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  <p:sldMasterId id="2147483672" r:id="rId3"/>
  </p:sldMasterIdLst>
  <p:sldIdLst>
    <p:sldId id="256" r:id="rId4"/>
    <p:sldId id="257" r:id="rId5"/>
    <p:sldId id="258" r:id="rId6"/>
    <p:sldId id="259" r:id="rId7"/>
    <p:sldId id="260" r:id="rId8"/>
    <p:sldId id="261" r:id="rId9"/>
    <p:sldId id="262" r:id="rId10"/>
    <p:sldId id="263" r:id="rId11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70" d="100"/>
          <a:sy n="70" d="100"/>
        </p:scale>
        <p:origin x="714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viewProps" Target="viewProps.xml"/><Relationship Id="rId3" Type="http://schemas.openxmlformats.org/officeDocument/2006/relationships/slideMaster" Target="slideMasters/slideMaster3.xml"/><Relationship Id="rId7" Type="http://schemas.openxmlformats.org/officeDocument/2006/relationships/slide" Target="slides/slide4.xml"/><Relationship Id="rId12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5" Type="http://schemas.openxmlformats.org/officeDocument/2006/relationships/slide" Target="slides/slide2.xml"/><Relationship Id="rId15" Type="http://schemas.openxmlformats.org/officeDocument/2006/relationships/tableStyles" Target="tableStyles.xml"/><Relationship Id="rId10" Type="http://schemas.openxmlformats.org/officeDocument/2006/relationships/slide" Target="slides/slide7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EAD67F-4909-49D9-807C-59A90455FE03}" type="datetimeFigureOut">
              <a:rPr lang="en-US" smtClean="0"/>
              <a:t>12/8/2020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E449A2-676E-4D60-BEC0-0D3C8C5827B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7723961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EAD67F-4909-49D9-807C-59A90455FE03}" type="datetimeFigureOut">
              <a:rPr lang="en-US" smtClean="0"/>
              <a:t>12/8/2020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E449A2-676E-4D60-BEC0-0D3C8C5827B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170323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EAD67F-4909-49D9-807C-59A90455FE03}" type="datetimeFigureOut">
              <a:rPr lang="en-US" smtClean="0"/>
              <a:t>12/8/2020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E449A2-676E-4D60-BEC0-0D3C8C5827B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8284916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EAD67F-4909-49D9-807C-59A90455FE03}" type="datetimeFigureOut">
              <a:rPr lang="en-US" smtClean="0"/>
              <a:t>12/8/2020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E449A2-676E-4D60-BEC0-0D3C8C5827B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2583587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EAD67F-4909-49D9-807C-59A90455FE03}" type="datetimeFigureOut">
              <a:rPr lang="en-US" smtClean="0"/>
              <a:t>12/8/2020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E449A2-676E-4D60-BEC0-0D3C8C5827B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1512898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EAD67F-4909-49D9-807C-59A90455FE03}" type="datetimeFigureOut">
              <a:rPr lang="en-US" smtClean="0"/>
              <a:t>12/8/2020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E449A2-676E-4D60-BEC0-0D3C8C5827B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3499043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EAD67F-4909-49D9-807C-59A90455FE03}" type="datetimeFigureOut">
              <a:rPr lang="en-US" smtClean="0"/>
              <a:t>12/8/2020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E449A2-676E-4D60-BEC0-0D3C8C5827B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6902870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EAD67F-4909-49D9-807C-59A90455FE03}" type="datetimeFigureOut">
              <a:rPr lang="en-US" smtClean="0"/>
              <a:t>12/8/2020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E449A2-676E-4D60-BEC0-0D3C8C5827B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1532901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EAD67F-4909-49D9-807C-59A90455FE03}" type="datetimeFigureOut">
              <a:rPr lang="en-US" smtClean="0"/>
              <a:t>12/8/2020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E449A2-676E-4D60-BEC0-0D3C8C5827B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7130444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EAD67F-4909-49D9-807C-59A90455FE03}" type="datetimeFigureOut">
              <a:rPr lang="en-US" smtClean="0"/>
              <a:t>12/8/2020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E449A2-676E-4D60-BEC0-0D3C8C5827B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1685931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EAD67F-4909-49D9-807C-59A90455FE03}" type="datetimeFigureOut">
              <a:rPr lang="en-US" smtClean="0"/>
              <a:t>12/8/2020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E449A2-676E-4D60-BEC0-0D3C8C5827B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8265776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3610E9-7594-4B03-AD17-7DB3C187513A}" type="datetimeFigureOut">
              <a:rPr lang="en-US" smtClean="0">
                <a:solidFill>
                  <a:prstClr val="white">
                    <a:tint val="75000"/>
                  </a:prstClr>
                </a:solidFill>
              </a:rPr>
              <a:pPr/>
              <a:t>12/8/2020</a:t>
            </a:fld>
            <a:endParaRPr lang="en-U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F4C43C-3F81-44E6-8FA4-796305ECB341}" type="slidenum">
              <a:rPr lang="en-US" smtClean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25655083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3610E9-7594-4B03-AD17-7DB3C187513A}" type="datetimeFigureOut">
              <a:rPr lang="en-US" smtClean="0">
                <a:solidFill>
                  <a:prstClr val="white">
                    <a:tint val="75000"/>
                  </a:prstClr>
                </a:solidFill>
              </a:rPr>
              <a:pPr/>
              <a:t>12/8/2020</a:t>
            </a:fld>
            <a:endParaRPr lang="en-U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F4C43C-3F81-44E6-8FA4-796305ECB341}" type="slidenum">
              <a:rPr lang="en-US" smtClean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88610991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3610E9-7594-4B03-AD17-7DB3C187513A}" type="datetimeFigureOut">
              <a:rPr lang="en-US" smtClean="0">
                <a:solidFill>
                  <a:prstClr val="white">
                    <a:tint val="75000"/>
                  </a:prstClr>
                </a:solidFill>
              </a:rPr>
              <a:pPr/>
              <a:t>12/8/2020</a:t>
            </a:fld>
            <a:endParaRPr lang="en-U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F4C43C-3F81-44E6-8FA4-796305ECB341}" type="slidenum">
              <a:rPr lang="en-US" smtClean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13921243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3610E9-7594-4B03-AD17-7DB3C187513A}" type="datetimeFigureOut">
              <a:rPr lang="en-US" smtClean="0">
                <a:solidFill>
                  <a:prstClr val="white">
                    <a:tint val="75000"/>
                  </a:prstClr>
                </a:solidFill>
              </a:rPr>
              <a:pPr/>
              <a:t>12/8/2020</a:t>
            </a:fld>
            <a:endParaRPr lang="en-U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F4C43C-3F81-44E6-8FA4-796305ECB341}" type="slidenum">
              <a:rPr lang="en-US" smtClean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32483901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3610E9-7594-4B03-AD17-7DB3C187513A}" type="datetimeFigureOut">
              <a:rPr lang="en-US" smtClean="0">
                <a:solidFill>
                  <a:prstClr val="white">
                    <a:tint val="75000"/>
                  </a:prstClr>
                </a:solidFill>
              </a:rPr>
              <a:pPr/>
              <a:t>12/8/2020</a:t>
            </a:fld>
            <a:endParaRPr lang="en-U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F4C43C-3F81-44E6-8FA4-796305ECB341}" type="slidenum">
              <a:rPr lang="en-US" smtClean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28787769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3610E9-7594-4B03-AD17-7DB3C187513A}" type="datetimeFigureOut">
              <a:rPr lang="en-US" smtClean="0">
                <a:solidFill>
                  <a:prstClr val="white">
                    <a:tint val="75000"/>
                  </a:prstClr>
                </a:solidFill>
              </a:rPr>
              <a:pPr/>
              <a:t>12/8/2020</a:t>
            </a:fld>
            <a:endParaRPr lang="en-U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F4C43C-3F81-44E6-8FA4-796305ECB341}" type="slidenum">
              <a:rPr lang="en-US" smtClean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29839780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3610E9-7594-4B03-AD17-7DB3C187513A}" type="datetimeFigureOut">
              <a:rPr lang="en-US" smtClean="0">
                <a:solidFill>
                  <a:prstClr val="white">
                    <a:tint val="75000"/>
                  </a:prstClr>
                </a:solidFill>
              </a:rPr>
              <a:pPr/>
              <a:t>12/8/2020</a:t>
            </a:fld>
            <a:endParaRPr lang="en-U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F4C43C-3F81-44E6-8FA4-796305ECB341}" type="slidenum">
              <a:rPr lang="en-US" smtClean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22125234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3610E9-7594-4B03-AD17-7DB3C187513A}" type="datetimeFigureOut">
              <a:rPr lang="en-US" smtClean="0">
                <a:solidFill>
                  <a:prstClr val="white">
                    <a:tint val="75000"/>
                  </a:prstClr>
                </a:solidFill>
              </a:rPr>
              <a:pPr/>
              <a:t>12/8/2020</a:t>
            </a:fld>
            <a:endParaRPr lang="en-U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F4C43C-3F81-44E6-8FA4-796305ECB341}" type="slidenum">
              <a:rPr lang="en-US" smtClean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32173503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3610E9-7594-4B03-AD17-7DB3C187513A}" type="datetimeFigureOut">
              <a:rPr lang="en-US" smtClean="0">
                <a:solidFill>
                  <a:prstClr val="white">
                    <a:tint val="75000"/>
                  </a:prstClr>
                </a:solidFill>
              </a:rPr>
              <a:pPr/>
              <a:t>12/8/2020</a:t>
            </a:fld>
            <a:endParaRPr lang="en-U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F4C43C-3F81-44E6-8FA4-796305ECB341}" type="slidenum">
              <a:rPr lang="en-US" smtClean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6160148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3610E9-7594-4B03-AD17-7DB3C187513A}" type="datetimeFigureOut">
              <a:rPr lang="en-US" smtClean="0">
                <a:solidFill>
                  <a:prstClr val="white">
                    <a:tint val="75000"/>
                  </a:prstClr>
                </a:solidFill>
              </a:rPr>
              <a:pPr/>
              <a:t>12/8/2020</a:t>
            </a:fld>
            <a:endParaRPr lang="en-U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F4C43C-3F81-44E6-8FA4-796305ECB341}" type="slidenum">
              <a:rPr lang="en-US" smtClean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00878582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3610E9-7594-4B03-AD17-7DB3C187513A}" type="datetimeFigureOut">
              <a:rPr lang="en-US" smtClean="0">
                <a:solidFill>
                  <a:prstClr val="white">
                    <a:tint val="75000"/>
                  </a:prstClr>
                </a:solidFill>
              </a:rPr>
              <a:pPr/>
              <a:t>12/8/2020</a:t>
            </a:fld>
            <a:endParaRPr lang="en-U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F4C43C-3F81-44E6-8FA4-796305ECB341}" type="slidenum">
              <a:rPr lang="en-US" smtClean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85595196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4212" y="685799"/>
            <a:ext cx="8001000" cy="2971801"/>
          </a:xfrm>
        </p:spPr>
        <p:txBody>
          <a:bodyPr anchor="b">
            <a:normAutofit/>
          </a:bodyPr>
          <a:lstStyle>
            <a:lvl1pPr algn="l">
              <a:defRPr sz="4800">
                <a:effectLst/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4212" y="3843867"/>
            <a:ext cx="6400800" cy="1947333"/>
          </a:xfrm>
        </p:spPr>
        <p:txBody>
          <a:bodyPr anchor="t">
            <a:normAutofit/>
          </a:bodyPr>
          <a:lstStyle>
            <a:lvl1pPr marL="0" indent="0" algn="l">
              <a:buNone/>
              <a:defRPr sz="21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>
                <a:solidFill>
                  <a:srgbClr val="146194">
                    <a:lumMod val="50000"/>
                  </a:srgbClr>
                </a:solidFill>
              </a:rPr>
              <a:pPr/>
              <a:t>12/8/2020</a:t>
            </a:fld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>
                <a:solidFill>
                  <a:srgbClr val="146194">
                    <a:lumMod val="50000"/>
                  </a:srgbClr>
                </a:solidFill>
              </a:rPr>
              <a:pPr/>
              <a:t>‹#›</a:t>
            </a:fld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  <p:cxnSp>
        <p:nvCxnSpPr>
          <p:cNvPr id="16" name="Straight Connector 15"/>
          <p:cNvCxnSpPr/>
          <p:nvPr/>
        </p:nvCxnSpPr>
        <p:spPr>
          <a:xfrm flipH="1">
            <a:off x="8228012" y="8467"/>
            <a:ext cx="3810000" cy="381000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7" name="Straight Connector 16"/>
          <p:cNvCxnSpPr/>
          <p:nvPr/>
        </p:nvCxnSpPr>
        <p:spPr>
          <a:xfrm flipH="1">
            <a:off x="6108170" y="91545"/>
            <a:ext cx="6080655" cy="6080655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9" name="Straight Connector 18"/>
          <p:cNvCxnSpPr/>
          <p:nvPr/>
        </p:nvCxnSpPr>
        <p:spPr>
          <a:xfrm flipH="1">
            <a:off x="7235825" y="228600"/>
            <a:ext cx="4953000" cy="495300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1" name="Straight Connector 20"/>
          <p:cNvCxnSpPr/>
          <p:nvPr/>
        </p:nvCxnSpPr>
        <p:spPr>
          <a:xfrm flipH="1">
            <a:off x="7335837" y="32278"/>
            <a:ext cx="4852989" cy="4852989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3" name="Straight Connector 22"/>
          <p:cNvCxnSpPr/>
          <p:nvPr/>
        </p:nvCxnSpPr>
        <p:spPr>
          <a:xfrm flipH="1">
            <a:off x="7845426" y="609601"/>
            <a:ext cx="4343399" cy="4343399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152094603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ctr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>
                <a:solidFill>
                  <a:srgbClr val="146194">
                    <a:lumMod val="50000"/>
                  </a:srgbClr>
                </a:solidFill>
              </a:rPr>
              <a:pPr/>
              <a:t>12/8/2020</a:t>
            </a:fld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>
                <a:solidFill>
                  <a:srgbClr val="146194">
                    <a:lumMod val="50000"/>
                  </a:srgbClr>
                </a:solidFill>
              </a:rPr>
              <a:pPr/>
              <a:t>‹#›</a:t>
            </a:fld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58599810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1" y="2006600"/>
            <a:ext cx="8534401" cy="2281600"/>
          </a:xfrm>
        </p:spPr>
        <p:txBody>
          <a:bodyPr anchor="b">
            <a:normAutofit/>
          </a:bodyPr>
          <a:lstStyle>
            <a:lvl1pPr algn="l">
              <a:defRPr sz="3600" b="0" cap="all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3" y="4495800"/>
            <a:ext cx="8534400" cy="14986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>
                <a:solidFill>
                  <a:srgbClr val="146194">
                    <a:lumMod val="50000"/>
                  </a:srgbClr>
                </a:solidFill>
              </a:rPr>
              <a:pPr/>
              <a:t>12/8/2020</a:t>
            </a:fld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>
                <a:solidFill>
                  <a:srgbClr val="146194">
                    <a:lumMod val="50000"/>
                  </a:srgbClr>
                </a:solidFill>
              </a:rPr>
              <a:pPr/>
              <a:t>‹#›</a:t>
            </a:fld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55082076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4211" y="685800"/>
            <a:ext cx="4937655" cy="3615267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808133" y="685801"/>
            <a:ext cx="4934479" cy="3615266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>
                <a:solidFill>
                  <a:srgbClr val="146194">
                    <a:lumMod val="50000"/>
                  </a:srgbClr>
                </a:solidFill>
              </a:rPr>
              <a:pPr/>
              <a:t>12/8/2020</a:t>
            </a:fld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>
                <a:solidFill>
                  <a:srgbClr val="146194">
                    <a:lumMod val="50000"/>
                  </a:srgbClr>
                </a:solidFill>
              </a:rPr>
              <a:pPr/>
              <a:t>‹#›</a:t>
            </a:fld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29603211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72080" y="685800"/>
            <a:ext cx="4649787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4211" y="1270529"/>
            <a:ext cx="4937655" cy="3030538"/>
          </a:xfrm>
        </p:spPr>
        <p:txBody>
          <a:bodyPr anchor="t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079066" y="685800"/>
            <a:ext cx="4665134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806545" y="1262062"/>
            <a:ext cx="4929188" cy="3030538"/>
          </a:xfrm>
        </p:spPr>
        <p:txBody>
          <a:bodyPr anchor="t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>
                <a:solidFill>
                  <a:srgbClr val="146194">
                    <a:lumMod val="50000"/>
                  </a:srgbClr>
                </a:solidFill>
              </a:rPr>
              <a:pPr/>
              <a:t>12/8/2020</a:t>
            </a:fld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>
                <a:solidFill>
                  <a:srgbClr val="146194">
                    <a:lumMod val="50000"/>
                  </a:srgbClr>
                </a:solidFill>
              </a:rPr>
              <a:pPr/>
              <a:t>‹#›</a:t>
            </a:fld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35536894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>
                <a:solidFill>
                  <a:srgbClr val="146194">
                    <a:lumMod val="50000"/>
                  </a:srgbClr>
                </a:solidFill>
              </a:rPr>
              <a:pPr/>
              <a:t>12/8/2020</a:t>
            </a:fld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>
                <a:solidFill>
                  <a:srgbClr val="146194">
                    <a:lumMod val="50000"/>
                  </a:srgbClr>
                </a:solidFill>
              </a:rPr>
              <a:pPr/>
              <a:t>‹#›</a:t>
            </a:fld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11060503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>
                <a:solidFill>
                  <a:srgbClr val="146194">
                    <a:lumMod val="50000"/>
                  </a:srgbClr>
                </a:solidFill>
              </a:rPr>
              <a:pPr/>
              <a:t>12/8/2020</a:t>
            </a:fld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>
                <a:solidFill>
                  <a:srgbClr val="146194">
                    <a:lumMod val="50000"/>
                  </a:srgbClr>
                </a:solidFill>
              </a:rPr>
              <a:pPr/>
              <a:t>‹#›</a:t>
            </a:fld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3170824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085012" y="685800"/>
            <a:ext cx="3657600" cy="1371600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4212" y="685800"/>
            <a:ext cx="5943601" cy="5308600"/>
          </a:xfrm>
        </p:spPr>
        <p:txBody>
          <a:bodyPr anchor="ctr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085012" y="2209799"/>
            <a:ext cx="3657600" cy="2091267"/>
          </a:xfrm>
        </p:spPr>
        <p:txBody>
          <a:bodyPr anchor="t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>
                <a:solidFill>
                  <a:srgbClr val="146194">
                    <a:lumMod val="50000"/>
                  </a:srgbClr>
                </a:solidFill>
              </a:rPr>
              <a:pPr/>
              <a:t>12/8/2020</a:t>
            </a:fld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>
                <a:solidFill>
                  <a:srgbClr val="146194">
                    <a:lumMod val="50000"/>
                  </a:srgbClr>
                </a:solidFill>
              </a:rPr>
              <a:pPr/>
              <a:t>‹#›</a:t>
            </a:fld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33217806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2812" y="1447800"/>
            <a:ext cx="6019800" cy="1143000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4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989012" y="914400"/>
            <a:ext cx="3280974" cy="4572000"/>
          </a:xfrm>
          <a:prstGeom prst="snip2DiagRect">
            <a:avLst>
              <a:gd name="adj1" fmla="val 10815"/>
              <a:gd name="adj2" fmla="val 0"/>
            </a:avLst>
          </a:prstGeom>
          <a:ln w="15875">
            <a:solidFill>
              <a:schemeClr val="tx1">
                <a:alpha val="4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2812" y="2777066"/>
            <a:ext cx="6021388" cy="2048933"/>
          </a:xfrm>
        </p:spPr>
        <p:txBody>
          <a:bodyPr anchor="t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>
                <a:solidFill>
                  <a:srgbClr val="146194">
                    <a:lumMod val="50000"/>
                  </a:srgbClr>
                </a:solidFill>
              </a:rPr>
              <a:pPr/>
              <a:t>12/8/2020</a:t>
            </a:fld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>
                <a:solidFill>
                  <a:srgbClr val="146194">
                    <a:lumMod val="50000"/>
                  </a:srgbClr>
                </a:solidFill>
              </a:rPr>
              <a:pPr/>
              <a:t>‹#›</a:t>
            </a:fld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79096465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3"/>
          </p:nvPr>
        </p:nvSpPr>
        <p:spPr>
          <a:xfrm>
            <a:off x="685800" y="533400"/>
            <a:ext cx="10818812" cy="3124200"/>
          </a:xfrm>
          <a:prstGeom prst="snip2DiagRect">
            <a:avLst>
              <a:gd name="adj1" fmla="val 10815"/>
              <a:gd name="adj2" fmla="val 0"/>
            </a:avLst>
          </a:prstGeom>
          <a:ln w="15875">
            <a:solidFill>
              <a:schemeClr val="tx1">
                <a:alpha val="4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16" name="Text Placeholder 9"/>
          <p:cNvSpPr>
            <a:spLocks noGrp="1"/>
          </p:cNvSpPr>
          <p:nvPr>
            <p:ph type="body" sz="quarter" idx="14"/>
          </p:nvPr>
        </p:nvSpPr>
        <p:spPr>
          <a:xfrm>
            <a:off x="914402" y="3843867"/>
            <a:ext cx="8304210" cy="457200"/>
          </a:xfrm>
        </p:spPr>
        <p:txBody>
          <a:bodyPr anchor="t">
            <a:normAutofit/>
          </a:bodyPr>
          <a:lstStyle>
            <a:lvl1pPr marL="0" indent="0">
              <a:buFontTx/>
              <a:buNone/>
              <a:defRPr sz="16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>
                <a:solidFill>
                  <a:srgbClr val="146194">
                    <a:lumMod val="50000"/>
                  </a:srgbClr>
                </a:solidFill>
              </a:rPr>
              <a:pPr/>
              <a:t>12/8/2020</a:t>
            </a:fld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>
                <a:solidFill>
                  <a:srgbClr val="146194">
                    <a:lumMod val="50000"/>
                  </a:srgbClr>
                </a:solidFill>
              </a:rPr>
              <a:pPr/>
              <a:t>‹#›</a:t>
            </a:fld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39467428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3" y="685800"/>
            <a:ext cx="10058400" cy="2743200"/>
          </a:xfrm>
        </p:spPr>
        <p:txBody>
          <a:bodyPr anchor="ctr">
            <a:normAutofit/>
          </a:bodyPr>
          <a:lstStyle>
            <a:lvl1pPr algn="l">
              <a:defRPr sz="3200" b="0" cap="all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2" y="4114800"/>
            <a:ext cx="8535988" cy="1879600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>
                <a:solidFill>
                  <a:srgbClr val="146194">
                    <a:lumMod val="50000"/>
                  </a:srgbClr>
                </a:solidFill>
              </a:rPr>
              <a:pPr/>
              <a:t>12/8/2020</a:t>
            </a:fld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>
                <a:solidFill>
                  <a:srgbClr val="146194">
                    <a:lumMod val="50000"/>
                  </a:srgbClr>
                </a:solidFill>
              </a:rPr>
              <a:pPr/>
              <a:t>‹#›</a:t>
            </a:fld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50822596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1" y="685800"/>
            <a:ext cx="9144001" cy="2743200"/>
          </a:xfrm>
        </p:spPr>
        <p:txBody>
          <a:bodyPr anchor="ctr">
            <a:normAutofit/>
          </a:bodyPr>
          <a:lstStyle>
            <a:lvl1pPr algn="l">
              <a:defRPr sz="3200" b="0" cap="all">
                <a:solidFill>
                  <a:schemeClr val="tx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446212" y="3429000"/>
            <a:ext cx="8534400" cy="381000"/>
          </a:xfrm>
        </p:spPr>
        <p:txBody>
          <a:bodyPr anchor="ctr"/>
          <a:lstStyle>
            <a:lvl1pPr marL="0" indent="0">
              <a:buFontTx/>
              <a:buNone/>
              <a:defRPr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3" y="4301067"/>
            <a:ext cx="8534400" cy="1684865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>
                <a:solidFill>
                  <a:srgbClr val="146194">
                    <a:lumMod val="50000"/>
                  </a:srgbClr>
                </a:solidFill>
              </a:rPr>
              <a:pPr/>
              <a:t>12/8/2020</a:t>
            </a:fld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>
                <a:solidFill>
                  <a:srgbClr val="146194">
                    <a:lumMod val="50000"/>
                  </a:srgbClr>
                </a:solidFill>
              </a:rPr>
              <a:pPr/>
              <a:t>‹#›</a:t>
            </a:fld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531812" y="812222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defTabSz="457200"/>
            <a:r>
              <a:rPr lang="en-US" sz="8000" dirty="0">
                <a:solidFill>
                  <a:prstClr val="white"/>
                </a:solidFill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285412" y="276860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algn="r" defTabSz="457200"/>
            <a:r>
              <a:rPr lang="en-US" sz="8000" dirty="0">
                <a:solidFill>
                  <a:prstClr val="white"/>
                </a:solidFill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305939392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2" y="3429000"/>
            <a:ext cx="8534400" cy="1697400"/>
          </a:xfrm>
        </p:spPr>
        <p:txBody>
          <a:bodyPr anchor="b">
            <a:normAutofit/>
          </a:bodyPr>
          <a:lstStyle>
            <a:lvl1pPr algn="l">
              <a:defRPr sz="3200" b="0" cap="all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5132981"/>
            <a:ext cx="8535990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>
                <a:solidFill>
                  <a:srgbClr val="146194">
                    <a:lumMod val="50000"/>
                  </a:srgbClr>
                </a:solidFill>
              </a:rPr>
              <a:pPr/>
              <a:t>12/8/2020</a:t>
            </a:fld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>
                <a:solidFill>
                  <a:srgbClr val="146194">
                    <a:lumMod val="50000"/>
                  </a:srgbClr>
                </a:solidFill>
              </a:rPr>
              <a:pPr/>
              <a:t>‹#›</a:t>
            </a:fld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75779537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3" y="685800"/>
            <a:ext cx="9144000" cy="2743200"/>
          </a:xfrm>
        </p:spPr>
        <p:txBody>
          <a:bodyPr anchor="ctr">
            <a:normAutofit/>
          </a:bodyPr>
          <a:lstStyle>
            <a:lvl1pPr algn="l">
              <a:defRPr sz="3200" b="0" cap="all">
                <a:solidFill>
                  <a:schemeClr val="tx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84212" y="3928534"/>
            <a:ext cx="8534401" cy="1049866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400" b="0" cap="all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en-US" smtClean="0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4978400"/>
            <a:ext cx="8534401" cy="10160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>
                <a:solidFill>
                  <a:srgbClr val="146194">
                    <a:lumMod val="50000"/>
                  </a:srgbClr>
                </a:solidFill>
              </a:rPr>
              <a:pPr/>
              <a:t>12/8/2020</a:t>
            </a:fld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>
                <a:solidFill>
                  <a:srgbClr val="146194">
                    <a:lumMod val="50000"/>
                  </a:srgbClr>
                </a:solidFill>
              </a:rPr>
              <a:pPr/>
              <a:t>‹#›</a:t>
            </a:fld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531812" y="812222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defTabSz="457200"/>
            <a:r>
              <a:rPr lang="en-US" sz="8000" dirty="0">
                <a:solidFill>
                  <a:prstClr val="white"/>
                </a:solidFill>
              </a:rPr>
              <a:t>“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0285412" y="276860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algn="r" defTabSz="457200"/>
            <a:r>
              <a:rPr lang="en-US" sz="8000" dirty="0">
                <a:solidFill>
                  <a:prstClr val="white"/>
                </a:solidFill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012612703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3" y="685800"/>
            <a:ext cx="10058400" cy="2743200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84212" y="3928534"/>
            <a:ext cx="8534400" cy="8382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400" b="0" cap="all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en-US" smtClean="0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4766732"/>
            <a:ext cx="8534401" cy="1227667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>
                <a:solidFill>
                  <a:srgbClr val="146194">
                    <a:lumMod val="50000"/>
                  </a:srgbClr>
                </a:solidFill>
              </a:rPr>
              <a:pPr/>
              <a:t>12/8/2020</a:t>
            </a:fld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>
                <a:solidFill>
                  <a:srgbClr val="146194">
                    <a:lumMod val="50000"/>
                  </a:srgbClr>
                </a:solidFill>
              </a:rPr>
              <a:pPr/>
              <a:t>‹#›</a:t>
            </a:fld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14783126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l"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>
                <a:solidFill>
                  <a:srgbClr val="146194">
                    <a:lumMod val="50000"/>
                  </a:srgbClr>
                </a:solidFill>
              </a:rPr>
              <a:pPr/>
              <a:t>12/8/2020</a:t>
            </a:fld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>
                <a:solidFill>
                  <a:srgbClr val="146194">
                    <a:lumMod val="50000"/>
                  </a:srgbClr>
                </a:solidFill>
              </a:rPr>
              <a:pPr/>
              <a:t>‹#›</a:t>
            </a:fld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26912619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685212" y="685800"/>
            <a:ext cx="2057400" cy="457200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685800"/>
            <a:ext cx="7823200" cy="5308600"/>
          </a:xfrm>
        </p:spPr>
        <p:txBody>
          <a:bodyPr vert="eaVert" anchor="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>
                <a:solidFill>
                  <a:srgbClr val="146194">
                    <a:lumMod val="50000"/>
                  </a:srgbClr>
                </a:solidFill>
              </a:rPr>
              <a:pPr/>
              <a:t>12/8/2020</a:t>
            </a:fld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>
                <a:solidFill>
                  <a:srgbClr val="146194">
                    <a:lumMod val="50000"/>
                  </a:srgbClr>
                </a:solidFill>
              </a:rPr>
              <a:pPr/>
              <a:t>‹#›</a:t>
            </a:fld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6472848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13" Type="http://schemas.openxmlformats.org/officeDocument/2006/relationships/slideLayout" Target="../slideLayouts/slideLayout35.xml"/><Relationship Id="rId18" Type="http://schemas.openxmlformats.org/officeDocument/2006/relationships/theme" Target="../theme/theme3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slideLayout" Target="../slideLayouts/slideLayout34.xml"/><Relationship Id="rId17" Type="http://schemas.openxmlformats.org/officeDocument/2006/relationships/slideLayout" Target="../slideLayouts/slideLayout39.xml"/><Relationship Id="rId2" Type="http://schemas.openxmlformats.org/officeDocument/2006/relationships/slideLayout" Target="../slideLayouts/slideLayout24.xml"/><Relationship Id="rId16" Type="http://schemas.openxmlformats.org/officeDocument/2006/relationships/slideLayout" Target="../slideLayouts/slideLayout38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5" Type="http://schemas.openxmlformats.org/officeDocument/2006/relationships/slideLayout" Target="../slideLayouts/slideLayout3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Relationship Id="rId14" Type="http://schemas.openxmlformats.org/officeDocument/2006/relationships/slideLayout" Target="../slideLayouts/slideLayout36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AEAD67F-4909-49D9-807C-59A90455FE03}" type="datetimeFigureOut">
              <a:rPr lang="en-US" smtClean="0"/>
              <a:t>12/8/2020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BE449A2-676E-4D60-BEC0-0D3C8C5827B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3411836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63610E9-7594-4B03-AD17-7DB3C187513A}" type="datetimeFigureOut">
              <a:rPr lang="en-US" smtClean="0">
                <a:solidFill>
                  <a:prstClr val="white">
                    <a:tint val="75000"/>
                  </a:prstClr>
                </a:solidFill>
              </a:rPr>
              <a:pPr/>
              <a:t>12/8/2020</a:t>
            </a:fld>
            <a:endParaRPr lang="en-U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5F4C43C-3F81-44E6-8FA4-796305ECB341}" type="slidenum">
              <a:rPr lang="en-US" smtClean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94876345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9206969" y="2963333"/>
            <a:ext cx="2981858" cy="3208867"/>
            <a:chOff x="9206969" y="2963333"/>
            <a:chExt cx="2981858" cy="3208867"/>
          </a:xfrm>
        </p:grpSpPr>
        <p:cxnSp>
          <p:nvCxnSpPr>
            <p:cNvPr id="8" name="Straight Connector 7"/>
            <p:cNvCxnSpPr/>
            <p:nvPr/>
          </p:nvCxnSpPr>
          <p:spPr>
            <a:xfrm flipH="1">
              <a:off x="11276012" y="2963333"/>
              <a:ext cx="912814" cy="912812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 flipH="1">
              <a:off x="9206969" y="3190344"/>
              <a:ext cx="2981857" cy="2981856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/>
            <p:cNvCxnSpPr/>
            <p:nvPr/>
          </p:nvCxnSpPr>
          <p:spPr>
            <a:xfrm flipH="1">
              <a:off x="10292292" y="3285067"/>
              <a:ext cx="1896534" cy="1896533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 flipH="1">
              <a:off x="10443103" y="3131080"/>
              <a:ext cx="1745722" cy="174572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/>
            <p:cNvCxnSpPr/>
            <p:nvPr/>
          </p:nvCxnSpPr>
          <p:spPr>
            <a:xfrm flipH="1">
              <a:off x="10918826" y="3683001"/>
              <a:ext cx="1270001" cy="1269999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4212" y="4487332"/>
            <a:ext cx="8534400" cy="15070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2" y="685800"/>
            <a:ext cx="8534400" cy="361526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9904412" y="6172200"/>
            <a:ext cx="1600200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>
              <a:defRPr sz="10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pPr defTabSz="457200"/>
            <a:fld id="{B61BEF0D-F0BB-DE4B-95CE-6DB70DBA9567}" type="datetimeFigureOut">
              <a:rPr lang="en-US" dirty="0">
                <a:solidFill>
                  <a:srgbClr val="146194">
                    <a:lumMod val="50000"/>
                  </a:srgbClr>
                </a:solidFill>
              </a:rPr>
              <a:pPr defTabSz="457200"/>
              <a:t>12/8/2020</a:t>
            </a:fld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4212" y="6172200"/>
            <a:ext cx="7543800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0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pPr defTabSz="457200"/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63200" y="5578475"/>
            <a:ext cx="1142245" cy="6699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32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pPr defTabSz="457200"/>
            <a:fld id="{D57F1E4F-1CFF-5643-939E-217C01CDF565}" type="slidenum">
              <a:rPr lang="en-US" dirty="0">
                <a:solidFill>
                  <a:srgbClr val="146194">
                    <a:lumMod val="50000"/>
                  </a:srgbClr>
                </a:solidFill>
              </a:rPr>
              <a:pPr defTabSz="457200"/>
              <a:t>‹#›</a:t>
            </a:fld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98307321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  <p:sldLayoutId id="2147483684" r:id="rId12"/>
    <p:sldLayoutId id="2147483685" r:id="rId13"/>
    <p:sldLayoutId id="2147483686" r:id="rId14"/>
    <p:sldLayoutId id="2147483687" r:id="rId15"/>
    <p:sldLayoutId id="2147483688" r:id="rId16"/>
    <p:sldLayoutId id="2147483689" r:id="rId17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 cap="all">
          <a:ln w="3175" cmpd="sng">
            <a:noFill/>
          </a:ln>
          <a:solidFill>
            <a:schemeClr val="tx1"/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20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8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6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4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4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4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83457" y="106251"/>
            <a:ext cx="8001000" cy="743755"/>
          </a:xfrm>
        </p:spPr>
        <p:txBody>
          <a:bodyPr>
            <a:noAutofit/>
          </a:bodyPr>
          <a:lstStyle/>
          <a:p>
            <a:r>
              <a:rPr lang="en-US" sz="3600" dirty="0" smtClean="0"/>
              <a:t>PART III WRITING EFFECTIVE ESSAY</a:t>
            </a:r>
            <a:endParaRPr lang="en-US" sz="3600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1616835" y="1539564"/>
            <a:ext cx="5628070" cy="46610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89947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38004" y="172911"/>
            <a:ext cx="8534400" cy="651338"/>
          </a:xfrm>
        </p:spPr>
        <p:txBody>
          <a:bodyPr>
            <a:normAutofit fontScale="90000"/>
          </a:bodyPr>
          <a:lstStyle/>
          <a:p>
            <a:r>
              <a:rPr lang="en-US" dirty="0" smtClean="0"/>
              <a:t>Structure</a:t>
            </a:r>
            <a:endParaRPr lang="en-US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2382333" y="1444293"/>
            <a:ext cx="5628067" cy="4619803"/>
          </a:xfrm>
        </p:spPr>
      </p:pic>
    </p:spTree>
    <p:extLst>
      <p:ext uri="{BB962C8B-B14F-4D97-AF65-F5344CB8AC3E}">
        <p14:creationId xmlns:p14="http://schemas.microsoft.com/office/powerpoint/2010/main" val="41862672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68089" y="178980"/>
            <a:ext cx="8534400" cy="780127"/>
          </a:xfrm>
        </p:spPr>
        <p:txBody>
          <a:bodyPr/>
          <a:lstStyle/>
          <a:p>
            <a:r>
              <a:rPr lang="en-US" dirty="0" smtClean="0"/>
              <a:t>Model essay</a:t>
            </a:r>
            <a:endParaRPr lang="en-US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2302712" y="1658770"/>
            <a:ext cx="5647755" cy="4454491"/>
          </a:xfrm>
        </p:spPr>
      </p:pic>
    </p:spTree>
    <p:extLst>
      <p:ext uri="{BB962C8B-B14F-4D97-AF65-F5344CB8AC3E}">
        <p14:creationId xmlns:p14="http://schemas.microsoft.com/office/powerpoint/2010/main" val="5905651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59853" y="121394"/>
            <a:ext cx="8534400" cy="689975"/>
          </a:xfrm>
        </p:spPr>
        <p:txBody>
          <a:bodyPr>
            <a:normAutofit fontScale="90000"/>
          </a:bodyPr>
          <a:lstStyle/>
          <a:p>
            <a:r>
              <a:rPr lang="en-US" dirty="0" smtClean="0"/>
              <a:t>Important points</a:t>
            </a:r>
            <a:endParaRPr lang="en-US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2132342" y="1446527"/>
            <a:ext cx="5789421" cy="4750192"/>
          </a:xfrm>
        </p:spPr>
      </p:pic>
    </p:spTree>
    <p:extLst>
      <p:ext uri="{BB962C8B-B14F-4D97-AF65-F5344CB8AC3E}">
        <p14:creationId xmlns:p14="http://schemas.microsoft.com/office/powerpoint/2010/main" val="9155051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759" y="121981"/>
            <a:ext cx="8534400" cy="631065"/>
          </a:xfrm>
        </p:spPr>
        <p:txBody>
          <a:bodyPr>
            <a:normAutofit fontScale="90000"/>
          </a:bodyPr>
          <a:lstStyle/>
          <a:p>
            <a:r>
              <a:rPr lang="en-US" dirty="0" smtClean="0"/>
              <a:t>Writing attractive introduction</a:t>
            </a:r>
            <a:endParaRPr lang="en-US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2260199" y="1345798"/>
            <a:ext cx="5847380" cy="4906567"/>
          </a:xfrm>
        </p:spPr>
      </p:pic>
    </p:spTree>
    <p:extLst>
      <p:ext uri="{BB962C8B-B14F-4D97-AF65-F5344CB8AC3E}">
        <p14:creationId xmlns:p14="http://schemas.microsoft.com/office/powerpoint/2010/main" val="33683095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82493" y="185790"/>
            <a:ext cx="8534400" cy="677095"/>
          </a:xfrm>
        </p:spPr>
        <p:txBody>
          <a:bodyPr/>
          <a:lstStyle/>
          <a:p>
            <a:r>
              <a:rPr lang="en-US" dirty="0" smtClean="0"/>
              <a:t>Cont.…</a:t>
            </a:r>
            <a:endParaRPr lang="en-US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2003463" y="1488310"/>
            <a:ext cx="5692461" cy="4853736"/>
          </a:xfrm>
        </p:spPr>
      </p:pic>
    </p:spTree>
    <p:extLst>
      <p:ext uri="{BB962C8B-B14F-4D97-AF65-F5344CB8AC3E}">
        <p14:creationId xmlns:p14="http://schemas.microsoft.com/office/powerpoint/2010/main" val="1732975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0420" y="89664"/>
            <a:ext cx="8534400" cy="786099"/>
          </a:xfrm>
        </p:spPr>
        <p:txBody>
          <a:bodyPr/>
          <a:lstStyle/>
          <a:p>
            <a:r>
              <a:rPr lang="en-US" dirty="0" smtClean="0"/>
              <a:t>Supporting paragraphs</a:t>
            </a:r>
            <a:endParaRPr lang="en-US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1797400" y="1733009"/>
            <a:ext cx="5718222" cy="4287067"/>
          </a:xfrm>
        </p:spPr>
      </p:pic>
    </p:spTree>
    <p:extLst>
      <p:ext uri="{BB962C8B-B14F-4D97-AF65-F5344CB8AC3E}">
        <p14:creationId xmlns:p14="http://schemas.microsoft.com/office/powerpoint/2010/main" val="34348717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75693" y="0"/>
            <a:ext cx="8534400" cy="741490"/>
          </a:xfrm>
        </p:spPr>
        <p:txBody>
          <a:bodyPr/>
          <a:lstStyle/>
          <a:p>
            <a:r>
              <a:rPr lang="en-US" dirty="0" smtClean="0"/>
              <a:t>Concluding paragraph</a:t>
            </a:r>
            <a:endParaRPr lang="en-US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2158026" y="1694387"/>
            <a:ext cx="5769735" cy="4364306"/>
          </a:xfrm>
        </p:spPr>
      </p:pic>
    </p:spTree>
    <p:extLst>
      <p:ext uri="{BB962C8B-B14F-4D97-AF65-F5344CB8AC3E}">
        <p14:creationId xmlns:p14="http://schemas.microsoft.com/office/powerpoint/2010/main" val="13210930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1_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F46216B-77A9-411A-B9D3-5023FCB70208}"/>
    </a:ext>
  </a:extLst>
</a:theme>
</file>

<file path=ppt/theme/theme3.xml><?xml version="1.0" encoding="utf-8"?>
<a:theme xmlns:a="http://schemas.openxmlformats.org/drawingml/2006/main" name="Slice">
  <a:themeElements>
    <a:clrScheme name="Slice">
      <a:dk1>
        <a:sysClr val="windowText" lastClr="000000"/>
      </a:dk1>
      <a:lt1>
        <a:sysClr val="window" lastClr="FFFFFF"/>
      </a:lt1>
      <a:dk2>
        <a:srgbClr val="146194"/>
      </a:dk2>
      <a:lt2>
        <a:srgbClr val="76DBF4"/>
      </a:lt2>
      <a:accent1>
        <a:srgbClr val="052F61"/>
      </a:accent1>
      <a:accent2>
        <a:srgbClr val="A50E82"/>
      </a:accent2>
      <a:accent3>
        <a:srgbClr val="14967C"/>
      </a:accent3>
      <a:accent4>
        <a:srgbClr val="6A9E1F"/>
      </a:accent4>
      <a:accent5>
        <a:srgbClr val="E87D37"/>
      </a:accent5>
      <a:accent6>
        <a:srgbClr val="C62324"/>
      </a:accent6>
      <a:hlink>
        <a:srgbClr val="0D2E46"/>
      </a:hlink>
      <a:folHlink>
        <a:srgbClr val="356A95"/>
      </a:folHlink>
    </a:clrScheme>
    <a:fontScheme name="Slice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Slice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hueMod val="94000"/>
                <a:satMod val="140000"/>
                <a:lumMod val="110000"/>
              </a:schemeClr>
            </a:gs>
            <a:gs pos="100000">
              <a:schemeClr val="phClr">
                <a:tint val="84000"/>
                <a:satMod val="16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hueMod val="94000"/>
                <a:satMod val="130000"/>
                <a:lumMod val="128000"/>
              </a:schemeClr>
            </a:gs>
            <a:gs pos="100000">
              <a:schemeClr val="phClr">
                <a:shade val="94000"/>
                <a:lumMod val="88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tint val="76000"/>
              <a:alpha val="60000"/>
              <a:hueMod val="94000"/>
            </a:schemeClr>
          </a:solidFill>
          <a:prstDash val="solid"/>
        </a:ln>
        <a:ln w="15875" cap="rnd" cmpd="sng" algn="ctr">
          <a:solidFill>
            <a:schemeClr val="phClr">
              <a:hueMod val="94000"/>
            </a:schemeClr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50800" dist="38100" dir="5400000" rotWithShape="0">
              <a:srgbClr val="000000">
                <a:alpha val="46000"/>
              </a:srgbClr>
            </a:outerShdw>
          </a:effectLst>
          <a:scene3d>
            <a:camera prst="orthographicFront">
              <a:rot lat="0" lon="0" rev="0"/>
            </a:camera>
            <a:lightRig rig="threePt" dir="t"/>
          </a:scene3d>
          <a:sp3d prstMaterial="plastic">
            <a:bevelT w="25400" h="25400"/>
          </a:sp3d>
        </a:effectStyle>
      </a:effectStyleLst>
      <a:bgFillStyleLst>
        <a:solidFill>
          <a:schemeClr val="phClr"/>
        </a:solidFill>
        <a:gradFill rotWithShape="1">
          <a:gsLst>
            <a:gs pos="10000">
              <a:schemeClr val="phClr">
                <a:tint val="97000"/>
                <a:hueMod val="92000"/>
                <a:satMod val="169000"/>
                <a:lumMod val="164000"/>
              </a:schemeClr>
            </a:gs>
            <a:gs pos="100000">
              <a:schemeClr val="phClr">
                <a:shade val="96000"/>
                <a:satMod val="120000"/>
                <a:lumMod val="90000"/>
              </a:schemeClr>
            </a:gs>
          </a:gsLst>
          <a:lin ang="6120000" scaled="1"/>
        </a:gradFill>
        <a:gradFill rotWithShape="1">
          <a:gsLst>
            <a:gs pos="0">
              <a:schemeClr val="phClr">
                <a:tint val="97000"/>
                <a:hueMod val="92000"/>
                <a:satMod val="169000"/>
                <a:lumMod val="164000"/>
              </a:schemeClr>
            </a:gs>
            <a:gs pos="100000">
              <a:schemeClr val="phClr">
                <a:shade val="96000"/>
                <a:satMod val="120000"/>
                <a:lumMod val="90000"/>
              </a:schemeClr>
            </a:gs>
          </a:gsLst>
          <a:path path="circle">
            <a:fillToRect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Slice" id="{0507925B-6AC9-4358-8E18-C330545D08F8}" vid="{13FEC7C6-62A9-40C4-99D2-581AACACAA2F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19</Words>
  <Application>Microsoft Office PowerPoint</Application>
  <PresentationFormat>Widescreen</PresentationFormat>
  <Paragraphs>8</Paragraphs>
  <Slides>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3</vt:i4>
      </vt:variant>
      <vt:variant>
        <vt:lpstr>Slide Titles</vt:lpstr>
      </vt:variant>
      <vt:variant>
        <vt:i4>8</vt:i4>
      </vt:variant>
    </vt:vector>
  </HeadingPairs>
  <TitlesOfParts>
    <vt:vector size="16" baseType="lpstr">
      <vt:lpstr>Arial</vt:lpstr>
      <vt:lpstr>Calibri</vt:lpstr>
      <vt:lpstr>Calibri Light</vt:lpstr>
      <vt:lpstr>Century Gothic</vt:lpstr>
      <vt:lpstr>Wingdings 3</vt:lpstr>
      <vt:lpstr>Office Theme</vt:lpstr>
      <vt:lpstr>1_Office Theme</vt:lpstr>
      <vt:lpstr>Slice</vt:lpstr>
      <vt:lpstr>PART III WRITING EFFECTIVE ESSAY</vt:lpstr>
      <vt:lpstr>Structure</vt:lpstr>
      <vt:lpstr>Model essay</vt:lpstr>
      <vt:lpstr>Important points</vt:lpstr>
      <vt:lpstr>Writing attractive introduction</vt:lpstr>
      <vt:lpstr>Cont.…</vt:lpstr>
      <vt:lpstr>Supporting paragraphs</vt:lpstr>
      <vt:lpstr>Concluding paragraph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PART III WRITING EFFECTIVE ESSAY</dc:title>
  <dc:creator>Microsoft account</dc:creator>
  <cp:lastModifiedBy>Microsoft account</cp:lastModifiedBy>
  <cp:revision>1</cp:revision>
  <dcterms:created xsi:type="dcterms:W3CDTF">2020-12-08T05:12:47Z</dcterms:created>
  <dcterms:modified xsi:type="dcterms:W3CDTF">2020-12-08T05:14:43Z</dcterms:modified>
</cp:coreProperties>
</file>