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762" r:id="rId1"/>
  </p:sldMasterIdLst>
  <p:notesMasterIdLst>
    <p:notesMasterId r:id="rId121"/>
  </p:notesMasterIdLst>
  <p:sldIdLst>
    <p:sldId id="416" r:id="rId2"/>
    <p:sldId id="417" r:id="rId3"/>
    <p:sldId id="418" r:id="rId4"/>
    <p:sldId id="490" r:id="rId5"/>
    <p:sldId id="504" r:id="rId6"/>
    <p:sldId id="505" r:id="rId7"/>
    <p:sldId id="486" r:id="rId8"/>
    <p:sldId id="571" r:id="rId9"/>
    <p:sldId id="448" r:id="rId10"/>
    <p:sldId id="572" r:id="rId11"/>
    <p:sldId id="560" r:id="rId12"/>
    <p:sldId id="573" r:id="rId13"/>
    <p:sldId id="574" r:id="rId14"/>
    <p:sldId id="575" r:id="rId15"/>
    <p:sldId id="576" r:id="rId16"/>
    <p:sldId id="577" r:id="rId17"/>
    <p:sldId id="578" r:id="rId18"/>
    <p:sldId id="579" r:id="rId19"/>
    <p:sldId id="580" r:id="rId20"/>
    <p:sldId id="581" r:id="rId21"/>
    <p:sldId id="582" r:id="rId22"/>
    <p:sldId id="487" r:id="rId23"/>
    <p:sldId id="491" r:id="rId24"/>
    <p:sldId id="492" r:id="rId25"/>
    <p:sldId id="259" r:id="rId26"/>
    <p:sldId id="498" r:id="rId27"/>
    <p:sldId id="260" r:id="rId28"/>
    <p:sldId id="493" r:id="rId29"/>
    <p:sldId id="494" r:id="rId30"/>
    <p:sldId id="261" r:id="rId31"/>
    <p:sldId id="262" r:id="rId32"/>
    <p:sldId id="495" r:id="rId33"/>
    <p:sldId id="497" r:id="rId34"/>
    <p:sldId id="263" r:id="rId35"/>
    <p:sldId id="345" r:id="rId36"/>
    <p:sldId id="265" r:id="rId37"/>
    <p:sldId id="500" r:id="rId38"/>
    <p:sldId id="499" r:id="rId39"/>
    <p:sldId id="513" r:id="rId40"/>
    <p:sldId id="383" r:id="rId41"/>
    <p:sldId id="267" r:id="rId42"/>
    <p:sldId id="268" r:id="rId43"/>
    <p:sldId id="501" r:id="rId44"/>
    <p:sldId id="269" r:id="rId45"/>
    <p:sldId id="270" r:id="rId46"/>
    <p:sldId id="502" r:id="rId47"/>
    <p:sldId id="271" r:id="rId48"/>
    <p:sldId id="503" r:id="rId49"/>
    <p:sldId id="506" r:id="rId50"/>
    <p:sldId id="507" r:id="rId51"/>
    <p:sldId id="277" r:id="rId52"/>
    <p:sldId id="449" r:id="rId53"/>
    <p:sldId id="451" r:id="rId54"/>
    <p:sldId id="458" r:id="rId55"/>
    <p:sldId id="518" r:id="rId56"/>
    <p:sldId id="479" r:id="rId57"/>
    <p:sldId id="519" r:id="rId58"/>
    <p:sldId id="520" r:id="rId59"/>
    <p:sldId id="278" r:id="rId60"/>
    <p:sldId id="279" r:id="rId61"/>
    <p:sldId id="509" r:id="rId62"/>
    <p:sldId id="510" r:id="rId63"/>
    <p:sldId id="511" r:id="rId64"/>
    <p:sldId id="521" r:id="rId65"/>
    <p:sldId id="281" r:id="rId66"/>
    <p:sldId id="512" r:id="rId67"/>
    <p:sldId id="288" r:id="rId68"/>
    <p:sldId id="522" r:id="rId69"/>
    <p:sldId id="523" r:id="rId70"/>
    <p:sldId id="289" r:id="rId71"/>
    <p:sldId id="290" r:id="rId72"/>
    <p:sldId id="525" r:id="rId73"/>
    <p:sldId id="475" r:id="rId74"/>
    <p:sldId id="526" r:id="rId75"/>
    <p:sldId id="516" r:id="rId76"/>
    <p:sldId id="527" r:id="rId77"/>
    <p:sldId id="353" r:id="rId78"/>
    <p:sldId id="350" r:id="rId79"/>
    <p:sldId id="293" r:id="rId80"/>
    <p:sldId id="529" r:id="rId81"/>
    <p:sldId id="535" r:id="rId82"/>
    <p:sldId id="532" r:id="rId83"/>
    <p:sldId id="296" r:id="rId84"/>
    <p:sldId id="297" r:id="rId85"/>
    <p:sldId id="533" r:id="rId86"/>
    <p:sldId id="534" r:id="rId87"/>
    <p:sldId id="517" r:id="rId88"/>
    <p:sldId id="536" r:id="rId89"/>
    <p:sldId id="456" r:id="rId90"/>
    <p:sldId id="298" r:id="rId91"/>
    <p:sldId id="515" r:id="rId92"/>
    <p:sldId id="299" r:id="rId93"/>
    <p:sldId id="537" r:id="rId94"/>
    <p:sldId id="427" r:id="rId95"/>
    <p:sldId id="538" r:id="rId96"/>
    <p:sldId id="539" r:id="rId97"/>
    <p:sldId id="550" r:id="rId98"/>
    <p:sldId id="306" r:id="rId99"/>
    <p:sldId id="354" r:id="rId100"/>
    <p:sldId id="551" r:id="rId101"/>
    <p:sldId id="355" r:id="rId102"/>
    <p:sldId id="540" r:id="rId103"/>
    <p:sldId id="552" r:id="rId104"/>
    <p:sldId id="542" r:id="rId105"/>
    <p:sldId id="543" r:id="rId106"/>
    <p:sldId id="546" r:id="rId107"/>
    <p:sldId id="553" r:id="rId108"/>
    <p:sldId id="554" r:id="rId109"/>
    <p:sldId id="547" r:id="rId110"/>
    <p:sldId id="555" r:id="rId111"/>
    <p:sldId id="548" r:id="rId112"/>
    <p:sldId id="556" r:id="rId113"/>
    <p:sldId id="545" r:id="rId114"/>
    <p:sldId id="549" r:id="rId115"/>
    <p:sldId id="557" r:id="rId116"/>
    <p:sldId id="358" r:id="rId117"/>
    <p:sldId id="558" r:id="rId118"/>
    <p:sldId id="308" r:id="rId119"/>
    <p:sldId id="415" r:id="rId120"/>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46.62116" units="1/cm"/>
          <inkml:channelProperty channel="Y" name="resolution" value="46.54546" units="1/cm"/>
        </inkml:channelProperties>
      </inkml:inkSource>
      <inkml:timestamp xml:id="ts0" timeString="2023-02-18T08:11:33.5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6102 7218,'25'0,"0"0,49 0,1 0,24 0,-25 0,1 0,-26 0,1 0,24 25,-24-25,24 0,50 25,0-25,-24 0,-51 0,1 25,-25-25,24 0,-24 0,25 0,-25 0,24 0,-24 0,74 24,0 1,-49-25,24 25,1-25,-26 0,-24 0,25 25,24 0,50-1,-24 1,48-25,-24 25,0 0,-24-25,24 25,49-1,-24-24,0 25,25-25,-26 25,51 0,-1-25,1 0,24 25,0-25,-74 24,0-24,248 0,148 0,-197 0,-100 0,-50 0,-74 0,99 0,25 0,50 0,-124 25,-75-25,-25 0,-24 0,0 0,-26 0,51 0,-26 0,1 0,0 0,-26 0,76 0,-1 0,-25 0,-24 0,0 0,24 25,-49-25,24 0,-24 0,25 0,-25 0,24 0,26 0,-1 0,0 0,-24 0,0 0,-26 0,1 0,0-25,49 25,-24 0,-25 0,0 0,0 0,-1 0,26 0,0-25,49 25,-25 0,-49 0,25 0,-26 0,26 0,-25 0,0 0,-1 0,1 0,0 0,-25-24</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46.62116" units="1/cm"/>
          <inkml:channelProperty channel="Y" name="resolution" value="46.54546" units="1/cm"/>
        </inkml:channelProperties>
      </inkml:inkSource>
      <inkml:timestamp xml:id="ts0" timeString="2023-02-18T08:11:36.37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11981 10145</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46.62116" units="1/cm"/>
          <inkml:channelProperty channel="Y" name="resolution" value="46.54546" units="1/cm"/>
        </inkml:channelProperties>
      </inkml:inkSource>
      <inkml:timestamp xml:id="ts0" timeString="2023-02-18T08:11:39.7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11832 9079,'50'-25,"24"25,1-50,-1 25,25 25,75 0,24 0,100 25,-124 25,-50-1,-25 1,25 0,-75-26,51 1,-26-25,125 0,-51 0,-73 0,-1 0,-49 0,0 0,0 0,24 0,1 0,-1 0,1 0,0 25,24 0,25-25,1 0,-26 25,-24-25,-26 0,1 0,0 0,0 0,-25-25,25 0,-1 0,26 0,-25 1,0-1,-1 25,51-25,49 25,-50 0,-24-25,-25 25,24 0,1-25,-25 1,24 24,-24 0,0 0,25 0,-26 0,1-25,50 25,-1-50,50 50,397-74,-124 74,-75-25,-99 25,-74 0,0 0,0 0,25 0,-1 0,26-25,-125 0,0 25,-49 0,0 0,0 0</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46.62116" units="1/cm"/>
          <inkml:channelProperty channel="Y" name="resolution" value="46.54546" units="1/cm"/>
        </inkml:channelProperties>
      </inkml:inkSource>
      <inkml:timestamp xml:id="ts0" timeString="2023-02-18T08:11:42.07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20514 7045,'25'24,"24"-24,1 0,24 25,25-25,26 25,-51-25,0 0,-49 0,0 0,0 0,0 0,-1 0,26 0,-25 0,0 0,-1 0,1 0,25 0,-25 0,24 0,-24 0,0 0,24 0,-24 0,99 0,75 0,-26 0,-73 0,-51 0,1 0,-25 0,-1 0,1 0,0 0,25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FCCD9E67-CF9A-4845-8CCC-AC79AB201ECE}" type="datetimeFigureOut">
              <a:rPr lang="en-GB" smtClean="0"/>
              <a:t>18/02/2023</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E448D7EF-2CA8-4B6B-8C38-34BD36BC1B17}" type="slidenum">
              <a:rPr lang="en-GB" smtClean="0"/>
              <a:t>‹#›</a:t>
            </a:fld>
            <a:endParaRPr lang="en-GB"/>
          </a:p>
        </p:txBody>
      </p:sp>
    </p:spTree>
    <p:extLst>
      <p:ext uri="{BB962C8B-B14F-4D97-AF65-F5344CB8AC3E}">
        <p14:creationId xmlns:p14="http://schemas.microsoft.com/office/powerpoint/2010/main" val="2369811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cs typeface="Cordia New" pitchFamily="34" charset="-34"/>
            </a:endParaRPr>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1D81D-3CCE-4616-801A-4151820191AB}"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cs typeface="Cordia New" pitchFamily="34" charset="-34"/>
            </a:endParaRPr>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1D81D-3CCE-4616-801A-4151820191AB}" type="slidenum">
              <a:rPr lang="en-US" smtClean="0"/>
              <a:pPr/>
              <a:t>12</a:t>
            </a:fld>
            <a:endParaRPr lang="en-US"/>
          </a:p>
        </p:txBody>
      </p:sp>
    </p:spTree>
    <p:extLst>
      <p:ext uri="{BB962C8B-B14F-4D97-AF65-F5344CB8AC3E}">
        <p14:creationId xmlns:p14="http://schemas.microsoft.com/office/powerpoint/2010/main" val="2738580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48D7EF-2CA8-4B6B-8C38-34BD36BC1B17}" type="slidenum">
              <a:rPr lang="en-GB" smtClean="0"/>
              <a:t>94</a:t>
            </a:fld>
            <a:endParaRPr lang="en-GB"/>
          </a:p>
        </p:txBody>
      </p:sp>
    </p:spTree>
    <p:extLst>
      <p:ext uri="{BB962C8B-B14F-4D97-AF65-F5344CB8AC3E}">
        <p14:creationId xmlns:p14="http://schemas.microsoft.com/office/powerpoint/2010/main" val="2575515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D9A7FB-A224-4111-9DD1-9B29332C8C7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FF2A97D0-1166-42BD-85C2-133A3E3BF439}"/>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3BC14B2F-A252-4CE5-B511-AFA217C54D6A}"/>
              </a:ext>
            </a:extLst>
          </p:cNvPr>
          <p:cNvSpPr>
            <a:spLocks noGrp="1"/>
          </p:cNvSpPr>
          <p:nvPr>
            <p:ph type="dt" sz="half" idx="10"/>
          </p:nvPr>
        </p:nvSpPr>
        <p:spPr/>
        <p:txBody>
          <a:bodyPr/>
          <a:lstStyle/>
          <a:p>
            <a:fld id="{FDFEBDC6-6481-4355-A834-8BBEB1196521}" type="datetime1">
              <a:rPr lang="en-US" smtClean="0"/>
              <a:t>18-Feb-23</a:t>
            </a:fld>
            <a:endParaRPr lang="en-US"/>
          </a:p>
        </p:txBody>
      </p:sp>
      <p:sp>
        <p:nvSpPr>
          <p:cNvPr id="5" name="Footer Placeholder 4">
            <a:extLst>
              <a:ext uri="{FF2B5EF4-FFF2-40B4-BE49-F238E27FC236}">
                <a16:creationId xmlns:a16="http://schemas.microsoft.com/office/drawing/2014/main" xmlns="" id="{1B8D4550-B0E8-45B8-B8C3-32641052B26F}"/>
              </a:ext>
            </a:extLst>
          </p:cNvPr>
          <p:cNvSpPr>
            <a:spLocks noGrp="1"/>
          </p:cNvSpPr>
          <p:nvPr>
            <p:ph type="ftr" sz="quarter" idx="11"/>
          </p:nvPr>
        </p:nvSpPr>
        <p:spPr/>
        <p:txBody>
          <a:bodyPr/>
          <a:lstStyle/>
          <a:p>
            <a:r>
              <a:rPr lang="en-GB"/>
              <a:t>Getachew A.</a:t>
            </a:r>
          </a:p>
        </p:txBody>
      </p:sp>
      <p:sp>
        <p:nvSpPr>
          <p:cNvPr id="6" name="Slide Number Placeholder 5">
            <a:extLst>
              <a:ext uri="{FF2B5EF4-FFF2-40B4-BE49-F238E27FC236}">
                <a16:creationId xmlns:a16="http://schemas.microsoft.com/office/drawing/2014/main" xmlns="" id="{0C366050-EEDF-4AE9-BF42-CB5517C9F515}"/>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407385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6BC2B8-479A-4219-BFDE-3CF41063E4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B1E3CB5-0AB3-46F9-80C1-83509521D54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7A15DB6-70AD-411A-9615-3FA9E039C6FA}"/>
              </a:ext>
            </a:extLst>
          </p:cNvPr>
          <p:cNvSpPr>
            <a:spLocks noGrp="1"/>
          </p:cNvSpPr>
          <p:nvPr>
            <p:ph type="dt" sz="half" idx="10"/>
          </p:nvPr>
        </p:nvSpPr>
        <p:spPr/>
        <p:txBody>
          <a:bodyPr/>
          <a:lstStyle/>
          <a:p>
            <a:fld id="{1D49F496-683D-499D-8531-ABE68CDB2F5A}" type="datetime1">
              <a:rPr lang="en-US" smtClean="0"/>
              <a:t>18-Feb-23</a:t>
            </a:fld>
            <a:endParaRPr lang="en-US"/>
          </a:p>
        </p:txBody>
      </p:sp>
      <p:sp>
        <p:nvSpPr>
          <p:cNvPr id="5" name="Footer Placeholder 4">
            <a:extLst>
              <a:ext uri="{FF2B5EF4-FFF2-40B4-BE49-F238E27FC236}">
                <a16:creationId xmlns:a16="http://schemas.microsoft.com/office/drawing/2014/main" xmlns="" id="{60A96D58-1384-484A-BE1B-442D945D546B}"/>
              </a:ext>
            </a:extLst>
          </p:cNvPr>
          <p:cNvSpPr>
            <a:spLocks noGrp="1"/>
          </p:cNvSpPr>
          <p:nvPr>
            <p:ph type="ftr" sz="quarter" idx="11"/>
          </p:nvPr>
        </p:nvSpPr>
        <p:spPr/>
        <p:txBody>
          <a:bodyPr/>
          <a:lstStyle/>
          <a:p>
            <a:r>
              <a:rPr lang="en-GB"/>
              <a:t>Getachew A.</a:t>
            </a:r>
          </a:p>
        </p:txBody>
      </p:sp>
      <p:sp>
        <p:nvSpPr>
          <p:cNvPr id="6" name="Slide Number Placeholder 5">
            <a:extLst>
              <a:ext uri="{FF2B5EF4-FFF2-40B4-BE49-F238E27FC236}">
                <a16:creationId xmlns:a16="http://schemas.microsoft.com/office/drawing/2014/main" xmlns="" id="{0757D817-5B60-4E5B-883D-405CA47CCC86}"/>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1833164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D1BDDA-2504-496F-BF47-82A9809AC354}"/>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E12198F3-3142-40C3-93F1-0C1C0EEA80E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E894520-EF0D-48B1-B868-016D3E2A0B2B}"/>
              </a:ext>
            </a:extLst>
          </p:cNvPr>
          <p:cNvSpPr>
            <a:spLocks noGrp="1"/>
          </p:cNvSpPr>
          <p:nvPr>
            <p:ph type="dt" sz="half" idx="10"/>
          </p:nvPr>
        </p:nvSpPr>
        <p:spPr/>
        <p:txBody>
          <a:bodyPr/>
          <a:lstStyle/>
          <a:p>
            <a:fld id="{E002FEC9-89D7-4414-8837-6873285B3B55}" type="datetime1">
              <a:rPr lang="en-US" smtClean="0"/>
              <a:t>18-Feb-23</a:t>
            </a:fld>
            <a:endParaRPr lang="en-US"/>
          </a:p>
        </p:txBody>
      </p:sp>
      <p:sp>
        <p:nvSpPr>
          <p:cNvPr id="5" name="Footer Placeholder 4">
            <a:extLst>
              <a:ext uri="{FF2B5EF4-FFF2-40B4-BE49-F238E27FC236}">
                <a16:creationId xmlns:a16="http://schemas.microsoft.com/office/drawing/2014/main" xmlns="" id="{DC3D8C1C-7E16-41A4-B9F8-933F16988967}"/>
              </a:ext>
            </a:extLst>
          </p:cNvPr>
          <p:cNvSpPr>
            <a:spLocks noGrp="1"/>
          </p:cNvSpPr>
          <p:nvPr>
            <p:ph type="ftr" sz="quarter" idx="11"/>
          </p:nvPr>
        </p:nvSpPr>
        <p:spPr/>
        <p:txBody>
          <a:bodyPr/>
          <a:lstStyle/>
          <a:p>
            <a:r>
              <a:rPr lang="en-GB"/>
              <a:t>Getachew A.</a:t>
            </a:r>
          </a:p>
        </p:txBody>
      </p:sp>
      <p:sp>
        <p:nvSpPr>
          <p:cNvPr id="6" name="Slide Number Placeholder 5">
            <a:extLst>
              <a:ext uri="{FF2B5EF4-FFF2-40B4-BE49-F238E27FC236}">
                <a16:creationId xmlns:a16="http://schemas.microsoft.com/office/drawing/2014/main" xmlns="" id="{FE0052BC-7364-44A5-B1B4-D8534B2FEC47}"/>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1260765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983ED6-CC94-4F6E-A032-3A3284562E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1207CB7-8A78-437C-A8F6-89D8B46E636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0546495E-1829-4D49-921B-986595B44C5C}"/>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C6F891F-EE91-4255-B8CA-47938E3DA218}"/>
              </a:ext>
            </a:extLst>
          </p:cNvPr>
          <p:cNvSpPr>
            <a:spLocks noGrp="1"/>
          </p:cNvSpPr>
          <p:nvPr>
            <p:ph type="dt" sz="half" idx="10"/>
          </p:nvPr>
        </p:nvSpPr>
        <p:spPr/>
        <p:txBody>
          <a:bodyPr/>
          <a:lstStyle/>
          <a:p>
            <a:fld id="{B8A06459-0AB9-465C-B003-01DE34B79192}" type="datetime1">
              <a:rPr lang="en-US" smtClean="0"/>
              <a:t>18-Feb-23</a:t>
            </a:fld>
            <a:endParaRPr lang="en-US"/>
          </a:p>
        </p:txBody>
      </p:sp>
      <p:sp>
        <p:nvSpPr>
          <p:cNvPr id="6" name="Footer Placeholder 5">
            <a:extLst>
              <a:ext uri="{FF2B5EF4-FFF2-40B4-BE49-F238E27FC236}">
                <a16:creationId xmlns:a16="http://schemas.microsoft.com/office/drawing/2014/main" xmlns="" id="{ED34E3D0-D349-405B-8913-D8805D78C681}"/>
              </a:ext>
            </a:extLst>
          </p:cNvPr>
          <p:cNvSpPr>
            <a:spLocks noGrp="1"/>
          </p:cNvSpPr>
          <p:nvPr>
            <p:ph type="ftr" sz="quarter" idx="11"/>
          </p:nvPr>
        </p:nvSpPr>
        <p:spPr/>
        <p:txBody>
          <a:bodyPr/>
          <a:lstStyle/>
          <a:p>
            <a:r>
              <a:rPr lang="en-GB"/>
              <a:t>Getachew A.</a:t>
            </a:r>
          </a:p>
        </p:txBody>
      </p:sp>
      <p:sp>
        <p:nvSpPr>
          <p:cNvPr id="7" name="Slide Number Placeholder 6">
            <a:extLst>
              <a:ext uri="{FF2B5EF4-FFF2-40B4-BE49-F238E27FC236}">
                <a16:creationId xmlns:a16="http://schemas.microsoft.com/office/drawing/2014/main" xmlns="" id="{5B111B40-8A02-46D9-A500-6DAD46EAB904}"/>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4256176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0E008F-0602-4D72-A6F5-096B521356EB}"/>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E8E6D29-4D0E-47E3-BB32-748B6F88BA4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87B23FA-4609-4FE4-A614-D34B6B961033}"/>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CB724AC0-C1E1-4D57-8B7C-5540A92D990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FCF7AB4E-19E5-45A9-B435-3478FF17DDF6}"/>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3452F7C8-D53E-4104-A25A-56EBD2E7E6F2}"/>
              </a:ext>
            </a:extLst>
          </p:cNvPr>
          <p:cNvSpPr>
            <a:spLocks noGrp="1"/>
          </p:cNvSpPr>
          <p:nvPr>
            <p:ph type="dt" sz="half" idx="10"/>
          </p:nvPr>
        </p:nvSpPr>
        <p:spPr/>
        <p:txBody>
          <a:bodyPr/>
          <a:lstStyle/>
          <a:p>
            <a:fld id="{BE98C94F-0C4E-4C16-91BC-344593D9320A}" type="datetime1">
              <a:rPr lang="en-US" smtClean="0"/>
              <a:t>18-Feb-23</a:t>
            </a:fld>
            <a:endParaRPr lang="en-US"/>
          </a:p>
        </p:txBody>
      </p:sp>
      <p:sp>
        <p:nvSpPr>
          <p:cNvPr id="8" name="Footer Placeholder 7">
            <a:extLst>
              <a:ext uri="{FF2B5EF4-FFF2-40B4-BE49-F238E27FC236}">
                <a16:creationId xmlns:a16="http://schemas.microsoft.com/office/drawing/2014/main" xmlns="" id="{527883DC-E9E6-4381-AD45-EE8C4493E13B}"/>
              </a:ext>
            </a:extLst>
          </p:cNvPr>
          <p:cNvSpPr>
            <a:spLocks noGrp="1"/>
          </p:cNvSpPr>
          <p:nvPr>
            <p:ph type="ftr" sz="quarter" idx="11"/>
          </p:nvPr>
        </p:nvSpPr>
        <p:spPr/>
        <p:txBody>
          <a:bodyPr/>
          <a:lstStyle/>
          <a:p>
            <a:r>
              <a:rPr lang="en-GB"/>
              <a:t>Getachew A.</a:t>
            </a:r>
          </a:p>
        </p:txBody>
      </p:sp>
      <p:sp>
        <p:nvSpPr>
          <p:cNvPr id="9" name="Slide Number Placeholder 8">
            <a:extLst>
              <a:ext uri="{FF2B5EF4-FFF2-40B4-BE49-F238E27FC236}">
                <a16:creationId xmlns:a16="http://schemas.microsoft.com/office/drawing/2014/main" xmlns="" id="{564FD358-9AD0-45A5-B6D0-93E7AFBF5B79}"/>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682839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5BFF3F-52DB-483F-AA8D-48DF30EE67E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50ADF3CE-F2BE-41BE-8BF6-571722F5B728}"/>
              </a:ext>
            </a:extLst>
          </p:cNvPr>
          <p:cNvSpPr>
            <a:spLocks noGrp="1"/>
          </p:cNvSpPr>
          <p:nvPr>
            <p:ph type="dt" sz="half" idx="10"/>
          </p:nvPr>
        </p:nvSpPr>
        <p:spPr/>
        <p:txBody>
          <a:bodyPr/>
          <a:lstStyle/>
          <a:p>
            <a:fld id="{9C5FB721-0A98-4197-841E-73AB383DF6C3}" type="datetime1">
              <a:rPr lang="en-US" smtClean="0"/>
              <a:t>18-Feb-23</a:t>
            </a:fld>
            <a:endParaRPr lang="en-US"/>
          </a:p>
        </p:txBody>
      </p:sp>
      <p:sp>
        <p:nvSpPr>
          <p:cNvPr id="4" name="Footer Placeholder 3">
            <a:extLst>
              <a:ext uri="{FF2B5EF4-FFF2-40B4-BE49-F238E27FC236}">
                <a16:creationId xmlns:a16="http://schemas.microsoft.com/office/drawing/2014/main" xmlns="" id="{1224A756-E35D-4868-BAC8-52072EAFF57E}"/>
              </a:ext>
            </a:extLst>
          </p:cNvPr>
          <p:cNvSpPr>
            <a:spLocks noGrp="1"/>
          </p:cNvSpPr>
          <p:nvPr>
            <p:ph type="ftr" sz="quarter" idx="11"/>
          </p:nvPr>
        </p:nvSpPr>
        <p:spPr/>
        <p:txBody>
          <a:bodyPr/>
          <a:lstStyle/>
          <a:p>
            <a:r>
              <a:rPr lang="en-GB"/>
              <a:t>Getachew A.</a:t>
            </a:r>
          </a:p>
        </p:txBody>
      </p:sp>
      <p:sp>
        <p:nvSpPr>
          <p:cNvPr id="5" name="Slide Number Placeholder 4">
            <a:extLst>
              <a:ext uri="{FF2B5EF4-FFF2-40B4-BE49-F238E27FC236}">
                <a16:creationId xmlns:a16="http://schemas.microsoft.com/office/drawing/2014/main" xmlns="" id="{1DF3EE76-83CC-4B4D-A04F-E56DF201CC47}"/>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4174640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2344C88-4A2D-4768-BD38-1CA12AA9D1A0}"/>
              </a:ext>
            </a:extLst>
          </p:cNvPr>
          <p:cNvSpPr>
            <a:spLocks noGrp="1"/>
          </p:cNvSpPr>
          <p:nvPr>
            <p:ph type="dt" sz="half" idx="10"/>
          </p:nvPr>
        </p:nvSpPr>
        <p:spPr/>
        <p:txBody>
          <a:bodyPr/>
          <a:lstStyle/>
          <a:p>
            <a:fld id="{21735FC5-A087-4B82-83B7-FCE513EA1264}" type="datetime1">
              <a:rPr lang="en-US" smtClean="0"/>
              <a:t>18-Feb-23</a:t>
            </a:fld>
            <a:endParaRPr lang="en-US"/>
          </a:p>
        </p:txBody>
      </p:sp>
      <p:sp>
        <p:nvSpPr>
          <p:cNvPr id="3" name="Footer Placeholder 2">
            <a:extLst>
              <a:ext uri="{FF2B5EF4-FFF2-40B4-BE49-F238E27FC236}">
                <a16:creationId xmlns:a16="http://schemas.microsoft.com/office/drawing/2014/main" xmlns="" id="{9635F25E-7629-40FD-8178-AA77DE7F6FE8}"/>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9853139F-6F87-40D2-AD1A-CAC06A46A686}"/>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4161910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9BB08A-D5BE-4D95-AE50-ACFA44CFB13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DCA0780B-2048-4353-A787-8E5E5760C61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17BA14BE-069F-4F62-9247-1428E1100CA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54056420-1EAC-45E3-B9B3-6D3BD47B5E36}"/>
              </a:ext>
            </a:extLst>
          </p:cNvPr>
          <p:cNvSpPr>
            <a:spLocks noGrp="1"/>
          </p:cNvSpPr>
          <p:nvPr>
            <p:ph type="dt" sz="half" idx="10"/>
          </p:nvPr>
        </p:nvSpPr>
        <p:spPr/>
        <p:txBody>
          <a:bodyPr/>
          <a:lstStyle/>
          <a:p>
            <a:fld id="{3D26D086-AFBF-4D60-B08C-63375A7BF7FE}" type="datetime1">
              <a:rPr lang="en-US" smtClean="0"/>
              <a:t>18-Feb-23</a:t>
            </a:fld>
            <a:endParaRPr lang="en-US"/>
          </a:p>
        </p:txBody>
      </p:sp>
      <p:sp>
        <p:nvSpPr>
          <p:cNvPr id="6" name="Footer Placeholder 5">
            <a:extLst>
              <a:ext uri="{FF2B5EF4-FFF2-40B4-BE49-F238E27FC236}">
                <a16:creationId xmlns:a16="http://schemas.microsoft.com/office/drawing/2014/main" xmlns="" id="{A8165888-9CC7-462A-9CBE-C5CF9E4DA936}"/>
              </a:ext>
            </a:extLst>
          </p:cNvPr>
          <p:cNvSpPr>
            <a:spLocks noGrp="1"/>
          </p:cNvSpPr>
          <p:nvPr>
            <p:ph type="ftr" sz="quarter" idx="11"/>
          </p:nvPr>
        </p:nvSpPr>
        <p:spPr/>
        <p:txBody>
          <a:bodyPr/>
          <a:lstStyle/>
          <a:p>
            <a:r>
              <a:rPr lang="en-GB"/>
              <a:t>Getachew A.</a:t>
            </a:r>
          </a:p>
        </p:txBody>
      </p:sp>
      <p:sp>
        <p:nvSpPr>
          <p:cNvPr id="7" name="Slide Number Placeholder 6">
            <a:extLst>
              <a:ext uri="{FF2B5EF4-FFF2-40B4-BE49-F238E27FC236}">
                <a16:creationId xmlns:a16="http://schemas.microsoft.com/office/drawing/2014/main" xmlns="" id="{FA0FCBC2-AFFE-4BC5-9938-225465A9B1AD}"/>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1658542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E4D7E6-E8DA-4DBE-9BBF-772D7F36ABA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B28C1627-7CF4-49AF-B6BA-2CBE3FB5DAC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394398A9-39B1-4D13-8168-38153885BFE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1BD035CE-7595-4B9F-A10E-0CA0D85B8614}"/>
              </a:ext>
            </a:extLst>
          </p:cNvPr>
          <p:cNvSpPr>
            <a:spLocks noGrp="1"/>
          </p:cNvSpPr>
          <p:nvPr>
            <p:ph type="dt" sz="half" idx="10"/>
          </p:nvPr>
        </p:nvSpPr>
        <p:spPr/>
        <p:txBody>
          <a:bodyPr/>
          <a:lstStyle/>
          <a:p>
            <a:fld id="{8D093C99-A3B6-43FD-8ABF-681A43EA11FC}" type="datetime1">
              <a:rPr lang="en-US" smtClean="0"/>
              <a:t>18-Feb-23</a:t>
            </a:fld>
            <a:endParaRPr lang="en-US"/>
          </a:p>
        </p:txBody>
      </p:sp>
      <p:sp>
        <p:nvSpPr>
          <p:cNvPr id="6" name="Footer Placeholder 5">
            <a:extLst>
              <a:ext uri="{FF2B5EF4-FFF2-40B4-BE49-F238E27FC236}">
                <a16:creationId xmlns:a16="http://schemas.microsoft.com/office/drawing/2014/main" xmlns="" id="{2616FF9D-1A2A-4ED7-BC32-BE020BA7579C}"/>
              </a:ext>
            </a:extLst>
          </p:cNvPr>
          <p:cNvSpPr>
            <a:spLocks noGrp="1"/>
          </p:cNvSpPr>
          <p:nvPr>
            <p:ph type="ftr" sz="quarter" idx="11"/>
          </p:nvPr>
        </p:nvSpPr>
        <p:spPr/>
        <p:txBody>
          <a:bodyPr/>
          <a:lstStyle/>
          <a:p>
            <a:r>
              <a:rPr lang="en-GB"/>
              <a:t>Getachew A.</a:t>
            </a:r>
          </a:p>
        </p:txBody>
      </p:sp>
      <p:sp>
        <p:nvSpPr>
          <p:cNvPr id="7" name="Slide Number Placeholder 6">
            <a:extLst>
              <a:ext uri="{FF2B5EF4-FFF2-40B4-BE49-F238E27FC236}">
                <a16:creationId xmlns:a16="http://schemas.microsoft.com/office/drawing/2014/main" xmlns="" id="{FD980E4A-635A-4CEC-B935-D5CD435A88D4}"/>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1110687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0DBE99-02DD-494B-BBBB-C69F96F7AB6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926BD991-7CED-4DB6-AF39-FE94791DDC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3AB87C0-3F49-474F-A450-76EAABD7E8EC}"/>
              </a:ext>
            </a:extLst>
          </p:cNvPr>
          <p:cNvSpPr>
            <a:spLocks noGrp="1"/>
          </p:cNvSpPr>
          <p:nvPr>
            <p:ph type="dt" sz="half" idx="10"/>
          </p:nvPr>
        </p:nvSpPr>
        <p:spPr/>
        <p:txBody>
          <a:bodyPr/>
          <a:lstStyle/>
          <a:p>
            <a:fld id="{424A34C4-80F1-4122-B7A3-3337EA519129}" type="datetime1">
              <a:rPr lang="en-US" smtClean="0"/>
              <a:t>18-Feb-23</a:t>
            </a:fld>
            <a:endParaRPr lang="en-US"/>
          </a:p>
        </p:txBody>
      </p:sp>
      <p:sp>
        <p:nvSpPr>
          <p:cNvPr id="5" name="Footer Placeholder 4">
            <a:extLst>
              <a:ext uri="{FF2B5EF4-FFF2-40B4-BE49-F238E27FC236}">
                <a16:creationId xmlns:a16="http://schemas.microsoft.com/office/drawing/2014/main" xmlns="" id="{C26CB22F-799C-48E5-8868-AAFA23249B83}"/>
              </a:ext>
            </a:extLst>
          </p:cNvPr>
          <p:cNvSpPr>
            <a:spLocks noGrp="1"/>
          </p:cNvSpPr>
          <p:nvPr>
            <p:ph type="ftr" sz="quarter" idx="11"/>
          </p:nvPr>
        </p:nvSpPr>
        <p:spPr/>
        <p:txBody>
          <a:bodyPr/>
          <a:lstStyle/>
          <a:p>
            <a:r>
              <a:rPr lang="en-GB"/>
              <a:t>Getachew A.</a:t>
            </a:r>
          </a:p>
        </p:txBody>
      </p:sp>
      <p:sp>
        <p:nvSpPr>
          <p:cNvPr id="6" name="Slide Number Placeholder 5">
            <a:extLst>
              <a:ext uri="{FF2B5EF4-FFF2-40B4-BE49-F238E27FC236}">
                <a16:creationId xmlns:a16="http://schemas.microsoft.com/office/drawing/2014/main" xmlns="" id="{79E301C0-8E86-4BE6-9CA7-C7998F56693B}"/>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2541534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F68AB67-78CD-4CE1-B6C2-F536811C10C6}"/>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E1E11D2B-47FF-4BA9-A1E3-DB56B18273CF}"/>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23F72-9986-4F07-AA0A-13CD8CC6FC63}"/>
              </a:ext>
            </a:extLst>
          </p:cNvPr>
          <p:cNvSpPr>
            <a:spLocks noGrp="1"/>
          </p:cNvSpPr>
          <p:nvPr>
            <p:ph type="dt" sz="half" idx="10"/>
          </p:nvPr>
        </p:nvSpPr>
        <p:spPr/>
        <p:txBody>
          <a:bodyPr/>
          <a:lstStyle/>
          <a:p>
            <a:fld id="{783E92F8-AE03-4349-BE4E-3C2062F410F2}" type="datetime1">
              <a:rPr lang="en-US" smtClean="0"/>
              <a:t>18-Feb-23</a:t>
            </a:fld>
            <a:endParaRPr lang="en-US"/>
          </a:p>
        </p:txBody>
      </p:sp>
      <p:sp>
        <p:nvSpPr>
          <p:cNvPr id="5" name="Footer Placeholder 4">
            <a:extLst>
              <a:ext uri="{FF2B5EF4-FFF2-40B4-BE49-F238E27FC236}">
                <a16:creationId xmlns:a16="http://schemas.microsoft.com/office/drawing/2014/main" xmlns="" id="{05CDE263-697A-406C-BC53-9D7D4E377C60}"/>
              </a:ext>
            </a:extLst>
          </p:cNvPr>
          <p:cNvSpPr>
            <a:spLocks noGrp="1"/>
          </p:cNvSpPr>
          <p:nvPr>
            <p:ph type="ftr" sz="quarter" idx="11"/>
          </p:nvPr>
        </p:nvSpPr>
        <p:spPr/>
        <p:txBody>
          <a:bodyPr/>
          <a:lstStyle/>
          <a:p>
            <a:r>
              <a:rPr lang="en-GB"/>
              <a:t>Getachew A.</a:t>
            </a:r>
          </a:p>
        </p:txBody>
      </p:sp>
      <p:sp>
        <p:nvSpPr>
          <p:cNvPr id="6" name="Slide Number Placeholder 5">
            <a:extLst>
              <a:ext uri="{FF2B5EF4-FFF2-40B4-BE49-F238E27FC236}">
                <a16:creationId xmlns:a16="http://schemas.microsoft.com/office/drawing/2014/main" xmlns="" id="{BEDF3B34-DC0A-4ACE-BEEE-507BADB94726}"/>
              </a:ext>
            </a:extLst>
          </p:cNvPr>
          <p:cNvSpPr>
            <a:spLocks noGrp="1"/>
          </p:cNvSpPr>
          <p:nvPr>
            <p:ph type="sldNum" sz="quarter" idx="12"/>
          </p:nvPr>
        </p:nvSpPr>
        <p:spPr/>
        <p:txBody>
          <a:body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782532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7F69B54A-3644-42C5-859C-20454E4A08A2}" type="datetime1">
              <a:rPr lang="en-US" smtClean="0"/>
              <a:t>18-Feb-23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Getachew A.</a:t>
            </a:r>
          </a:p>
        </p:txBody>
      </p:sp>
      <p:sp>
        <p:nvSpPr>
          <p:cNvPr id="7" name="Slide Number Placeholder 5"/>
          <p:cNvSpPr>
            <a:spLocks noGrp="1"/>
          </p:cNvSpPr>
          <p:nvPr>
            <p:ph type="sldNum" sz="quarter" idx="12"/>
          </p:nvPr>
        </p:nvSpPr>
        <p:spPr/>
        <p:txBody>
          <a:bodyPr/>
          <a:lstStyle>
            <a:lvl1pPr>
              <a:defRPr/>
            </a:lvl1pPr>
          </a:lstStyle>
          <a:p>
            <a:pPr>
              <a:defRPr/>
            </a:pPr>
            <a:fld id="{2794D886-86AA-4CDE-AB9B-DE6C30F9819E}" type="slidenum">
              <a:rPr lang="en-US"/>
              <a:pPr>
                <a:defRPr/>
              </a:pPr>
              <a:t>‹#›</a:t>
            </a:fld>
            <a:endParaRPr lang="en-US" dirty="0"/>
          </a:p>
        </p:txBody>
      </p:sp>
    </p:spTree>
    <p:extLst>
      <p:ext uri="{BB962C8B-B14F-4D97-AF65-F5344CB8AC3E}">
        <p14:creationId xmlns:p14="http://schemas.microsoft.com/office/powerpoint/2010/main" val="574708324"/>
      </p:ext>
    </p:extLst>
  </p:cSld>
  <p:clrMapOvr>
    <a:masterClrMapping/>
  </p:clrMapOvr>
  <p:transition advTm="2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F4CA062-BCDC-44C1-844A-23E7A800200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A1F3931C-9FF7-4C61-A647-F0152B5EB56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057C333-1FCB-41E7-BCCA-1976B9C90CC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293DCB2-E870-4CE4-B254-75863B94BA71}" type="datetime1">
              <a:rPr lang="en-US" smtClean="0"/>
              <a:t>18-Feb-23</a:t>
            </a:fld>
            <a:endParaRPr lang="en-US"/>
          </a:p>
        </p:txBody>
      </p:sp>
      <p:sp>
        <p:nvSpPr>
          <p:cNvPr id="5" name="Footer Placeholder 4">
            <a:extLst>
              <a:ext uri="{FF2B5EF4-FFF2-40B4-BE49-F238E27FC236}">
                <a16:creationId xmlns:a16="http://schemas.microsoft.com/office/drawing/2014/main" xmlns="" id="{3CA3DEC8-0E1C-4250-B521-747840674D71}"/>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Getachew A.</a:t>
            </a:r>
          </a:p>
        </p:txBody>
      </p:sp>
      <p:sp>
        <p:nvSpPr>
          <p:cNvPr id="6" name="Slide Number Placeholder 5">
            <a:extLst>
              <a:ext uri="{FF2B5EF4-FFF2-40B4-BE49-F238E27FC236}">
                <a16:creationId xmlns:a16="http://schemas.microsoft.com/office/drawing/2014/main" xmlns="" id="{B02BB3D2-F768-4135-8D2C-CE3825C01A9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55880">
              <a:lnSpc>
                <a:spcPts val="2005"/>
              </a:lnSpc>
            </a:pPr>
            <a:fld id="{81D60167-4931-47E6-BA6A-407CBD079E47}" type="slidenum">
              <a:rPr lang="en-GB" smtClean="0"/>
              <a:t>‹#›</a:t>
            </a:fld>
            <a:endParaRPr lang="en-GB" dirty="0"/>
          </a:p>
        </p:txBody>
      </p:sp>
    </p:spTree>
    <p:extLst>
      <p:ext uri="{BB962C8B-B14F-4D97-AF65-F5344CB8AC3E}">
        <p14:creationId xmlns:p14="http://schemas.microsoft.com/office/powerpoint/2010/main" val="391962431"/>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29.emf"/><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8.emf"/><Relationship Id="rId5" Type="http://schemas.openxmlformats.org/officeDocument/2006/relationships/customXml" Target="../ink/ink2.xml"/><Relationship Id="rId10" Type="http://schemas.openxmlformats.org/officeDocument/2006/relationships/image" Target="../media/image30.emf"/><Relationship Id="rId4" Type="http://schemas.openxmlformats.org/officeDocument/2006/relationships/image" Target="../media/image27.emf"/><Relationship Id="rId9" Type="http://schemas.openxmlformats.org/officeDocument/2006/relationships/customXml" Target="../ink/ink4.xml"/></Relationships>
</file>

<file path=ppt/slides/_rels/slide4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image" Target="../media/image31.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3.xml.rels><?xml version="1.0" encoding="UTF-8" standalone="yes"?>
<Relationships xmlns="http://schemas.openxmlformats.org/package/2006/relationships"><Relationship Id="rId8" Type="http://schemas.openxmlformats.org/officeDocument/2006/relationships/image" Target="../media/image47.jpg"/><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png"/><Relationship Id="rId7" Type="http://schemas.openxmlformats.org/officeDocument/2006/relationships/image" Target="../media/image47.jp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0.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64.jp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a:xfrm>
            <a:off x="111369" y="409772"/>
            <a:ext cx="3470031" cy="1904999"/>
          </a:xfrm>
        </p:spPr>
        <p:txBody>
          <a:bodyPr>
            <a:normAutofit/>
          </a:bodyPr>
          <a:lstStyle/>
          <a:p>
            <a:r>
              <a:rPr lang="en-US" sz="4800" b="1" dirty="0">
                <a:solidFill>
                  <a:srgbClr val="0000CC"/>
                </a:solidFill>
              </a:rPr>
              <a:t>Lymphatic  System</a:t>
            </a:r>
            <a:endParaRPr lang="en-US" sz="4800" dirty="0">
              <a:solidFill>
                <a:srgbClr val="0000CC"/>
              </a:solidFill>
            </a:endParaRPr>
          </a:p>
        </p:txBody>
      </p:sp>
      <p:pic>
        <p:nvPicPr>
          <p:cNvPr id="4" name="Picture 3">
            <a:extLst>
              <a:ext uri="{FF2B5EF4-FFF2-40B4-BE49-F238E27FC236}">
                <a16:creationId xmlns:a16="http://schemas.microsoft.com/office/drawing/2014/main" xmlns="" id="{EE8F2522-F8C5-41F0-AC16-46FDA20130A1}"/>
              </a:ext>
            </a:extLst>
          </p:cNvPr>
          <p:cNvPicPr>
            <a:picLocks noChangeAspect="1"/>
          </p:cNvPicPr>
          <p:nvPr/>
        </p:nvPicPr>
        <p:blipFill>
          <a:blip r:embed="rId2"/>
          <a:stretch>
            <a:fillRect/>
          </a:stretch>
        </p:blipFill>
        <p:spPr>
          <a:xfrm>
            <a:off x="3352800" y="5862"/>
            <a:ext cx="5394960" cy="6980751"/>
          </a:xfrm>
          <a:prstGeom prst="rect">
            <a:avLst/>
          </a:prstGeom>
        </p:spPr>
      </p:pic>
      <p:sp>
        <p:nvSpPr>
          <p:cNvPr id="5" name="Rectangle 2">
            <a:extLst>
              <a:ext uri="{FF2B5EF4-FFF2-40B4-BE49-F238E27FC236}">
                <a16:creationId xmlns:a16="http://schemas.microsoft.com/office/drawing/2014/main" xmlns="" id="{28848D70-C1AD-40DE-915D-509978C52C9F}"/>
              </a:ext>
            </a:extLst>
          </p:cNvPr>
          <p:cNvSpPr txBox="1">
            <a:spLocks noChangeArrowheads="1"/>
          </p:cNvSpPr>
          <p:nvPr/>
        </p:nvSpPr>
        <p:spPr>
          <a:xfrm>
            <a:off x="111369" y="3698192"/>
            <a:ext cx="3470031" cy="190499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US" sz="4800" b="1" dirty="0">
                <a:solidFill>
                  <a:srgbClr val="FF0000"/>
                </a:solidFill>
              </a:rPr>
              <a:t>Getachew A.</a:t>
            </a:r>
          </a:p>
          <a:p>
            <a:r>
              <a:rPr lang="en-US" sz="3200" b="1" dirty="0">
                <a:solidFill>
                  <a:srgbClr val="FF0000"/>
                </a:solidFill>
              </a:rPr>
              <a:t>(MSc in clinical Anatomy)</a:t>
            </a:r>
            <a:endParaRPr lang="en-US" sz="3200" dirty="0">
              <a:solidFill>
                <a:srgbClr val="FF0000"/>
              </a:solidFill>
            </a:endParaRPr>
          </a:p>
        </p:txBody>
      </p:sp>
    </p:spTree>
    <p:extLst>
      <p:ext uri="{BB962C8B-B14F-4D97-AF65-F5344CB8AC3E}">
        <p14:creationId xmlns:p14="http://schemas.microsoft.com/office/powerpoint/2010/main" val="5395617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33CC"/>
                </a:solidFill>
              </a:rPr>
              <a:t>Outline of the presentations </a:t>
            </a:r>
          </a:p>
        </p:txBody>
      </p:sp>
      <p:sp>
        <p:nvSpPr>
          <p:cNvPr id="3" name="Content Placeholder 2"/>
          <p:cNvSpPr>
            <a:spLocks noGrp="1"/>
          </p:cNvSpPr>
          <p:nvPr>
            <p:ph idx="1"/>
          </p:nvPr>
        </p:nvSpPr>
        <p:spPr>
          <a:xfrm>
            <a:off x="228600" y="1524000"/>
            <a:ext cx="8458200" cy="5181600"/>
          </a:xfrm>
        </p:spPr>
        <p:txBody>
          <a:bodyPr>
            <a:normAutofit/>
          </a:bodyPr>
          <a:lstStyle/>
          <a:p>
            <a:pPr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Lymphatic System and its function</a:t>
            </a:r>
          </a:p>
          <a:p>
            <a:pPr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Components of the Lymphatic System</a:t>
            </a:r>
          </a:p>
          <a:p>
            <a:pPr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Lymphatic vessels </a:t>
            </a:r>
          </a:p>
          <a:p>
            <a:pPr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Lymphatic tissue and organs </a:t>
            </a:r>
          </a:p>
          <a:p>
            <a:pPr lvl="1"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Thymus </a:t>
            </a:r>
          </a:p>
          <a:p>
            <a:pPr lvl="1"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Lymph nodes</a:t>
            </a:r>
          </a:p>
          <a:p>
            <a:pPr lvl="1"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Spleen </a:t>
            </a:r>
          </a:p>
          <a:p>
            <a:pPr lvl="1"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MALT</a:t>
            </a:r>
          </a:p>
          <a:p>
            <a:pPr lvl="1" algn="just">
              <a:lnSpc>
                <a:spcPct val="150000"/>
              </a:lnSpc>
              <a:buFont typeface="Wingdings" panose="05000000000000000000" pitchFamily="2" charset="2"/>
              <a:buChar char="ü"/>
            </a:pPr>
            <a:r>
              <a:rPr lang="en-US" b="1" dirty="0">
                <a:solidFill>
                  <a:srgbClr val="0033CC"/>
                </a:solidFill>
                <a:latin typeface="Times New Roman" panose="02020603050405020304" pitchFamily="18" charset="0"/>
                <a:cs typeface="Times New Roman" panose="02020603050405020304" pitchFamily="18" charset="0"/>
              </a:rPr>
              <a:t>Bone marrow </a:t>
            </a:r>
          </a:p>
        </p:txBody>
      </p:sp>
      <p:sp>
        <p:nvSpPr>
          <p:cNvPr id="4" name="Slide Number Placeholder 3">
            <a:extLst>
              <a:ext uri="{FF2B5EF4-FFF2-40B4-BE49-F238E27FC236}">
                <a16:creationId xmlns:a16="http://schemas.microsoft.com/office/drawing/2014/main" xmlns="" id="{6D619BE9-D7B4-4184-AAE2-9CD76D1A36B4}"/>
              </a:ext>
            </a:extLst>
          </p:cNvPr>
          <p:cNvSpPr>
            <a:spLocks noGrp="1"/>
          </p:cNvSpPr>
          <p:nvPr>
            <p:ph type="sldNum" sz="quarter" idx="12"/>
          </p:nvPr>
        </p:nvSpPr>
        <p:spPr/>
        <p:txBody>
          <a:bodyPr/>
          <a:lstStyle/>
          <a:p>
            <a:pPr marL="55880">
              <a:lnSpc>
                <a:spcPts val="2005"/>
              </a:lnSpc>
            </a:pPr>
            <a:fld id="{81D60167-4931-47E6-BA6A-407CBD079E47}" type="slidenum">
              <a:rPr lang="en-GB" smtClean="0"/>
              <a:t>2</a:t>
            </a:fld>
            <a:endParaRPr lang="en-GB" dirty="0"/>
          </a:p>
        </p:txBody>
      </p:sp>
      <p:sp>
        <p:nvSpPr>
          <p:cNvPr id="5" name="Footer Placeholder 4">
            <a:extLst>
              <a:ext uri="{FF2B5EF4-FFF2-40B4-BE49-F238E27FC236}">
                <a16:creationId xmlns:a16="http://schemas.microsoft.com/office/drawing/2014/main" xmlns="" id="{5AA73F1B-B6F6-4005-8315-5D4CD9C5511F}"/>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282625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33CC"/>
                </a:solidFill>
              </a:rPr>
              <a:t>Objectives </a:t>
            </a:r>
          </a:p>
        </p:txBody>
      </p:sp>
      <p:sp>
        <p:nvSpPr>
          <p:cNvPr id="3" name="Content Placeholder 2"/>
          <p:cNvSpPr>
            <a:spLocks noGrp="1"/>
          </p:cNvSpPr>
          <p:nvPr>
            <p:ph idx="1"/>
          </p:nvPr>
        </p:nvSpPr>
        <p:spPr>
          <a:xfrm>
            <a:off x="76200" y="1600200"/>
            <a:ext cx="8991600" cy="4525963"/>
          </a:xfrm>
        </p:spPr>
        <p:txBody>
          <a:bodyPr>
            <a:normAutofit/>
          </a:bodyPr>
          <a:lstStyle/>
          <a:p>
            <a:pPr algn="just">
              <a:lnSpc>
                <a:spcPct val="150000"/>
              </a:lnSpc>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Describe the components of the lymphatic system.</a:t>
            </a:r>
          </a:p>
          <a:p>
            <a:pPr algn="just">
              <a:lnSpc>
                <a:spcPct val="150000"/>
              </a:lnSpc>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Outline the organization of lymphatic vessels.</a:t>
            </a:r>
          </a:p>
          <a:p>
            <a:pPr algn="just">
              <a:lnSpc>
                <a:spcPct val="150000"/>
              </a:lnSpc>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 Compare the structure of the primary and secondary lymphatic organs and tissues</a:t>
            </a:r>
          </a:p>
          <a:p>
            <a:pPr algn="just">
              <a:lnSpc>
                <a:spcPct val="150000"/>
              </a:lnSpc>
              <a:buFont typeface="Wingdings" panose="05000000000000000000" pitchFamily="2" charset="2"/>
              <a:buChar char="ü"/>
            </a:pPr>
            <a:endParaRPr lang="en-US" sz="2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xmlns="" id="{54F84C6A-4083-4D68-B8A9-5A1382CB40B7}"/>
              </a:ext>
            </a:extLst>
          </p:cNvPr>
          <p:cNvSpPr>
            <a:spLocks noGrp="1"/>
          </p:cNvSpPr>
          <p:nvPr>
            <p:ph type="sldNum" sz="quarter" idx="12"/>
          </p:nvPr>
        </p:nvSpPr>
        <p:spPr/>
        <p:txBody>
          <a:bodyPr/>
          <a:lstStyle/>
          <a:p>
            <a:pPr marL="55880">
              <a:lnSpc>
                <a:spcPts val="2005"/>
              </a:lnSpc>
            </a:pPr>
            <a:fld id="{81D60167-4931-47E6-BA6A-407CBD079E47}" type="slidenum">
              <a:rPr lang="en-GB" smtClean="0"/>
              <a:t>3</a:t>
            </a:fld>
            <a:endParaRPr lang="en-GB" dirty="0"/>
          </a:p>
        </p:txBody>
      </p:sp>
      <p:sp>
        <p:nvSpPr>
          <p:cNvPr id="5" name="Footer Placeholder 4">
            <a:extLst>
              <a:ext uri="{FF2B5EF4-FFF2-40B4-BE49-F238E27FC236}">
                <a16:creationId xmlns:a16="http://schemas.microsoft.com/office/drawing/2014/main" xmlns="" id="{858BA6EE-2814-4A9D-A104-655DF0D41B8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6583742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12135"/>
            <a:ext cx="4536000" cy="5675426"/>
          </a:xfrm>
          <a:prstGeom prst="rect">
            <a:avLst/>
          </a:prstGeom>
        </p:spPr>
      </p:pic>
      <p:sp>
        <p:nvSpPr>
          <p:cNvPr id="7" name="TextBox 6">
            <a:extLst>
              <a:ext uri="{FF2B5EF4-FFF2-40B4-BE49-F238E27FC236}">
                <a16:creationId xmlns:a16="http://schemas.microsoft.com/office/drawing/2014/main" xmlns="" id="{E15BCD48-351E-40F9-8496-8C93E4E4B945}"/>
              </a:ext>
            </a:extLst>
          </p:cNvPr>
          <p:cNvSpPr txBox="1"/>
          <p:nvPr/>
        </p:nvSpPr>
        <p:spPr>
          <a:xfrm>
            <a:off x="4038600" y="914400"/>
            <a:ext cx="5105400" cy="1815882"/>
          </a:xfrm>
          <a:prstGeom prst="rect">
            <a:avLst/>
          </a:prstGeom>
          <a:noFill/>
        </p:spPr>
        <p:txBody>
          <a:bodyPr wrap="square">
            <a:spAutoFit/>
          </a:bodyPr>
          <a:lstStyle/>
          <a:p>
            <a:r>
              <a:rPr lang="en-US" sz="2800" b="1" dirty="0">
                <a:solidFill>
                  <a:srgbClr val="FF0000"/>
                </a:solidFill>
                <a:latin typeface="Times New Roman" panose="02020603050405020304" pitchFamily="18" charset="0"/>
                <a:cs typeface="Times New Roman" panose="02020603050405020304" pitchFamily="18" charset="0"/>
              </a:rPr>
              <a:t>Assists the cardiovascular </a:t>
            </a:r>
            <a:r>
              <a:rPr lang="en-US" sz="2800" dirty="0">
                <a:latin typeface="Times New Roman" panose="02020603050405020304" pitchFamily="18" charset="0"/>
                <a:cs typeface="Times New Roman" panose="02020603050405020304" pitchFamily="18" charset="0"/>
              </a:rPr>
              <a:t>system by transporting </a:t>
            </a:r>
            <a:r>
              <a:rPr lang="en-US" sz="2800" b="1" dirty="0">
                <a:solidFill>
                  <a:srgbClr val="0033CC"/>
                </a:solidFill>
                <a:latin typeface="Times New Roman" panose="02020603050405020304" pitchFamily="18" charset="0"/>
                <a:cs typeface="Times New Roman" panose="02020603050405020304" pitchFamily="18" charset="0"/>
              </a:rPr>
              <a:t>excess interstitial fluid (lymph) </a:t>
            </a:r>
            <a:r>
              <a:rPr lang="en-US" sz="2800" dirty="0">
                <a:latin typeface="Times New Roman" panose="02020603050405020304" pitchFamily="18" charset="0"/>
                <a:cs typeface="Times New Roman" panose="02020603050405020304" pitchFamily="18" charset="0"/>
              </a:rPr>
              <a:t>through lymphatic vessels</a:t>
            </a:r>
            <a:endParaRPr lang="en-US" sz="2800" dirty="0"/>
          </a:p>
        </p:txBody>
      </p:sp>
      <p:sp>
        <p:nvSpPr>
          <p:cNvPr id="9" name="TextBox 8">
            <a:extLst>
              <a:ext uri="{FF2B5EF4-FFF2-40B4-BE49-F238E27FC236}">
                <a16:creationId xmlns:a16="http://schemas.microsoft.com/office/drawing/2014/main" xmlns="" id="{E1D282D5-A251-4206-A0C5-26A147737AC2}"/>
              </a:ext>
            </a:extLst>
          </p:cNvPr>
          <p:cNvSpPr txBox="1"/>
          <p:nvPr/>
        </p:nvSpPr>
        <p:spPr>
          <a:xfrm>
            <a:off x="4263096" y="3429000"/>
            <a:ext cx="4804703" cy="2610843"/>
          </a:xfrm>
          <a:prstGeom prst="rect">
            <a:avLst/>
          </a:prstGeom>
          <a:noFill/>
        </p:spPr>
        <p:txBody>
          <a:bodyPr wrap="square">
            <a:spAutoFit/>
          </a:bodyPr>
          <a:lstStyle/>
          <a:p>
            <a:pPr>
              <a:lnSpc>
                <a:spcPct val="150000"/>
              </a:lnSpc>
              <a:buFont typeface="Wingdings" panose="05000000000000000000" pitchFamily="2" charset="2"/>
              <a:buChar char="ü"/>
            </a:pPr>
            <a:r>
              <a:rPr lang="en-US" sz="2800" b="1" dirty="0">
                <a:solidFill>
                  <a:schemeClr val="tx2"/>
                </a:solidFill>
              </a:rPr>
              <a:t>Lymphatic vessels: </a:t>
            </a:r>
            <a:r>
              <a:rPr lang="en-US" sz="2800" dirty="0"/>
              <a:t>withdraws excess tissue fluid </a:t>
            </a:r>
            <a:r>
              <a:rPr lang="en-US" sz="2800" b="1" dirty="0">
                <a:solidFill>
                  <a:schemeClr val="tx2"/>
                </a:solidFill>
              </a:rPr>
              <a:t>(lymph) </a:t>
            </a:r>
            <a:r>
              <a:rPr lang="en-US" sz="2800" dirty="0"/>
              <a:t>from the body’s interstitial fluid compartment</a:t>
            </a:r>
          </a:p>
        </p:txBody>
      </p:sp>
      <p:sp>
        <p:nvSpPr>
          <p:cNvPr id="2" name="Slide Number Placeholder 1">
            <a:extLst>
              <a:ext uri="{FF2B5EF4-FFF2-40B4-BE49-F238E27FC236}">
                <a16:creationId xmlns:a16="http://schemas.microsoft.com/office/drawing/2014/main" xmlns="" id="{8DF405A2-70AA-4CF7-82AF-180356828EED}"/>
              </a:ext>
            </a:extLst>
          </p:cNvPr>
          <p:cNvSpPr>
            <a:spLocks noGrp="1"/>
          </p:cNvSpPr>
          <p:nvPr>
            <p:ph type="sldNum" sz="quarter" idx="12"/>
          </p:nvPr>
        </p:nvSpPr>
        <p:spPr/>
        <p:txBody>
          <a:bodyPr/>
          <a:lstStyle/>
          <a:p>
            <a:pPr marL="55880">
              <a:lnSpc>
                <a:spcPts val="2005"/>
              </a:lnSpc>
            </a:pPr>
            <a:fld id="{81D60167-4931-47E6-BA6A-407CBD079E47}" type="slidenum">
              <a:rPr lang="en-GB" smtClean="0"/>
              <a:t>4</a:t>
            </a:fld>
            <a:endParaRPr lang="en-GB" dirty="0"/>
          </a:p>
        </p:txBody>
      </p:sp>
      <p:sp>
        <p:nvSpPr>
          <p:cNvPr id="3" name="Footer Placeholder 2">
            <a:extLst>
              <a:ext uri="{FF2B5EF4-FFF2-40B4-BE49-F238E27FC236}">
                <a16:creationId xmlns:a16="http://schemas.microsoft.com/office/drawing/2014/main" xmlns="" id="{B108FCFE-8FA3-41F0-AE8C-F5D8FC455A3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2981682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2C90FB0-2CDF-4914-981F-F4A3FCBD5B40}"/>
              </a:ext>
            </a:extLst>
          </p:cNvPr>
          <p:cNvSpPr>
            <a:spLocks noGrp="1"/>
          </p:cNvSpPr>
          <p:nvPr>
            <p:ph idx="1"/>
          </p:nvPr>
        </p:nvSpPr>
        <p:spPr>
          <a:xfrm>
            <a:off x="152400" y="228600"/>
            <a:ext cx="8991600" cy="6324600"/>
          </a:xfrm>
        </p:spPr>
        <p:txBody>
          <a:bodyPr>
            <a:noAutofit/>
          </a:bodyPr>
          <a:lstStyle/>
          <a:p>
            <a:r>
              <a:rPr lang="en-US" sz="2800" b="0" i="0" dirty="0">
                <a:solidFill>
                  <a:srgbClr val="242021"/>
                </a:solidFill>
                <a:effectLst/>
                <a:latin typeface="Times New Roman" panose="02020603050405020304" pitchFamily="18" charset="0"/>
                <a:cs typeface="Times New Roman" panose="02020603050405020304" pitchFamily="18" charset="0"/>
              </a:rPr>
              <a:t>Most components of blood plasma filter freely through the capillary walls to form interstitial fluid. </a:t>
            </a:r>
          </a:p>
          <a:p>
            <a:endParaRPr lang="en-US" sz="2800" b="0" i="0" dirty="0">
              <a:solidFill>
                <a:srgbClr val="242021"/>
              </a:solidFill>
              <a:effectLst/>
              <a:latin typeface="Times New Roman" panose="02020603050405020304" pitchFamily="18" charset="0"/>
              <a:cs typeface="Times New Roman" panose="02020603050405020304" pitchFamily="18" charset="0"/>
            </a:endParaRPr>
          </a:p>
          <a:p>
            <a:r>
              <a:rPr lang="en-US" sz="2800" b="0" i="0" dirty="0">
                <a:solidFill>
                  <a:srgbClr val="0000CC"/>
                </a:solidFill>
                <a:effectLst/>
                <a:latin typeface="Times New Roman" panose="02020603050405020304" pitchFamily="18" charset="0"/>
                <a:cs typeface="Times New Roman" panose="02020603050405020304" pitchFamily="18" charset="0"/>
              </a:rPr>
              <a:t>More fluid filters out of blood capillaries, however, than returns to them by reabsorption.</a:t>
            </a:r>
          </a:p>
          <a:p>
            <a:endParaRPr lang="en-US" sz="2800" b="0" i="0" dirty="0">
              <a:solidFill>
                <a:srgbClr val="242021"/>
              </a:solidFill>
              <a:effectLst/>
              <a:latin typeface="Times New Roman" panose="02020603050405020304" pitchFamily="18" charset="0"/>
              <a:cs typeface="Times New Roman" panose="02020603050405020304" pitchFamily="18" charset="0"/>
            </a:endParaRPr>
          </a:p>
          <a:p>
            <a:r>
              <a:rPr lang="en-US" sz="2800" b="0" i="0" dirty="0">
                <a:solidFill>
                  <a:srgbClr val="242021"/>
                </a:solidFill>
                <a:effectLst/>
                <a:latin typeface="Times New Roman" panose="02020603050405020304" pitchFamily="18" charset="0"/>
                <a:cs typeface="Times New Roman" panose="02020603050405020304" pitchFamily="18" charset="0"/>
              </a:rPr>
              <a:t>The excess filtered fluid drains into lymphatic vessels and becomes lymph.</a:t>
            </a:r>
          </a:p>
          <a:p>
            <a:endParaRPr lang="en-US" sz="2800" b="0" i="0" dirty="0">
              <a:solidFill>
                <a:srgbClr val="242021"/>
              </a:solidFill>
              <a:effectLst/>
              <a:latin typeface="Times New Roman" panose="02020603050405020304" pitchFamily="18" charset="0"/>
              <a:cs typeface="Times New Roman" panose="02020603050405020304" pitchFamily="18" charset="0"/>
            </a:endParaRPr>
          </a:p>
          <a:p>
            <a:r>
              <a:rPr lang="en-US" sz="2800" b="0" i="0" dirty="0">
                <a:solidFill>
                  <a:srgbClr val="242021"/>
                </a:solidFill>
                <a:effectLst/>
                <a:latin typeface="Times New Roman" panose="02020603050405020304" pitchFamily="18" charset="0"/>
                <a:cs typeface="Times New Roman" panose="02020603050405020304" pitchFamily="18" charset="0"/>
              </a:rPr>
              <a:t> </a:t>
            </a:r>
            <a:r>
              <a:rPr lang="en-US" sz="2800" b="0" i="0" dirty="0">
                <a:solidFill>
                  <a:srgbClr val="0000CC"/>
                </a:solidFill>
                <a:effectLst/>
                <a:latin typeface="Times New Roman" panose="02020603050405020304" pitchFamily="18" charset="0"/>
                <a:cs typeface="Times New Roman" panose="02020603050405020304" pitchFamily="18" charset="0"/>
              </a:rPr>
              <a:t>Because most blood plasma proteins are too large to leave blood vessels, interstitial fluid contains only a small amount of protein</a:t>
            </a:r>
            <a:r>
              <a:rPr lang="en-US" sz="2800" b="0" i="0" dirty="0">
                <a:solidFill>
                  <a:srgbClr val="242021"/>
                </a:solidFill>
                <a:effectLst/>
                <a:latin typeface="Times New Roman" panose="02020603050405020304" pitchFamily="18" charset="0"/>
                <a:cs typeface="Times New Roman" panose="02020603050405020304" pitchFamily="18" charset="0"/>
              </a:rPr>
              <a:t>. </a:t>
            </a:r>
          </a:p>
        </p:txBody>
      </p:sp>
      <p:sp>
        <p:nvSpPr>
          <p:cNvPr id="4" name="Slide Number Placeholder 3">
            <a:extLst>
              <a:ext uri="{FF2B5EF4-FFF2-40B4-BE49-F238E27FC236}">
                <a16:creationId xmlns:a16="http://schemas.microsoft.com/office/drawing/2014/main" xmlns="" id="{6413091C-31D0-4E4D-B52D-62C35159DD12}"/>
              </a:ext>
            </a:extLst>
          </p:cNvPr>
          <p:cNvSpPr>
            <a:spLocks noGrp="1"/>
          </p:cNvSpPr>
          <p:nvPr>
            <p:ph type="sldNum" sz="quarter" idx="12"/>
          </p:nvPr>
        </p:nvSpPr>
        <p:spPr/>
        <p:txBody>
          <a:bodyPr/>
          <a:lstStyle/>
          <a:p>
            <a:pPr marL="55880">
              <a:lnSpc>
                <a:spcPts val="2005"/>
              </a:lnSpc>
            </a:pPr>
            <a:fld id="{81D60167-4931-47E6-BA6A-407CBD079E47}" type="slidenum">
              <a:rPr lang="en-GB" smtClean="0"/>
              <a:t>5</a:t>
            </a:fld>
            <a:endParaRPr lang="en-GB" dirty="0"/>
          </a:p>
        </p:txBody>
      </p:sp>
      <p:sp>
        <p:nvSpPr>
          <p:cNvPr id="2" name="Footer Placeholder 1">
            <a:extLst>
              <a:ext uri="{FF2B5EF4-FFF2-40B4-BE49-F238E27FC236}">
                <a16:creationId xmlns:a16="http://schemas.microsoft.com/office/drawing/2014/main" xmlns="" id="{E46E4787-379A-4601-829C-B2730FC943CE}"/>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0442240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2C90FB0-2CDF-4914-981F-F4A3FCBD5B40}"/>
              </a:ext>
            </a:extLst>
          </p:cNvPr>
          <p:cNvSpPr>
            <a:spLocks noGrp="1"/>
          </p:cNvSpPr>
          <p:nvPr>
            <p:ph idx="1"/>
          </p:nvPr>
        </p:nvSpPr>
        <p:spPr>
          <a:xfrm>
            <a:off x="152400" y="228600"/>
            <a:ext cx="8991600" cy="6492876"/>
          </a:xfrm>
        </p:spPr>
        <p:txBody>
          <a:bodyPr>
            <a:noAutofit/>
          </a:bodyPr>
          <a:lstStyle/>
          <a:p>
            <a:r>
              <a:rPr lang="en-US" sz="2800" b="0" i="0" dirty="0">
                <a:solidFill>
                  <a:srgbClr val="242021"/>
                </a:solidFill>
                <a:effectLst/>
                <a:latin typeface="Times New Roman" panose="02020603050405020304" pitchFamily="18" charset="0"/>
                <a:cs typeface="Times New Roman" panose="02020603050405020304" pitchFamily="18" charset="0"/>
              </a:rPr>
              <a:t>Proteins that do leave blood plasma cannot return to the blood directly by diffusion because the concentration gradient. </a:t>
            </a:r>
          </a:p>
          <a:p>
            <a:pPr marL="0" indent="0">
              <a:buNone/>
            </a:pPr>
            <a:endParaRPr lang="en-US" sz="2800" b="0" i="0" dirty="0">
              <a:solidFill>
                <a:srgbClr val="242021"/>
              </a:solidFill>
              <a:effectLst/>
              <a:latin typeface="Times New Roman" panose="02020603050405020304" pitchFamily="18" charset="0"/>
              <a:cs typeface="Times New Roman" panose="02020603050405020304" pitchFamily="18" charset="0"/>
            </a:endParaRPr>
          </a:p>
          <a:p>
            <a:r>
              <a:rPr lang="en-US" sz="2800" b="0" i="0" dirty="0">
                <a:solidFill>
                  <a:srgbClr val="242021"/>
                </a:solidFill>
                <a:effectLst/>
                <a:latin typeface="Times New Roman" panose="02020603050405020304" pitchFamily="18" charset="0"/>
                <a:cs typeface="Times New Roman" panose="02020603050405020304" pitchFamily="18" charset="0"/>
              </a:rPr>
              <a:t>However, move readily through the more permeable lymphatic capillaries into lymph. </a:t>
            </a:r>
          </a:p>
          <a:p>
            <a:pPr algn="just">
              <a:lnSpc>
                <a:spcPct val="150000"/>
              </a:lnSpc>
            </a:pPr>
            <a:r>
              <a:rPr lang="en-US" sz="2800" dirty="0">
                <a:latin typeface="Times New Roman" panose="02020603050405020304" pitchFamily="18" charset="0"/>
                <a:cs typeface="Times New Roman" panose="02020603050405020304" pitchFamily="18" charset="0"/>
              </a:rPr>
              <a:t>Lymph is </a:t>
            </a:r>
            <a:r>
              <a:rPr lang="en-US" sz="2800" b="1" dirty="0">
                <a:solidFill>
                  <a:srgbClr val="FF0000"/>
                </a:solidFill>
                <a:latin typeface="Times New Roman" panose="02020603050405020304" pitchFamily="18" charset="0"/>
                <a:cs typeface="Times New Roman" panose="02020603050405020304" pitchFamily="18" charset="0"/>
              </a:rPr>
              <a:t>filtered and checked </a:t>
            </a:r>
            <a:r>
              <a:rPr lang="en-US" sz="2800" dirty="0">
                <a:latin typeface="Times New Roman" panose="02020603050405020304" pitchFamily="18" charset="0"/>
                <a:cs typeface="Times New Roman" panose="02020603050405020304" pitchFamily="18" charset="0"/>
              </a:rPr>
              <a:t>for foreign or pathologic material, such as cancer cells and bacteria. </a:t>
            </a:r>
          </a:p>
          <a:p>
            <a:pPr algn="just">
              <a:lnSpc>
                <a:spcPct val="150000"/>
              </a:lnSpc>
            </a:pPr>
            <a:r>
              <a:rPr lang="en-US" sz="2800" dirty="0">
                <a:latin typeface="Times New Roman" panose="02020603050405020304" pitchFamily="18" charset="0"/>
                <a:cs typeface="Times New Roman" panose="02020603050405020304" pitchFamily="18" charset="0"/>
              </a:rPr>
              <a:t>Initiate an </a:t>
            </a:r>
            <a:r>
              <a:rPr lang="en-US" sz="2800" b="1" dirty="0">
                <a:solidFill>
                  <a:srgbClr val="0033CC"/>
                </a:solidFill>
                <a:latin typeface="Times New Roman" panose="02020603050405020304" pitchFamily="18" charset="0"/>
                <a:cs typeface="Times New Roman" panose="02020603050405020304" pitchFamily="18" charset="0"/>
              </a:rPr>
              <a:t>immune response</a:t>
            </a:r>
            <a:endParaRPr lang="en-US" sz="2800" dirty="0"/>
          </a:p>
          <a:p>
            <a:pPr algn="just">
              <a:lnSpc>
                <a:spcPct val="150000"/>
              </a:lnSpc>
              <a:buFont typeface="Wingdings" panose="05000000000000000000" pitchFamily="2" charset="2"/>
              <a:buChar char="v"/>
            </a:pPr>
            <a:r>
              <a:rPr lang="en-US" sz="2800" dirty="0"/>
              <a:t>Returns  it to the bloodstream</a:t>
            </a:r>
          </a:p>
          <a:p>
            <a:pPr algn="just">
              <a:lnSpc>
                <a:spcPct val="150000"/>
              </a:lnSpc>
              <a:buFont typeface="Wingdings" panose="05000000000000000000" pitchFamily="2" charset="2"/>
              <a:buChar char="v"/>
            </a:pPr>
            <a:r>
              <a:rPr lang="en-US" sz="2800" dirty="0"/>
              <a:t> Unidirectional flow (towards the heart)</a:t>
            </a:r>
            <a:endParaRPr lang="en-US" sz="2800"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xmlns="" id="{28911D0B-FD74-4466-A2FC-5DE54E17200E}"/>
              </a:ext>
            </a:extLst>
          </p:cNvPr>
          <p:cNvSpPr>
            <a:spLocks noGrp="1"/>
          </p:cNvSpPr>
          <p:nvPr>
            <p:ph type="sldNum" sz="quarter" idx="12"/>
          </p:nvPr>
        </p:nvSpPr>
        <p:spPr/>
        <p:txBody>
          <a:bodyPr/>
          <a:lstStyle/>
          <a:p>
            <a:pPr marL="55880">
              <a:lnSpc>
                <a:spcPts val="2005"/>
              </a:lnSpc>
            </a:pPr>
            <a:fld id="{81D60167-4931-47E6-BA6A-407CBD079E47}" type="slidenum">
              <a:rPr lang="en-GB" smtClean="0"/>
              <a:t>6</a:t>
            </a:fld>
            <a:endParaRPr lang="en-GB" dirty="0"/>
          </a:p>
        </p:txBody>
      </p:sp>
      <p:sp>
        <p:nvSpPr>
          <p:cNvPr id="4" name="Footer Placeholder 3">
            <a:extLst>
              <a:ext uri="{FF2B5EF4-FFF2-40B4-BE49-F238E27FC236}">
                <a16:creationId xmlns:a16="http://schemas.microsoft.com/office/drawing/2014/main" xmlns="" id="{5DD745F4-EC14-41D4-B4B8-DBB168B8FAF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4583611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457200" y="0"/>
            <a:ext cx="8229600" cy="1066800"/>
          </a:xfrm>
        </p:spPr>
        <p:txBody>
          <a:bodyPr/>
          <a:lstStyle/>
          <a:p>
            <a:pPr eaLnBrk="1" hangingPunct="1"/>
            <a:r>
              <a:rPr lang="en-US" dirty="0"/>
              <a:t>Functions of the Lymphatic System </a:t>
            </a:r>
            <a:endParaRPr lang="en-US" dirty="0">
              <a:latin typeface="Courier New" pitchFamily="49" charset="0"/>
              <a:cs typeface="Courier New" pitchFamily="49" charset="0"/>
            </a:endParaRPr>
          </a:p>
        </p:txBody>
      </p:sp>
      <p:sp>
        <p:nvSpPr>
          <p:cNvPr id="138243" name="Rectangle 3"/>
          <p:cNvSpPr>
            <a:spLocks noGrp="1" noChangeArrowheads="1"/>
          </p:cNvSpPr>
          <p:nvPr>
            <p:ph type="body" idx="1"/>
          </p:nvPr>
        </p:nvSpPr>
        <p:spPr>
          <a:xfrm>
            <a:off x="76200" y="685800"/>
            <a:ext cx="9067800" cy="6172200"/>
          </a:xfrm>
        </p:spPr>
        <p:txBody>
          <a:bodyPr>
            <a:noAutofit/>
          </a:bodyPr>
          <a:lstStyle/>
          <a:p>
            <a:pPr algn="just" eaLnBrk="1" hangingPunct="1">
              <a:lnSpc>
                <a:spcPct val="150000"/>
              </a:lnSpc>
            </a:pPr>
            <a:r>
              <a:rPr lang="en-US" sz="2800" b="1" dirty="0">
                <a:solidFill>
                  <a:srgbClr val="0033CC"/>
                </a:solidFill>
                <a:latin typeface="Times New Roman" panose="02020603050405020304" pitchFamily="18" charset="0"/>
                <a:cs typeface="Times New Roman" panose="02020603050405020304" pitchFamily="18" charset="0"/>
              </a:rPr>
              <a:t>Reabsorbs excess interstitial fluid:</a:t>
            </a:r>
          </a:p>
          <a:p>
            <a:pPr lvl="1" algn="just">
              <a:lnSpc>
                <a:spcPct val="150000"/>
              </a:lnSpc>
              <a:buFont typeface="Wingdings" panose="05000000000000000000" pitchFamily="2" charset="2"/>
              <a:buChar char="ü"/>
            </a:pPr>
            <a:r>
              <a:rPr lang="en-US" sz="2500" dirty="0">
                <a:latin typeface="Times New Roman" panose="02020603050405020304" pitchFamily="18" charset="0"/>
                <a:cs typeface="Times New Roman" panose="02020603050405020304" pitchFamily="18" charset="0"/>
              </a:rPr>
              <a:t>Returns it to the venous circulation and maintain blood volume levels</a:t>
            </a:r>
          </a:p>
          <a:p>
            <a:pPr lvl="1" algn="just">
              <a:lnSpc>
                <a:spcPct val="150000"/>
              </a:lnSpc>
              <a:buFont typeface="Wingdings" panose="05000000000000000000" pitchFamily="2" charset="2"/>
              <a:buChar char="ü"/>
            </a:pPr>
            <a:r>
              <a:rPr lang="en-US" sz="2500" dirty="0">
                <a:latin typeface="Times New Roman" panose="02020603050405020304" pitchFamily="18" charset="0"/>
                <a:cs typeface="Times New Roman" panose="02020603050405020304" pitchFamily="18" charset="0"/>
              </a:rPr>
              <a:t>prevent interstitial fluid levels from rising out of control.</a:t>
            </a:r>
          </a:p>
          <a:p>
            <a:pPr algn="just" eaLnBrk="1" hangingPunct="1">
              <a:lnSpc>
                <a:spcPct val="150000"/>
              </a:lnSpc>
            </a:pPr>
            <a:r>
              <a:rPr lang="en-US" sz="2800" b="1" dirty="0">
                <a:solidFill>
                  <a:srgbClr val="0033CC"/>
                </a:solidFill>
                <a:latin typeface="Times New Roman" panose="02020603050405020304" pitchFamily="18" charset="0"/>
                <a:cs typeface="Times New Roman" panose="02020603050405020304" pitchFamily="18" charset="0"/>
              </a:rPr>
              <a:t>Transport dietary lipids:</a:t>
            </a:r>
          </a:p>
          <a:p>
            <a:pPr lvl="1" algn="just">
              <a:lnSpc>
                <a:spcPct val="150000"/>
              </a:lnSpc>
              <a:buFont typeface="Wingdings" panose="05000000000000000000" pitchFamily="2" charset="2"/>
              <a:buChar char="ü"/>
            </a:pPr>
            <a:r>
              <a:rPr lang="en-US" sz="2500" dirty="0">
                <a:latin typeface="Times New Roman" panose="02020603050405020304" pitchFamily="18" charset="0"/>
                <a:cs typeface="Times New Roman" panose="02020603050405020304" pitchFamily="18" charset="0"/>
              </a:rPr>
              <a:t>Transported through </a:t>
            </a:r>
            <a:r>
              <a:rPr lang="en-US" sz="2500" b="1" dirty="0">
                <a:solidFill>
                  <a:schemeClr val="folHlink"/>
                </a:solidFill>
                <a:latin typeface="Times New Roman" panose="02020603050405020304" pitchFamily="18" charset="0"/>
                <a:cs typeface="Times New Roman" panose="02020603050405020304" pitchFamily="18" charset="0"/>
              </a:rPr>
              <a:t>lacteals</a:t>
            </a:r>
          </a:p>
          <a:p>
            <a:pPr lvl="1" algn="just">
              <a:lnSpc>
                <a:spcPct val="150000"/>
              </a:lnSpc>
              <a:buFont typeface="Wingdings" panose="05000000000000000000" pitchFamily="2" charset="2"/>
              <a:buChar char="ü"/>
            </a:pPr>
            <a:r>
              <a:rPr lang="en-US" sz="2500" dirty="0">
                <a:latin typeface="Times New Roman" panose="02020603050405020304" pitchFamily="18" charset="0"/>
                <a:cs typeface="Times New Roman" panose="02020603050405020304" pitchFamily="18" charset="0"/>
              </a:rPr>
              <a:t>Drain into larger lymphatic vessels and bloodstream.</a:t>
            </a:r>
          </a:p>
          <a:p>
            <a:pPr algn="just">
              <a:lnSpc>
                <a:spcPct val="150000"/>
              </a:lnSpc>
            </a:pPr>
            <a:r>
              <a:rPr lang="en-US" sz="4000" b="1" dirty="0">
                <a:solidFill>
                  <a:srgbClr val="002060"/>
                </a:solidFill>
              </a:rPr>
              <a:t>Immune Response: lymphocytes </a:t>
            </a:r>
            <a:endParaRPr lang="en-US" sz="2800" dirty="0">
              <a:solidFill>
                <a:srgbClr val="002060"/>
              </a:solidFill>
              <a:latin typeface="Times New Roman" panose="02020603050405020304" pitchFamily="18" charset="0"/>
              <a:cs typeface="Times New Roman" panose="02020603050405020304" pitchFamily="18" charset="0"/>
            </a:endParaRPr>
          </a:p>
          <a:p>
            <a:pPr marL="0" indent="0" algn="just" eaLnBrk="1" hangingPunct="1">
              <a:lnSpc>
                <a:spcPct val="150000"/>
              </a:lnSpc>
              <a:buNone/>
            </a:pPr>
            <a:endParaRPr lang="en-US" sz="2800"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xmlns="" id="{7841DE92-961E-4E27-95A3-C2247C8AAC2C}"/>
              </a:ext>
            </a:extLst>
          </p:cNvPr>
          <p:cNvSpPr>
            <a:spLocks noGrp="1"/>
          </p:cNvSpPr>
          <p:nvPr>
            <p:ph type="sldNum" sz="quarter" idx="12"/>
          </p:nvPr>
        </p:nvSpPr>
        <p:spPr/>
        <p:txBody>
          <a:bodyPr/>
          <a:lstStyle/>
          <a:p>
            <a:pPr marL="55880">
              <a:lnSpc>
                <a:spcPts val="2005"/>
              </a:lnSpc>
            </a:pPr>
            <a:fld id="{81D60167-4931-47E6-BA6A-407CBD079E47}" type="slidenum">
              <a:rPr lang="en-GB" smtClean="0"/>
              <a:t>7</a:t>
            </a:fld>
            <a:endParaRPr lang="en-GB" dirty="0"/>
          </a:p>
        </p:txBody>
      </p:sp>
      <p:sp>
        <p:nvSpPr>
          <p:cNvPr id="3" name="Footer Placeholder 2">
            <a:extLst>
              <a:ext uri="{FF2B5EF4-FFF2-40B4-BE49-F238E27FC236}">
                <a16:creationId xmlns:a16="http://schemas.microsoft.com/office/drawing/2014/main" xmlns="" id="{B0D02257-09AA-4988-AF00-30F6A537DBC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2983473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5EB8F3-1095-46CE-B409-AE2048294302}"/>
              </a:ext>
            </a:extLst>
          </p:cNvPr>
          <p:cNvSpPr>
            <a:spLocks noGrp="1"/>
          </p:cNvSpPr>
          <p:nvPr>
            <p:ph type="title"/>
          </p:nvPr>
        </p:nvSpPr>
        <p:spPr>
          <a:xfrm>
            <a:off x="640373" y="75345"/>
            <a:ext cx="7886700" cy="1325563"/>
          </a:xfrm>
        </p:spPr>
        <p:txBody>
          <a:bodyPr/>
          <a:lstStyle/>
          <a:p>
            <a:r>
              <a:rPr lang="en-US" sz="2400" b="1" dirty="0">
                <a:solidFill>
                  <a:srgbClr val="FF0000"/>
                </a:solidFill>
                <a:latin typeface="+mn-lt"/>
                <a:cs typeface="Angsana New" pitchFamily="18" charset="-34"/>
              </a:rPr>
              <a:t> </a:t>
            </a:r>
            <a:r>
              <a:rPr lang="en-US" b="1" dirty="0">
                <a:solidFill>
                  <a:srgbClr val="FF0000"/>
                </a:solidFill>
                <a:latin typeface="+mn-lt"/>
                <a:cs typeface="Angsana New" pitchFamily="18" charset="-34"/>
              </a:rPr>
              <a:t>IMMUNE SYSTEM</a:t>
            </a:r>
            <a:r>
              <a:rPr lang="en-US" sz="2400" b="1" dirty="0">
                <a:solidFill>
                  <a:srgbClr val="FF0000"/>
                </a:solidFill>
                <a:latin typeface="+mn-lt"/>
                <a:cs typeface="Angsana New" pitchFamily="18" charset="-34"/>
              </a:rPr>
              <a:t> </a:t>
            </a:r>
            <a:endParaRPr lang="en-US" dirty="0"/>
          </a:p>
        </p:txBody>
      </p:sp>
      <p:sp>
        <p:nvSpPr>
          <p:cNvPr id="3" name="Content Placeholder 2">
            <a:extLst>
              <a:ext uri="{FF2B5EF4-FFF2-40B4-BE49-F238E27FC236}">
                <a16:creationId xmlns:a16="http://schemas.microsoft.com/office/drawing/2014/main" xmlns="" id="{CB152F3A-2340-48B2-8C20-7934B01A867D}"/>
              </a:ext>
            </a:extLst>
          </p:cNvPr>
          <p:cNvSpPr>
            <a:spLocks noGrp="1"/>
          </p:cNvSpPr>
          <p:nvPr>
            <p:ph idx="1"/>
          </p:nvPr>
        </p:nvSpPr>
        <p:spPr>
          <a:xfrm>
            <a:off x="0" y="914400"/>
            <a:ext cx="9144000" cy="5943599"/>
          </a:xfrm>
        </p:spPr>
        <p:txBody>
          <a:bodyPr>
            <a:normAutofit lnSpcReduction="10000"/>
          </a:bodyPr>
          <a:lstStyle/>
          <a:p>
            <a:pPr marL="404813" indent="-404813" algn="l" eaLnBrk="1" fontAlgn="auto" hangingPunct="1">
              <a:lnSpc>
                <a:spcPct val="150000"/>
              </a:lnSpc>
              <a:spcBef>
                <a:spcPts val="2400"/>
              </a:spcBef>
              <a:spcAft>
                <a:spcPts val="0"/>
              </a:spcAft>
              <a:buFont typeface="Calibri" pitchFamily="34" charset="0"/>
              <a:buChar char="₋"/>
              <a:tabLst>
                <a:tab pos="344488" algn="l"/>
              </a:tabLst>
              <a:defRPr/>
            </a:pPr>
            <a:r>
              <a:rPr lang="en-US" sz="2800" dirty="0">
                <a:ea typeface="+mn-ea"/>
              </a:rPr>
              <a:t>The ability to distinguish </a:t>
            </a:r>
            <a:r>
              <a:rPr lang="th-TH" sz="2800" dirty="0">
                <a:ea typeface="+mn-ea"/>
              </a:rPr>
              <a:t>"</a:t>
            </a:r>
            <a:r>
              <a:rPr lang="en-US" sz="2800" b="1" dirty="0">
                <a:ea typeface="+mn-ea"/>
              </a:rPr>
              <a:t>self</a:t>
            </a:r>
            <a:r>
              <a:rPr lang="th-TH" sz="2800" dirty="0">
                <a:ea typeface="+mn-ea"/>
              </a:rPr>
              <a:t>" (</a:t>
            </a:r>
            <a:r>
              <a:rPr lang="en-US" sz="2800" dirty="0">
                <a:ea typeface="+mn-ea"/>
              </a:rPr>
              <a:t>the organism's own  molecules</a:t>
            </a:r>
            <a:r>
              <a:rPr lang="th-TH" sz="2800" dirty="0">
                <a:ea typeface="+mn-ea"/>
              </a:rPr>
              <a:t>) </a:t>
            </a:r>
            <a:r>
              <a:rPr lang="en-US" sz="2800" dirty="0">
                <a:ea typeface="+mn-ea"/>
              </a:rPr>
              <a:t>from </a:t>
            </a:r>
            <a:r>
              <a:rPr lang="th-TH" sz="2800" dirty="0">
                <a:ea typeface="+mn-ea"/>
              </a:rPr>
              <a:t>"</a:t>
            </a:r>
            <a:r>
              <a:rPr lang="en-US" sz="2800" b="1" dirty="0" err="1">
                <a:ea typeface="+mn-ea"/>
              </a:rPr>
              <a:t>nonself</a:t>
            </a:r>
            <a:r>
              <a:rPr lang="th-TH" sz="2800" dirty="0">
                <a:ea typeface="+mn-ea"/>
              </a:rPr>
              <a:t>" (</a:t>
            </a:r>
            <a:r>
              <a:rPr lang="en-US" sz="2800" dirty="0">
                <a:ea typeface="+mn-ea"/>
              </a:rPr>
              <a:t>foreign substances</a:t>
            </a:r>
            <a:r>
              <a:rPr lang="th-TH" sz="2800" dirty="0">
                <a:ea typeface="+mn-ea"/>
              </a:rPr>
              <a:t>)</a:t>
            </a:r>
            <a:r>
              <a:rPr lang="en-US" sz="2800" dirty="0">
                <a:ea typeface="+mn-ea"/>
              </a:rPr>
              <a:t> molecules. </a:t>
            </a:r>
          </a:p>
          <a:p>
            <a:pPr marL="404813" indent="-404813" algn="l" eaLnBrk="1" fontAlgn="auto" hangingPunct="1">
              <a:lnSpc>
                <a:spcPct val="150000"/>
              </a:lnSpc>
              <a:spcBef>
                <a:spcPts val="2400"/>
              </a:spcBef>
              <a:spcAft>
                <a:spcPts val="0"/>
              </a:spcAft>
              <a:buFont typeface="Calibri" pitchFamily="34" charset="0"/>
              <a:buChar char="₋"/>
              <a:tabLst>
                <a:tab pos="344488" algn="l"/>
              </a:tabLst>
              <a:defRPr/>
            </a:pPr>
            <a:r>
              <a:rPr lang="en-US" sz="2800" dirty="0">
                <a:ea typeface="+mn-ea"/>
              </a:rPr>
              <a:t>Aimed to </a:t>
            </a:r>
            <a:r>
              <a:rPr lang="en-US" sz="2800" b="1" dirty="0">
                <a:ea typeface="+mn-ea"/>
              </a:rPr>
              <a:t>neutralize</a:t>
            </a:r>
            <a:r>
              <a:rPr lang="en-US" sz="2800" dirty="0">
                <a:ea typeface="+mn-ea"/>
              </a:rPr>
              <a:t> or </a:t>
            </a:r>
            <a:r>
              <a:rPr lang="en-US" sz="2800" b="1" dirty="0">
                <a:ea typeface="+mn-ea"/>
              </a:rPr>
              <a:t>inactivate</a:t>
            </a:r>
            <a:r>
              <a:rPr lang="en-US" sz="2800" dirty="0">
                <a:ea typeface="+mn-ea"/>
              </a:rPr>
              <a:t> foreign molecules</a:t>
            </a:r>
            <a:endParaRPr lang="th-TH" sz="2800" dirty="0">
              <a:ea typeface="+mn-ea"/>
            </a:endParaRPr>
          </a:p>
          <a:p>
            <a:pPr marL="404813" indent="-404813" algn="l" eaLnBrk="1" fontAlgn="auto" hangingPunct="1">
              <a:lnSpc>
                <a:spcPct val="150000"/>
              </a:lnSpc>
              <a:spcBef>
                <a:spcPts val="2400"/>
              </a:spcBef>
              <a:spcAft>
                <a:spcPts val="0"/>
              </a:spcAft>
              <a:buFont typeface="Calibri" pitchFamily="34" charset="0"/>
              <a:buChar char="₋"/>
              <a:tabLst>
                <a:tab pos="344488" algn="l"/>
              </a:tabLst>
              <a:defRPr/>
            </a:pPr>
            <a:r>
              <a:rPr lang="en-US" sz="2800" dirty="0">
                <a:ea typeface="+mn-ea"/>
              </a:rPr>
              <a:t>Destroys microorganisms or other cells </a:t>
            </a:r>
            <a:r>
              <a:rPr lang="th-TH" sz="2800" dirty="0">
                <a:ea typeface="+mn-ea"/>
              </a:rPr>
              <a:t>(</a:t>
            </a:r>
            <a:r>
              <a:rPr lang="en-US" sz="2800" dirty="0">
                <a:ea typeface="+mn-ea"/>
              </a:rPr>
              <a:t>such as virus</a:t>
            </a:r>
            <a:r>
              <a:rPr lang="th-TH" sz="2800" dirty="0">
                <a:ea typeface="+mn-ea"/>
              </a:rPr>
              <a:t>-</a:t>
            </a:r>
            <a:r>
              <a:rPr lang="en-US" sz="2800" dirty="0">
                <a:ea typeface="+mn-ea"/>
              </a:rPr>
              <a:t>infected cells, cells of transplanted organs, and cancer cells</a:t>
            </a:r>
            <a:r>
              <a:rPr lang="th-TH" sz="2800" dirty="0">
                <a:ea typeface="+mn-ea"/>
              </a:rPr>
              <a:t>)</a:t>
            </a:r>
          </a:p>
          <a:p>
            <a:pPr marL="404813" indent="-404813" algn="l" eaLnBrk="1" fontAlgn="auto" hangingPunct="1">
              <a:lnSpc>
                <a:spcPct val="150000"/>
              </a:lnSpc>
              <a:spcBef>
                <a:spcPts val="2400"/>
              </a:spcBef>
              <a:spcAft>
                <a:spcPts val="0"/>
              </a:spcAft>
              <a:buFont typeface="Calibri" pitchFamily="34" charset="0"/>
              <a:buChar char="₋"/>
              <a:tabLst>
                <a:tab pos="344488" algn="l"/>
              </a:tabLst>
              <a:defRPr/>
            </a:pPr>
            <a:r>
              <a:rPr lang="en-US" sz="2800" dirty="0">
                <a:ea typeface="+mn-ea"/>
              </a:rPr>
              <a:t>Rarely, reacts against once own normal body tissues or molecules, causing </a:t>
            </a:r>
            <a:r>
              <a:rPr lang="th-TH" sz="2800" b="1" dirty="0">
                <a:ea typeface="+mn-ea"/>
              </a:rPr>
              <a:t>autoimmune </a:t>
            </a:r>
            <a:r>
              <a:rPr lang="th-TH" sz="2800" b="1" i="1" dirty="0">
                <a:ea typeface="+mn-ea"/>
              </a:rPr>
              <a:t>diseases</a:t>
            </a:r>
            <a:r>
              <a:rPr lang="th-TH" sz="2800" b="1" dirty="0">
                <a:ea typeface="+mn-ea"/>
              </a:rPr>
              <a:t>.</a:t>
            </a:r>
            <a:endParaRPr lang="th-TH" sz="2800" dirty="0">
              <a:ea typeface="+mn-ea"/>
            </a:endParaRPr>
          </a:p>
        </p:txBody>
      </p:sp>
      <p:sp>
        <p:nvSpPr>
          <p:cNvPr id="4" name="Slide Number Placeholder 3">
            <a:extLst>
              <a:ext uri="{FF2B5EF4-FFF2-40B4-BE49-F238E27FC236}">
                <a16:creationId xmlns:a16="http://schemas.microsoft.com/office/drawing/2014/main" xmlns="" id="{9C1E1184-8BF1-4F82-A426-DC5073510867}"/>
              </a:ext>
            </a:extLst>
          </p:cNvPr>
          <p:cNvSpPr>
            <a:spLocks noGrp="1"/>
          </p:cNvSpPr>
          <p:nvPr>
            <p:ph type="sldNum" sz="quarter" idx="12"/>
          </p:nvPr>
        </p:nvSpPr>
        <p:spPr/>
        <p:txBody>
          <a:bodyPr/>
          <a:lstStyle/>
          <a:p>
            <a:pPr marL="55880">
              <a:lnSpc>
                <a:spcPts val="2005"/>
              </a:lnSpc>
            </a:pPr>
            <a:fld id="{81D60167-4931-47E6-BA6A-407CBD079E47}" type="slidenum">
              <a:rPr lang="en-GB" smtClean="0"/>
              <a:t>8</a:t>
            </a:fld>
            <a:endParaRPr lang="en-GB" dirty="0"/>
          </a:p>
        </p:txBody>
      </p:sp>
      <p:sp>
        <p:nvSpPr>
          <p:cNvPr id="5" name="Footer Placeholder 4">
            <a:extLst>
              <a:ext uri="{FF2B5EF4-FFF2-40B4-BE49-F238E27FC236}">
                <a16:creationId xmlns:a16="http://schemas.microsoft.com/office/drawing/2014/main" xmlns="" id="{2D27C1E1-AD7F-41C3-9DD2-26A41D485C48}"/>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413050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0"/>
            <a:ext cx="8153400" cy="609600"/>
          </a:xfrm>
        </p:spPr>
        <p:txBody>
          <a:bodyPr/>
          <a:lstStyle/>
          <a:p>
            <a:pPr algn="l" eaLnBrk="1" hangingPunct="1"/>
            <a:r>
              <a:rPr lang="en-US" sz="3600" b="1">
                <a:solidFill>
                  <a:srgbClr val="FF0000"/>
                </a:solidFill>
                <a:cs typeface="Angsana New" pitchFamily="18" charset="-34"/>
              </a:rPr>
              <a:t>Cells of the Immune System include:</a:t>
            </a:r>
            <a:endParaRPr lang="th-TH" sz="3600">
              <a:solidFill>
                <a:srgbClr val="FF0000"/>
              </a:solidFill>
            </a:endParaRPr>
          </a:p>
        </p:txBody>
      </p:sp>
      <p:sp>
        <p:nvSpPr>
          <p:cNvPr id="7171" name="Rectangle 3"/>
          <p:cNvSpPr>
            <a:spLocks noGrp="1" noChangeArrowheads="1"/>
          </p:cNvSpPr>
          <p:nvPr>
            <p:ph idx="1"/>
          </p:nvPr>
        </p:nvSpPr>
        <p:spPr>
          <a:xfrm>
            <a:off x="0" y="533400"/>
            <a:ext cx="9144000" cy="6324600"/>
          </a:xfrm>
        </p:spPr>
        <p:txBody>
          <a:bodyPr rtlCol="0">
            <a:normAutofit/>
          </a:bodyPr>
          <a:lstStyle/>
          <a:p>
            <a:pPr marL="850900" lvl="1" indent="-504825" eaLnBrk="1" fontAlgn="auto" hangingPunct="1">
              <a:lnSpc>
                <a:spcPct val="150000"/>
              </a:lnSpc>
              <a:spcAft>
                <a:spcPts val="0"/>
              </a:spcAft>
              <a:buFont typeface="Calibri" pitchFamily="34" charset="0"/>
              <a:buChar char="₋"/>
              <a:defRPr/>
            </a:pPr>
            <a:r>
              <a:rPr lang="en-US" sz="3200" b="1" dirty="0">
                <a:solidFill>
                  <a:srgbClr val="0000CC"/>
                </a:solidFill>
                <a:ea typeface="+mn-ea"/>
              </a:rPr>
              <a:t>Lymphocytes</a:t>
            </a:r>
            <a:r>
              <a:rPr lang="en-US" sz="3200" dirty="0">
                <a:solidFill>
                  <a:srgbClr val="0000CC"/>
                </a:solidFill>
                <a:ea typeface="+mn-ea"/>
              </a:rPr>
              <a:t> </a:t>
            </a:r>
            <a:r>
              <a:rPr lang="en-US" sz="3200" dirty="0">
                <a:ea typeface="+mn-ea"/>
              </a:rPr>
              <a:t>(T, B and </a:t>
            </a:r>
            <a:r>
              <a:rPr lang="en-US" sz="3200" dirty="0" err="1">
                <a:ea typeface="+mn-ea"/>
              </a:rPr>
              <a:t>NK</a:t>
            </a:r>
            <a:r>
              <a:rPr lang="en-US" sz="3200" dirty="0">
                <a:ea typeface="+mn-ea"/>
              </a:rPr>
              <a:t> cells), </a:t>
            </a:r>
          </a:p>
          <a:p>
            <a:pPr marL="850900" lvl="1" indent="-504825" eaLnBrk="1" fontAlgn="auto" hangingPunct="1">
              <a:lnSpc>
                <a:spcPct val="150000"/>
              </a:lnSpc>
              <a:spcAft>
                <a:spcPts val="0"/>
              </a:spcAft>
              <a:buFont typeface="Calibri" pitchFamily="34" charset="0"/>
              <a:buChar char="₋"/>
              <a:defRPr/>
            </a:pPr>
            <a:r>
              <a:rPr lang="en-US" sz="3200" dirty="0">
                <a:ea typeface="+mn-ea"/>
              </a:rPr>
              <a:t>Plasma cells, </a:t>
            </a:r>
          </a:p>
          <a:p>
            <a:pPr marL="850900" lvl="1" indent="-504825" eaLnBrk="1" fontAlgn="auto" hangingPunct="1">
              <a:lnSpc>
                <a:spcPct val="150000"/>
              </a:lnSpc>
              <a:spcAft>
                <a:spcPts val="0"/>
              </a:spcAft>
              <a:buFont typeface="Calibri" pitchFamily="34" charset="0"/>
              <a:buChar char="₋"/>
              <a:defRPr/>
            </a:pPr>
            <a:r>
              <a:rPr lang="en-US" sz="3200" dirty="0">
                <a:ea typeface="+mn-ea"/>
              </a:rPr>
              <a:t>Neutrophils, </a:t>
            </a:r>
          </a:p>
          <a:p>
            <a:pPr marL="850900" lvl="1" indent="-504825" eaLnBrk="1" fontAlgn="auto" hangingPunct="1">
              <a:lnSpc>
                <a:spcPct val="150000"/>
              </a:lnSpc>
              <a:spcAft>
                <a:spcPts val="0"/>
              </a:spcAft>
              <a:buFont typeface="Calibri" pitchFamily="34" charset="0"/>
              <a:buChar char="₋"/>
              <a:defRPr/>
            </a:pPr>
            <a:r>
              <a:rPr lang="en-US" sz="3200" dirty="0">
                <a:ea typeface="+mn-ea"/>
              </a:rPr>
              <a:t>Eosinophils, and cells of the mononuclear phagocytic system (monocytes-macrophages system)</a:t>
            </a:r>
          </a:p>
          <a:p>
            <a:pPr marL="850900" lvl="1" indent="-504825" eaLnBrk="1" fontAlgn="auto" hangingPunct="1">
              <a:lnSpc>
                <a:spcPct val="150000"/>
              </a:lnSpc>
              <a:spcAft>
                <a:spcPts val="0"/>
              </a:spcAft>
              <a:buFont typeface="Calibri" pitchFamily="34" charset="0"/>
              <a:buChar char="₋"/>
              <a:defRPr/>
            </a:pPr>
            <a:r>
              <a:rPr lang="en-US" sz="3200" dirty="0">
                <a:ea typeface="+mn-ea"/>
              </a:rPr>
              <a:t>Antigen</a:t>
            </a:r>
            <a:r>
              <a:rPr lang="th-TH" sz="3200" dirty="0">
                <a:ea typeface="+mn-ea"/>
              </a:rPr>
              <a:t>-</a:t>
            </a:r>
            <a:r>
              <a:rPr lang="en-US" sz="3200" dirty="0">
                <a:ea typeface="+mn-ea"/>
              </a:rPr>
              <a:t>presenting cells </a:t>
            </a:r>
            <a:r>
              <a:rPr lang="en-US" sz="3200" dirty="0">
                <a:solidFill>
                  <a:srgbClr val="0000CC"/>
                </a:solidFill>
                <a:ea typeface="+mn-ea"/>
              </a:rPr>
              <a:t>(</a:t>
            </a:r>
            <a:r>
              <a:rPr lang="en-US" sz="3200" b="1" dirty="0">
                <a:solidFill>
                  <a:srgbClr val="0000CC"/>
                </a:solidFill>
                <a:ea typeface="+mn-ea"/>
              </a:rPr>
              <a:t>APCs</a:t>
            </a:r>
            <a:r>
              <a:rPr lang="en-US" sz="3200" dirty="0">
                <a:solidFill>
                  <a:srgbClr val="0000CC"/>
                </a:solidFill>
                <a:ea typeface="+mn-ea"/>
              </a:rPr>
              <a:t>)= </a:t>
            </a:r>
            <a:r>
              <a:rPr lang="en-US" sz="3200" b="1" dirty="0">
                <a:solidFill>
                  <a:srgbClr val="0000CC"/>
                </a:solidFill>
                <a:ea typeface="+mn-ea"/>
              </a:rPr>
              <a:t>a group of very diverse cell which assist other immune cells</a:t>
            </a:r>
            <a:endParaRPr lang="th-TH" sz="3200" b="1" dirty="0">
              <a:solidFill>
                <a:srgbClr val="0000CC"/>
              </a:solidFill>
              <a:ea typeface="+mn-ea"/>
            </a:endParaRPr>
          </a:p>
        </p:txBody>
      </p:sp>
      <p:sp>
        <p:nvSpPr>
          <p:cNvPr id="2" name="Footer Placeholder 1">
            <a:extLst>
              <a:ext uri="{FF2B5EF4-FFF2-40B4-BE49-F238E27FC236}">
                <a16:creationId xmlns:a16="http://schemas.microsoft.com/office/drawing/2014/main" xmlns="" id="{E42FF51B-65DF-44E4-979F-100715B2D60B}"/>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B585803C-9CA6-4174-9A81-FE8D70175B67}"/>
              </a:ext>
            </a:extLst>
          </p:cNvPr>
          <p:cNvSpPr>
            <a:spLocks noGrp="1"/>
          </p:cNvSpPr>
          <p:nvPr>
            <p:ph type="sldNum" sz="quarter" idx="12"/>
          </p:nvPr>
        </p:nvSpPr>
        <p:spPr/>
        <p:txBody>
          <a:bodyPr/>
          <a:lstStyle/>
          <a:p>
            <a:pPr marL="55880">
              <a:lnSpc>
                <a:spcPts val="2005"/>
              </a:lnSpc>
            </a:pPr>
            <a:fld id="{81D60167-4931-47E6-BA6A-407CBD079E47}" type="slidenum">
              <a:rPr lang="en-GB" smtClean="0"/>
              <a:t>9</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0"/>
            <a:ext cx="8153400" cy="609600"/>
          </a:xfrm>
        </p:spPr>
        <p:txBody>
          <a:bodyPr/>
          <a:lstStyle/>
          <a:p>
            <a:pPr algn="l" eaLnBrk="1" hangingPunct="1"/>
            <a:r>
              <a:rPr lang="en-US" sz="3600" b="1">
                <a:solidFill>
                  <a:srgbClr val="FF0000"/>
                </a:solidFill>
                <a:cs typeface="Angsana New" pitchFamily="18" charset="-34"/>
              </a:rPr>
              <a:t>Cells of the Immune System include:</a:t>
            </a:r>
            <a:endParaRPr lang="th-TH" sz="3600">
              <a:solidFill>
                <a:srgbClr val="FF0000"/>
              </a:solidFill>
            </a:endParaRPr>
          </a:p>
        </p:txBody>
      </p:sp>
      <p:sp>
        <p:nvSpPr>
          <p:cNvPr id="7171" name="Rectangle 3"/>
          <p:cNvSpPr>
            <a:spLocks noGrp="1" noChangeArrowheads="1"/>
          </p:cNvSpPr>
          <p:nvPr>
            <p:ph idx="1"/>
          </p:nvPr>
        </p:nvSpPr>
        <p:spPr>
          <a:xfrm>
            <a:off x="0" y="533400"/>
            <a:ext cx="9144000" cy="6324600"/>
          </a:xfrm>
        </p:spPr>
        <p:txBody>
          <a:bodyPr rtlCol="0">
            <a:normAutofit/>
          </a:bodyPr>
          <a:lstStyle/>
          <a:p>
            <a:pPr marL="1139825" lvl="3" indent="-390525" eaLnBrk="1" fontAlgn="auto" hangingPunct="1">
              <a:lnSpc>
                <a:spcPct val="150000"/>
              </a:lnSpc>
              <a:spcAft>
                <a:spcPts val="0"/>
              </a:spcAft>
              <a:buFont typeface="Calibri" pitchFamily="34" charset="0"/>
              <a:buChar char="₋"/>
              <a:defRPr/>
            </a:pPr>
            <a:r>
              <a:rPr lang="en-US" sz="2800" dirty="0">
                <a:ea typeface="+mn-ea"/>
              </a:rPr>
              <a:t>APCs include, among other cells</a:t>
            </a:r>
            <a:endParaRPr lang="en-US" sz="2800" dirty="0"/>
          </a:p>
          <a:p>
            <a:pPr marL="1482725" lvl="4" indent="-390525">
              <a:lnSpc>
                <a:spcPct val="150000"/>
              </a:lnSpc>
              <a:buFont typeface="Calibri" pitchFamily="34" charset="0"/>
              <a:buChar char="₋"/>
              <a:defRPr/>
            </a:pPr>
            <a:r>
              <a:rPr lang="en-US" sz="2800" b="1" dirty="0">
                <a:solidFill>
                  <a:srgbClr val="0000CC"/>
                </a:solidFill>
                <a:ea typeface="+mn-ea"/>
              </a:rPr>
              <a:t>Macrophages</a:t>
            </a:r>
            <a:endParaRPr lang="en-US" sz="2800" b="1" dirty="0">
              <a:solidFill>
                <a:srgbClr val="0000CC"/>
              </a:solidFill>
            </a:endParaRPr>
          </a:p>
          <a:p>
            <a:pPr marL="1482725" lvl="4" indent="-390525">
              <a:lnSpc>
                <a:spcPct val="150000"/>
              </a:lnSpc>
              <a:buFont typeface="Calibri" pitchFamily="34" charset="0"/>
              <a:buChar char="₋"/>
              <a:defRPr/>
            </a:pPr>
            <a:r>
              <a:rPr lang="en-US" sz="2800" b="1" dirty="0" err="1">
                <a:solidFill>
                  <a:srgbClr val="0000CC"/>
                </a:solidFill>
                <a:ea typeface="+mn-ea"/>
              </a:rPr>
              <a:t>Langerhan’s</a:t>
            </a:r>
            <a:r>
              <a:rPr lang="en-US" sz="2800" dirty="0">
                <a:solidFill>
                  <a:srgbClr val="0000CC"/>
                </a:solidFill>
                <a:ea typeface="+mn-ea"/>
              </a:rPr>
              <a:t> </a:t>
            </a:r>
            <a:r>
              <a:rPr lang="en-US" sz="2800" b="1" dirty="0">
                <a:solidFill>
                  <a:srgbClr val="0000CC"/>
                </a:solidFill>
                <a:ea typeface="+mn-ea"/>
              </a:rPr>
              <a:t>cells</a:t>
            </a:r>
            <a:endParaRPr lang="en-US" sz="2800" b="1" dirty="0">
              <a:solidFill>
                <a:srgbClr val="0000CC"/>
              </a:solidFill>
            </a:endParaRPr>
          </a:p>
          <a:p>
            <a:pPr marL="1482725" lvl="4" indent="-390525">
              <a:lnSpc>
                <a:spcPct val="150000"/>
              </a:lnSpc>
              <a:buFont typeface="Calibri" pitchFamily="34" charset="0"/>
              <a:buChar char="₋"/>
              <a:defRPr/>
            </a:pPr>
            <a:r>
              <a:rPr lang="en-US" sz="2800" b="1" dirty="0">
                <a:solidFill>
                  <a:srgbClr val="0000CC"/>
                </a:solidFill>
                <a:ea typeface="+mn-ea"/>
              </a:rPr>
              <a:t>lymphoid</a:t>
            </a:r>
            <a:r>
              <a:rPr lang="en-US" sz="2800" dirty="0">
                <a:solidFill>
                  <a:srgbClr val="0000CC"/>
                </a:solidFill>
                <a:ea typeface="+mn-ea"/>
              </a:rPr>
              <a:t> </a:t>
            </a:r>
            <a:r>
              <a:rPr lang="en-US" sz="2800" b="1" dirty="0">
                <a:solidFill>
                  <a:srgbClr val="0000CC"/>
                </a:solidFill>
                <a:ea typeface="+mn-ea"/>
              </a:rPr>
              <a:t>dendritic</a:t>
            </a:r>
            <a:r>
              <a:rPr lang="en-US" sz="2800" dirty="0">
                <a:solidFill>
                  <a:srgbClr val="0000CC"/>
                </a:solidFill>
                <a:ea typeface="+mn-ea"/>
              </a:rPr>
              <a:t> </a:t>
            </a:r>
            <a:r>
              <a:rPr lang="en-US" sz="2800" b="1" dirty="0">
                <a:solidFill>
                  <a:srgbClr val="0000CC"/>
                </a:solidFill>
                <a:ea typeface="+mn-ea"/>
              </a:rPr>
              <a:t>cells</a:t>
            </a:r>
            <a:endParaRPr lang="en-US" sz="2800" dirty="0">
              <a:solidFill>
                <a:srgbClr val="0000CC"/>
              </a:solidFill>
              <a:ea typeface="+mn-ea"/>
            </a:endParaRPr>
          </a:p>
          <a:p>
            <a:pPr marL="1482725" lvl="4" indent="-390525">
              <a:lnSpc>
                <a:spcPct val="150000"/>
              </a:lnSpc>
              <a:buFont typeface="Calibri" pitchFamily="34" charset="0"/>
              <a:buChar char="₋"/>
              <a:defRPr/>
            </a:pPr>
            <a:r>
              <a:rPr lang="en-US" sz="2800" b="1" dirty="0">
                <a:solidFill>
                  <a:srgbClr val="0000CC"/>
                </a:solidFill>
                <a:ea typeface="+mn-ea"/>
              </a:rPr>
              <a:t>Microfold</a:t>
            </a:r>
            <a:r>
              <a:rPr lang="en-US" sz="2800" dirty="0">
                <a:solidFill>
                  <a:srgbClr val="0000CC"/>
                </a:solidFill>
                <a:ea typeface="+mn-ea"/>
              </a:rPr>
              <a:t> (</a:t>
            </a:r>
            <a:r>
              <a:rPr lang="en-US" sz="2800" b="1" dirty="0">
                <a:solidFill>
                  <a:srgbClr val="0000CC"/>
                </a:solidFill>
                <a:ea typeface="+mn-ea"/>
              </a:rPr>
              <a:t>M</a:t>
            </a:r>
            <a:r>
              <a:rPr lang="en-US" sz="2800" dirty="0">
                <a:solidFill>
                  <a:srgbClr val="0000CC"/>
                </a:solidFill>
                <a:ea typeface="+mn-ea"/>
              </a:rPr>
              <a:t>) </a:t>
            </a:r>
            <a:r>
              <a:rPr lang="en-US" sz="2800" b="1" dirty="0">
                <a:solidFill>
                  <a:srgbClr val="0000CC"/>
                </a:solidFill>
                <a:ea typeface="+mn-ea"/>
              </a:rPr>
              <a:t>cells</a:t>
            </a:r>
            <a:endParaRPr lang="en-US" sz="2800" b="1" dirty="0">
              <a:solidFill>
                <a:srgbClr val="0000CC"/>
              </a:solidFill>
            </a:endParaRPr>
          </a:p>
          <a:p>
            <a:pPr marL="1482725" lvl="4" indent="-390525">
              <a:lnSpc>
                <a:spcPct val="150000"/>
              </a:lnSpc>
              <a:buFont typeface="Calibri" pitchFamily="34" charset="0"/>
              <a:buChar char="₋"/>
              <a:defRPr/>
            </a:pPr>
            <a:r>
              <a:rPr lang="en-US" sz="2800" b="1" dirty="0">
                <a:solidFill>
                  <a:srgbClr val="0000CC"/>
                </a:solidFill>
                <a:ea typeface="+mn-ea"/>
              </a:rPr>
              <a:t>follicular</a:t>
            </a:r>
            <a:r>
              <a:rPr lang="en-US" sz="2800" dirty="0">
                <a:solidFill>
                  <a:srgbClr val="0000CC"/>
                </a:solidFill>
                <a:ea typeface="+mn-ea"/>
              </a:rPr>
              <a:t> </a:t>
            </a:r>
            <a:r>
              <a:rPr lang="en-US" sz="2800" b="1" dirty="0">
                <a:solidFill>
                  <a:srgbClr val="0000CC"/>
                </a:solidFill>
                <a:ea typeface="+mn-ea"/>
              </a:rPr>
              <a:t>dendritic</a:t>
            </a:r>
            <a:r>
              <a:rPr lang="en-US" sz="2800" dirty="0">
                <a:solidFill>
                  <a:srgbClr val="0000CC"/>
                </a:solidFill>
                <a:ea typeface="+mn-ea"/>
              </a:rPr>
              <a:t> </a:t>
            </a:r>
            <a:r>
              <a:rPr lang="en-US" sz="2800" b="1" dirty="0">
                <a:solidFill>
                  <a:srgbClr val="0000CC"/>
                </a:solidFill>
                <a:ea typeface="+mn-ea"/>
              </a:rPr>
              <a:t>cells (FDC)</a:t>
            </a:r>
            <a:endParaRPr lang="en-US" sz="2800" b="1" dirty="0">
              <a:solidFill>
                <a:srgbClr val="0000CC"/>
              </a:solidFill>
            </a:endParaRPr>
          </a:p>
          <a:p>
            <a:pPr marL="1482725" lvl="4" indent="-390525">
              <a:lnSpc>
                <a:spcPct val="150000"/>
              </a:lnSpc>
              <a:buFont typeface="Calibri" pitchFamily="34" charset="0"/>
              <a:buChar char="₋"/>
              <a:defRPr/>
            </a:pPr>
            <a:r>
              <a:rPr lang="en-US" sz="2800" b="1" dirty="0">
                <a:solidFill>
                  <a:srgbClr val="0000CC"/>
                </a:solidFill>
                <a:ea typeface="+mn-ea"/>
              </a:rPr>
              <a:t>B</a:t>
            </a:r>
            <a:r>
              <a:rPr lang="en-US" sz="2800" dirty="0">
                <a:solidFill>
                  <a:srgbClr val="0000CC"/>
                </a:solidFill>
                <a:ea typeface="+mn-ea"/>
              </a:rPr>
              <a:t> </a:t>
            </a:r>
            <a:r>
              <a:rPr lang="en-US" sz="2800" b="1" dirty="0">
                <a:solidFill>
                  <a:srgbClr val="0000CC"/>
                </a:solidFill>
                <a:ea typeface="+mn-ea"/>
              </a:rPr>
              <a:t>cells</a:t>
            </a:r>
            <a:endParaRPr lang="en-US" sz="2800" b="1" dirty="0">
              <a:solidFill>
                <a:srgbClr val="0000CC"/>
              </a:solidFill>
            </a:endParaRPr>
          </a:p>
          <a:p>
            <a:pPr marL="1482725" lvl="4" indent="-390525">
              <a:lnSpc>
                <a:spcPct val="150000"/>
              </a:lnSpc>
              <a:buFont typeface="Calibri" pitchFamily="34" charset="0"/>
              <a:buChar char="₋"/>
              <a:defRPr/>
            </a:pPr>
            <a:r>
              <a:rPr lang="en-US" sz="2800" b="1" dirty="0">
                <a:solidFill>
                  <a:srgbClr val="0000CC"/>
                </a:solidFill>
                <a:ea typeface="+mn-ea"/>
              </a:rPr>
              <a:t>mast</a:t>
            </a:r>
            <a:r>
              <a:rPr lang="en-US" sz="2800" dirty="0">
                <a:solidFill>
                  <a:srgbClr val="0000CC"/>
                </a:solidFill>
                <a:ea typeface="+mn-ea"/>
              </a:rPr>
              <a:t> </a:t>
            </a:r>
            <a:r>
              <a:rPr lang="en-US" sz="2800" b="1" dirty="0">
                <a:solidFill>
                  <a:srgbClr val="0000CC"/>
                </a:solidFill>
                <a:ea typeface="+mn-ea"/>
              </a:rPr>
              <a:t>cells</a:t>
            </a:r>
            <a:r>
              <a:rPr lang="en-US" sz="2800" dirty="0">
                <a:solidFill>
                  <a:srgbClr val="0000CC"/>
                </a:solidFill>
                <a:ea typeface="+mn-ea"/>
              </a:rPr>
              <a:t> </a:t>
            </a:r>
            <a:r>
              <a:rPr lang="en-US" sz="2800" b="1" dirty="0">
                <a:solidFill>
                  <a:srgbClr val="0000CC"/>
                </a:solidFill>
                <a:ea typeface="+mn-ea"/>
              </a:rPr>
              <a:t>and</a:t>
            </a:r>
            <a:r>
              <a:rPr lang="en-US" sz="2800" dirty="0">
                <a:solidFill>
                  <a:srgbClr val="0000CC"/>
                </a:solidFill>
                <a:ea typeface="+mn-ea"/>
              </a:rPr>
              <a:t> </a:t>
            </a:r>
            <a:r>
              <a:rPr lang="en-US" sz="2800" b="1" dirty="0">
                <a:solidFill>
                  <a:srgbClr val="0000CC"/>
                </a:solidFill>
                <a:ea typeface="+mn-ea"/>
              </a:rPr>
              <a:t>granulocytes.</a:t>
            </a:r>
            <a:endParaRPr lang="th-TH" sz="2800" b="1" dirty="0">
              <a:solidFill>
                <a:srgbClr val="0000CC"/>
              </a:solidFill>
              <a:ea typeface="+mn-ea"/>
            </a:endParaRPr>
          </a:p>
        </p:txBody>
      </p:sp>
      <p:sp>
        <p:nvSpPr>
          <p:cNvPr id="2" name="Footer Placeholder 1">
            <a:extLst>
              <a:ext uri="{FF2B5EF4-FFF2-40B4-BE49-F238E27FC236}">
                <a16:creationId xmlns:a16="http://schemas.microsoft.com/office/drawing/2014/main" xmlns="" id="{CBDCBB3B-9999-4A31-9356-BEF754414FE6}"/>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40C7F99B-8DFF-4A82-80BA-D0729F00F495}"/>
              </a:ext>
            </a:extLst>
          </p:cNvPr>
          <p:cNvSpPr>
            <a:spLocks noGrp="1"/>
          </p:cNvSpPr>
          <p:nvPr>
            <p:ph type="sldNum" sz="quarter" idx="12"/>
          </p:nvPr>
        </p:nvSpPr>
        <p:spPr/>
        <p:txBody>
          <a:bodyPr/>
          <a:lstStyle/>
          <a:p>
            <a:pPr marL="55880">
              <a:lnSpc>
                <a:spcPts val="2005"/>
              </a:lnSpc>
            </a:pPr>
            <a:fld id="{81D60167-4931-47E6-BA6A-407CBD079E47}" type="slidenum">
              <a:rPr lang="en-GB" smtClean="0"/>
              <a:t>10</a:t>
            </a:fld>
            <a:endParaRPr lang="en-GB" dirty="0"/>
          </a:p>
        </p:txBody>
      </p:sp>
    </p:spTree>
    <p:extLst>
      <p:ext uri="{BB962C8B-B14F-4D97-AF65-F5344CB8AC3E}">
        <p14:creationId xmlns:p14="http://schemas.microsoft.com/office/powerpoint/2010/main" val="2909920279"/>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620000" cy="685800"/>
          </a:xfrm>
        </p:spPr>
        <p:txBody>
          <a:bodyPr/>
          <a:lstStyle/>
          <a:p>
            <a:pPr algn="l" eaLnBrk="1" hangingPunct="1"/>
            <a:r>
              <a:rPr lang="en-US" sz="3600" b="1">
                <a:solidFill>
                  <a:srgbClr val="FF0000"/>
                </a:solidFill>
                <a:cs typeface="Angsana New" pitchFamily="18" charset="-34"/>
              </a:rPr>
              <a:t>THE IMMUNE CELLS</a:t>
            </a:r>
            <a:endParaRPr lang="th-TH" sz="3600" b="1">
              <a:solidFill>
                <a:srgbClr val="FF0000"/>
              </a:solidFill>
            </a:endParaRPr>
          </a:p>
        </p:txBody>
      </p:sp>
      <p:sp>
        <p:nvSpPr>
          <p:cNvPr id="4099" name="Rectangle 3"/>
          <p:cNvSpPr>
            <a:spLocks noGrp="1" noChangeArrowheads="1"/>
          </p:cNvSpPr>
          <p:nvPr>
            <p:ph idx="1"/>
          </p:nvPr>
        </p:nvSpPr>
        <p:spPr>
          <a:xfrm>
            <a:off x="0" y="762000"/>
            <a:ext cx="9144000" cy="6096000"/>
          </a:xfrm>
        </p:spPr>
        <p:txBody>
          <a:bodyPr rtlCol="0">
            <a:normAutofit lnSpcReduction="10000"/>
          </a:bodyPr>
          <a:lstStyle/>
          <a:p>
            <a:pPr marL="465138" indent="-465138" eaLnBrk="1" fontAlgn="auto" hangingPunct="1">
              <a:lnSpc>
                <a:spcPct val="150000"/>
              </a:lnSpc>
              <a:spcBef>
                <a:spcPts val="1200"/>
              </a:spcBef>
              <a:spcAft>
                <a:spcPts val="0"/>
              </a:spcAft>
              <a:buFont typeface="Calibri" pitchFamily="34" charset="0"/>
              <a:buChar char="–"/>
              <a:defRPr/>
            </a:pPr>
            <a:r>
              <a:rPr lang="en-US" sz="2800" dirty="0">
                <a:ea typeface="+mn-ea"/>
              </a:rPr>
              <a:t>are diffusely distributed throughout the body in the </a:t>
            </a:r>
            <a:r>
              <a:rPr lang="en-US" sz="2800" b="1" dirty="0">
                <a:solidFill>
                  <a:srgbClr val="0000CC"/>
                </a:solidFill>
                <a:ea typeface="+mn-ea"/>
              </a:rPr>
              <a:t>blood</a:t>
            </a:r>
            <a:r>
              <a:rPr lang="en-US" sz="2800" dirty="0">
                <a:solidFill>
                  <a:srgbClr val="0000CC"/>
                </a:solidFill>
                <a:ea typeface="+mn-ea"/>
              </a:rPr>
              <a:t>, </a:t>
            </a:r>
            <a:r>
              <a:rPr lang="en-US" sz="2800" b="1" dirty="0">
                <a:solidFill>
                  <a:srgbClr val="0000CC"/>
                </a:solidFill>
                <a:ea typeface="+mn-ea"/>
              </a:rPr>
              <a:t>lymph</a:t>
            </a:r>
            <a:r>
              <a:rPr lang="en-US" sz="2800" dirty="0">
                <a:solidFill>
                  <a:srgbClr val="0000CC"/>
                </a:solidFill>
                <a:ea typeface="+mn-ea"/>
              </a:rPr>
              <a:t>, </a:t>
            </a:r>
            <a:r>
              <a:rPr lang="en-US" sz="2800" b="1" dirty="0">
                <a:solidFill>
                  <a:srgbClr val="0000CC"/>
                </a:solidFill>
                <a:ea typeface="+mn-ea"/>
              </a:rPr>
              <a:t>epithelial</a:t>
            </a:r>
            <a:r>
              <a:rPr lang="en-US" sz="2800" dirty="0">
                <a:solidFill>
                  <a:srgbClr val="0000CC"/>
                </a:solidFill>
                <a:ea typeface="+mn-ea"/>
              </a:rPr>
              <a:t> </a:t>
            </a:r>
            <a:r>
              <a:rPr lang="en-US" sz="2800" dirty="0">
                <a:ea typeface="+mn-ea"/>
              </a:rPr>
              <a:t>and </a:t>
            </a:r>
            <a:r>
              <a:rPr lang="en-US" sz="2800" b="1" dirty="0">
                <a:solidFill>
                  <a:srgbClr val="0000CC"/>
                </a:solidFill>
                <a:ea typeface="+mn-ea"/>
              </a:rPr>
              <a:t>connective</a:t>
            </a:r>
            <a:r>
              <a:rPr lang="en-US" sz="2800" dirty="0">
                <a:solidFill>
                  <a:srgbClr val="0000CC"/>
                </a:solidFill>
                <a:ea typeface="+mn-ea"/>
              </a:rPr>
              <a:t> </a:t>
            </a:r>
            <a:r>
              <a:rPr lang="en-US" sz="2800" b="1" dirty="0">
                <a:solidFill>
                  <a:srgbClr val="0000CC"/>
                </a:solidFill>
                <a:ea typeface="+mn-ea"/>
              </a:rPr>
              <a:t>tissues</a:t>
            </a:r>
            <a:r>
              <a:rPr lang="en-US" sz="2800" dirty="0">
                <a:ea typeface="+mn-ea"/>
              </a:rPr>
              <a:t>;  or</a:t>
            </a:r>
          </a:p>
          <a:p>
            <a:pPr marL="465138" indent="-465138" eaLnBrk="1" fontAlgn="auto" hangingPunct="1">
              <a:lnSpc>
                <a:spcPct val="150000"/>
              </a:lnSpc>
              <a:spcAft>
                <a:spcPts val="0"/>
              </a:spcAft>
              <a:buFont typeface="Arial" charset="0"/>
              <a:buNone/>
              <a:defRPr/>
            </a:pPr>
            <a:endParaRPr lang="th-TH" sz="1200" dirty="0">
              <a:ea typeface="+mn-ea"/>
            </a:endParaRPr>
          </a:p>
          <a:p>
            <a:pPr marL="465138" indent="-465138" eaLnBrk="1" fontAlgn="auto" hangingPunct="1">
              <a:lnSpc>
                <a:spcPct val="150000"/>
              </a:lnSpc>
              <a:spcAft>
                <a:spcPts val="0"/>
              </a:spcAft>
              <a:buFont typeface="Calibri" pitchFamily="34" charset="0"/>
              <a:buChar char="–"/>
              <a:defRPr/>
            </a:pPr>
            <a:r>
              <a:rPr lang="en-US" sz="2800" dirty="0">
                <a:ea typeface="+mn-ea"/>
              </a:rPr>
              <a:t>arranged in small spherical masses </a:t>
            </a:r>
            <a:r>
              <a:rPr lang="en-US" sz="2800" dirty="0">
                <a:solidFill>
                  <a:srgbClr val="0000CC"/>
                </a:solidFill>
                <a:ea typeface="+mn-ea"/>
              </a:rPr>
              <a:t>called </a:t>
            </a:r>
            <a:r>
              <a:rPr lang="th-TH" sz="2800" b="1" dirty="0">
                <a:solidFill>
                  <a:srgbClr val="0000CC"/>
                </a:solidFill>
                <a:ea typeface="+mn-ea"/>
              </a:rPr>
              <a:t>lymph</a:t>
            </a:r>
            <a:r>
              <a:rPr lang="en-US" sz="2800" b="1" dirty="0" err="1">
                <a:solidFill>
                  <a:srgbClr val="0000CC"/>
                </a:solidFill>
                <a:ea typeface="+mn-ea"/>
              </a:rPr>
              <a:t>atic</a:t>
            </a:r>
            <a:r>
              <a:rPr lang="en-US" sz="2800" b="1" dirty="0">
                <a:solidFill>
                  <a:srgbClr val="0000CC"/>
                </a:solidFill>
                <a:ea typeface="+mn-ea"/>
              </a:rPr>
              <a:t> </a:t>
            </a:r>
            <a:r>
              <a:rPr lang="th-TH" sz="2800" b="1" dirty="0">
                <a:solidFill>
                  <a:srgbClr val="0000CC"/>
                </a:solidFill>
                <a:ea typeface="+mn-ea"/>
              </a:rPr>
              <a:t>nodules</a:t>
            </a:r>
            <a:r>
              <a:rPr lang="en-US" sz="2800" b="1" dirty="0">
                <a:solidFill>
                  <a:srgbClr val="0000CC"/>
                </a:solidFill>
                <a:ea typeface="+mn-ea"/>
              </a:rPr>
              <a:t>(lymph follicles)</a:t>
            </a:r>
            <a:r>
              <a:rPr lang="en-US" sz="2800" dirty="0">
                <a:ea typeface="+mn-ea"/>
              </a:rPr>
              <a:t> in connective tissues and inside several organs; or </a:t>
            </a:r>
          </a:p>
          <a:p>
            <a:pPr marL="465138" indent="-465138" eaLnBrk="1" fontAlgn="auto" hangingPunct="1">
              <a:lnSpc>
                <a:spcPct val="150000"/>
              </a:lnSpc>
              <a:spcAft>
                <a:spcPts val="0"/>
              </a:spcAft>
              <a:buFont typeface="Calibri" pitchFamily="34" charset="0"/>
              <a:buChar char="–"/>
              <a:defRPr/>
            </a:pPr>
            <a:endParaRPr lang="en-US" sz="1000" dirty="0">
              <a:ea typeface="+mn-ea"/>
            </a:endParaRPr>
          </a:p>
          <a:p>
            <a:pPr marL="465138" indent="-465138" eaLnBrk="1" fontAlgn="auto" hangingPunct="1">
              <a:lnSpc>
                <a:spcPct val="150000"/>
              </a:lnSpc>
              <a:spcAft>
                <a:spcPts val="0"/>
              </a:spcAft>
              <a:buFont typeface="Calibri" pitchFamily="34" charset="0"/>
              <a:buChar char="–"/>
              <a:defRPr/>
            </a:pPr>
            <a:r>
              <a:rPr lang="en-US" sz="2800" dirty="0">
                <a:ea typeface="+mn-ea"/>
              </a:rPr>
              <a:t>organized as discrete organs called </a:t>
            </a:r>
            <a:r>
              <a:rPr lang="th-TH" sz="2800" b="1" dirty="0">
                <a:solidFill>
                  <a:srgbClr val="0000CC"/>
                </a:solidFill>
                <a:ea typeface="+mn-ea"/>
              </a:rPr>
              <a:t>lymphoid</a:t>
            </a:r>
            <a:r>
              <a:rPr lang="en-US" sz="2800" b="1" dirty="0">
                <a:solidFill>
                  <a:srgbClr val="0000CC"/>
                </a:solidFill>
                <a:ea typeface="+mn-ea"/>
              </a:rPr>
              <a:t> </a:t>
            </a:r>
            <a:r>
              <a:rPr lang="th-TH" sz="2800" b="1" dirty="0">
                <a:solidFill>
                  <a:srgbClr val="0000CC"/>
                </a:solidFill>
                <a:ea typeface="+mn-ea"/>
              </a:rPr>
              <a:t>organs</a:t>
            </a:r>
            <a:r>
              <a:rPr lang="en-US" sz="2800" b="1" dirty="0">
                <a:solidFill>
                  <a:srgbClr val="0000CC"/>
                </a:solidFill>
                <a:ea typeface="+mn-ea"/>
              </a:rPr>
              <a:t> [lymphoid tissues]</a:t>
            </a:r>
            <a:r>
              <a:rPr lang="en-US" sz="2800" dirty="0">
                <a:ea typeface="+mn-ea"/>
              </a:rPr>
              <a:t>—the lymph nodes, the spleen, thymus, and the red bone marrow.</a:t>
            </a:r>
          </a:p>
          <a:p>
            <a:pPr marL="465138" indent="-465138" eaLnBrk="1" fontAlgn="auto" hangingPunct="1">
              <a:lnSpc>
                <a:spcPct val="150000"/>
              </a:lnSpc>
              <a:spcAft>
                <a:spcPts val="0"/>
              </a:spcAft>
              <a:buFont typeface="Calibri" pitchFamily="34" charset="0"/>
              <a:buChar char="–"/>
              <a:defRPr/>
            </a:pPr>
            <a:endParaRPr lang="th-TH" sz="1200" dirty="0">
              <a:ea typeface="+mn-ea"/>
            </a:endParaRPr>
          </a:p>
        </p:txBody>
      </p:sp>
      <p:sp>
        <p:nvSpPr>
          <p:cNvPr id="2" name="Footer Placeholder 1">
            <a:extLst>
              <a:ext uri="{FF2B5EF4-FFF2-40B4-BE49-F238E27FC236}">
                <a16:creationId xmlns:a16="http://schemas.microsoft.com/office/drawing/2014/main" xmlns="" id="{6356E0B8-A415-4EB6-83FC-D0ACB0F7717B}"/>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AC0D3A9B-9416-46DD-86A0-CC0D979E4DEC}"/>
              </a:ext>
            </a:extLst>
          </p:cNvPr>
          <p:cNvSpPr>
            <a:spLocks noGrp="1"/>
          </p:cNvSpPr>
          <p:nvPr>
            <p:ph type="sldNum" sz="quarter" idx="12"/>
          </p:nvPr>
        </p:nvSpPr>
        <p:spPr/>
        <p:txBody>
          <a:bodyPr/>
          <a:lstStyle/>
          <a:p>
            <a:pPr marL="55880">
              <a:lnSpc>
                <a:spcPts val="2005"/>
              </a:lnSpc>
            </a:pPr>
            <a:fld id="{81D60167-4931-47E6-BA6A-407CBD079E47}" type="slidenum">
              <a:rPr lang="en-GB" smtClean="0"/>
              <a:t>11</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620000" cy="685800"/>
          </a:xfrm>
        </p:spPr>
        <p:txBody>
          <a:bodyPr/>
          <a:lstStyle/>
          <a:p>
            <a:pPr algn="l" eaLnBrk="1" hangingPunct="1"/>
            <a:r>
              <a:rPr lang="en-US" sz="3600" b="1">
                <a:solidFill>
                  <a:srgbClr val="FF0000"/>
                </a:solidFill>
                <a:cs typeface="Angsana New" pitchFamily="18" charset="-34"/>
              </a:rPr>
              <a:t>THE IMMUNE CELLS</a:t>
            </a:r>
            <a:endParaRPr lang="th-TH" sz="3600" b="1">
              <a:solidFill>
                <a:srgbClr val="FF0000"/>
              </a:solidFill>
            </a:endParaRPr>
          </a:p>
        </p:txBody>
      </p:sp>
      <p:sp>
        <p:nvSpPr>
          <p:cNvPr id="4099" name="Rectangle 3"/>
          <p:cNvSpPr>
            <a:spLocks noGrp="1" noChangeArrowheads="1"/>
          </p:cNvSpPr>
          <p:nvPr>
            <p:ph idx="1"/>
          </p:nvPr>
        </p:nvSpPr>
        <p:spPr>
          <a:xfrm>
            <a:off x="0" y="762000"/>
            <a:ext cx="9144000" cy="6096000"/>
          </a:xfrm>
        </p:spPr>
        <p:txBody>
          <a:bodyPr rtlCol="0">
            <a:normAutofit/>
          </a:bodyPr>
          <a:lstStyle/>
          <a:p>
            <a:pPr marL="404813" indent="-404813" eaLnBrk="1" hangingPunct="1">
              <a:lnSpc>
                <a:spcPct val="150000"/>
              </a:lnSpc>
              <a:buFont typeface="Calibri" pitchFamily="34" charset="0"/>
              <a:buChar char="–"/>
            </a:pPr>
            <a:r>
              <a:rPr lang="en-US" sz="2800" b="1" dirty="0">
                <a:cs typeface="Cordia New" pitchFamily="34" charset="-34"/>
              </a:rPr>
              <a:t>Two types of immune responses:</a:t>
            </a:r>
          </a:p>
          <a:p>
            <a:pPr marL="857250" lvl="1" indent="-287338" eaLnBrk="1" hangingPunct="1">
              <a:lnSpc>
                <a:spcPct val="150000"/>
              </a:lnSpc>
              <a:buFont typeface="Calibri" pitchFamily="34" charset="0"/>
              <a:buAutoNum type="arabicPeriod"/>
            </a:pPr>
            <a:r>
              <a:rPr lang="en-US" sz="2800" b="1" dirty="0">
                <a:cs typeface="Cordia New" pitchFamily="34" charset="-34"/>
              </a:rPr>
              <a:t> </a:t>
            </a:r>
            <a:r>
              <a:rPr lang="en-US" sz="2800" b="1" dirty="0">
                <a:solidFill>
                  <a:srgbClr val="0000CC"/>
                </a:solidFill>
                <a:cs typeface="Cordia New" pitchFamily="34" charset="-34"/>
              </a:rPr>
              <a:t>humoral immune responses: </a:t>
            </a:r>
            <a:r>
              <a:rPr lang="en-US" sz="2800" dirty="0">
                <a:cs typeface="Cordia New" pitchFamily="34" charset="-34"/>
              </a:rPr>
              <a:t>by producing antibodies against foreign substances (antigens) </a:t>
            </a:r>
          </a:p>
          <a:p>
            <a:pPr marL="857250" lvl="1" indent="-287338" eaLnBrk="1" hangingPunct="1">
              <a:lnSpc>
                <a:spcPct val="150000"/>
              </a:lnSpc>
              <a:buFont typeface="Calibri" pitchFamily="34" charset="0"/>
              <a:buAutoNum type="arabicPeriod"/>
            </a:pPr>
            <a:r>
              <a:rPr lang="en-US" sz="2800" b="1" dirty="0">
                <a:solidFill>
                  <a:srgbClr val="0000CC"/>
                </a:solidFill>
                <a:cs typeface="Cordia New" pitchFamily="34" charset="-34"/>
              </a:rPr>
              <a:t>Cell-mediated immune responses: </a:t>
            </a:r>
          </a:p>
          <a:p>
            <a:pPr marL="1027112" lvl="1" indent="-457200">
              <a:lnSpc>
                <a:spcPct val="150000"/>
              </a:lnSpc>
            </a:pPr>
            <a:r>
              <a:rPr lang="en-US" sz="2800" b="1" dirty="0">
                <a:cs typeface="Cordia New" pitchFamily="34" charset="-34"/>
              </a:rPr>
              <a:t>By direct action of </a:t>
            </a:r>
            <a:r>
              <a:rPr lang="en-US" sz="2800" b="1" dirty="0">
                <a:solidFill>
                  <a:srgbClr val="0000CC"/>
                </a:solidFill>
                <a:cs typeface="Cordia New" pitchFamily="34" charset="-34"/>
              </a:rPr>
              <a:t>cytotoxic cells </a:t>
            </a:r>
            <a:r>
              <a:rPr lang="en-US" sz="2800" b="1" dirty="0">
                <a:cs typeface="Cordia New" pitchFamily="34" charset="-34"/>
              </a:rPr>
              <a:t>against microorganisms, tumor cells, transplanted cells, and virus-infected cells.</a:t>
            </a:r>
          </a:p>
        </p:txBody>
      </p:sp>
      <p:sp>
        <p:nvSpPr>
          <p:cNvPr id="2" name="Footer Placeholder 1">
            <a:extLst>
              <a:ext uri="{FF2B5EF4-FFF2-40B4-BE49-F238E27FC236}">
                <a16:creationId xmlns:a16="http://schemas.microsoft.com/office/drawing/2014/main" xmlns="" id="{93F72301-B9F9-4BC2-B311-342847AE1F6E}"/>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0607743D-B2C6-45E7-B74D-7EB0D198B882}"/>
              </a:ext>
            </a:extLst>
          </p:cNvPr>
          <p:cNvSpPr>
            <a:spLocks noGrp="1"/>
          </p:cNvSpPr>
          <p:nvPr>
            <p:ph type="sldNum" sz="quarter" idx="12"/>
          </p:nvPr>
        </p:nvSpPr>
        <p:spPr/>
        <p:txBody>
          <a:bodyPr/>
          <a:lstStyle/>
          <a:p>
            <a:pPr marL="55880">
              <a:lnSpc>
                <a:spcPts val="2005"/>
              </a:lnSpc>
            </a:pPr>
            <a:fld id="{81D60167-4931-47E6-BA6A-407CBD079E47}" type="slidenum">
              <a:rPr lang="en-GB" smtClean="0"/>
              <a:t>12</a:t>
            </a:fld>
            <a:endParaRPr lang="en-GB" dirty="0"/>
          </a:p>
        </p:txBody>
      </p:sp>
    </p:spTree>
    <p:extLst>
      <p:ext uri="{BB962C8B-B14F-4D97-AF65-F5344CB8AC3E}">
        <p14:creationId xmlns:p14="http://schemas.microsoft.com/office/powerpoint/2010/main" val="426992026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731BD9-248E-4005-BFDD-C0FBBB056D16}"/>
              </a:ext>
            </a:extLst>
          </p:cNvPr>
          <p:cNvSpPr>
            <a:spLocks noGrp="1"/>
          </p:cNvSpPr>
          <p:nvPr>
            <p:ph type="title"/>
          </p:nvPr>
        </p:nvSpPr>
        <p:spPr/>
        <p:txBody>
          <a:bodyPr/>
          <a:lstStyle/>
          <a:p>
            <a:r>
              <a:rPr lang="en-US" sz="3600" b="1" dirty="0">
                <a:solidFill>
                  <a:srgbClr val="FF0000"/>
                </a:solidFill>
              </a:rPr>
              <a:t>LYMPHOCYTES</a:t>
            </a:r>
            <a:endParaRPr lang="en-US" dirty="0"/>
          </a:p>
        </p:txBody>
      </p:sp>
      <p:sp>
        <p:nvSpPr>
          <p:cNvPr id="3" name="Content Placeholder 2">
            <a:extLst>
              <a:ext uri="{FF2B5EF4-FFF2-40B4-BE49-F238E27FC236}">
                <a16:creationId xmlns:a16="http://schemas.microsoft.com/office/drawing/2014/main" xmlns="" id="{C79F3B17-63C2-4712-ABD1-FB9A64B46512}"/>
              </a:ext>
            </a:extLst>
          </p:cNvPr>
          <p:cNvSpPr>
            <a:spLocks noGrp="1"/>
          </p:cNvSpPr>
          <p:nvPr>
            <p:ph idx="1"/>
          </p:nvPr>
        </p:nvSpPr>
        <p:spPr>
          <a:xfrm>
            <a:off x="152400" y="1371600"/>
            <a:ext cx="8915400" cy="5349875"/>
          </a:xfrm>
        </p:spPr>
        <p:txBody>
          <a:bodyPr>
            <a:normAutofit lnSpcReduction="10000"/>
          </a:bodyPr>
          <a:lstStyle/>
          <a:p>
            <a:pPr marL="404813" indent="-404813" eaLnBrk="1" hangingPunct="1">
              <a:lnSpc>
                <a:spcPct val="150000"/>
              </a:lnSpc>
              <a:spcBef>
                <a:spcPts val="1200"/>
              </a:spcBef>
              <a:buFont typeface="Calibri" pitchFamily="34" charset="0"/>
              <a:buChar char="–"/>
              <a:tabLst>
                <a:tab pos="404813" algn="l"/>
              </a:tabLst>
              <a:defRPr/>
            </a:pPr>
            <a:r>
              <a:rPr lang="en-US" sz="2800" dirty="0">
                <a:cs typeface="Cordia New" pitchFamily="34" charset="-34"/>
              </a:rPr>
              <a:t>Constitute </a:t>
            </a:r>
            <a:r>
              <a:rPr lang="en-US" sz="2800" b="1" dirty="0">
                <a:solidFill>
                  <a:srgbClr val="0000CC"/>
                </a:solidFill>
                <a:cs typeface="Cordia New" pitchFamily="34" charset="-34"/>
              </a:rPr>
              <a:t>20-30 of circulating </a:t>
            </a:r>
            <a:r>
              <a:rPr lang="en-US" sz="2800" dirty="0">
                <a:cs typeface="Cordia New" pitchFamily="34" charset="-34"/>
              </a:rPr>
              <a:t>leukocytes in blood.</a:t>
            </a:r>
            <a:endParaRPr lang="en-US" sz="2800" dirty="0"/>
          </a:p>
          <a:p>
            <a:pPr marL="404813" indent="-404813" eaLnBrk="1" hangingPunct="1">
              <a:lnSpc>
                <a:spcPct val="150000"/>
              </a:lnSpc>
              <a:spcBef>
                <a:spcPts val="600"/>
              </a:spcBef>
              <a:buFont typeface="Calibri" pitchFamily="34" charset="0"/>
              <a:buChar char="–"/>
              <a:tabLst>
                <a:tab pos="404813" algn="l"/>
              </a:tabLst>
              <a:defRPr/>
            </a:pPr>
            <a:r>
              <a:rPr lang="en-US" sz="2800" dirty="0">
                <a:cs typeface="Cordia New" pitchFamily="34" charset="-34"/>
              </a:rPr>
              <a:t>distributed in the </a:t>
            </a:r>
            <a:r>
              <a:rPr lang="en-US" sz="2800" b="1" dirty="0">
                <a:solidFill>
                  <a:srgbClr val="0000CC"/>
                </a:solidFill>
                <a:cs typeface="Cordia New" pitchFamily="34" charset="-34"/>
              </a:rPr>
              <a:t>blood</a:t>
            </a:r>
            <a:r>
              <a:rPr lang="en-US" sz="2800" dirty="0">
                <a:solidFill>
                  <a:srgbClr val="0000CC"/>
                </a:solidFill>
                <a:cs typeface="Cordia New" pitchFamily="34" charset="-34"/>
              </a:rPr>
              <a:t>, </a:t>
            </a:r>
            <a:r>
              <a:rPr lang="en-US" sz="2800" b="1" dirty="0">
                <a:solidFill>
                  <a:srgbClr val="0000CC"/>
                </a:solidFill>
                <a:cs typeface="Cordia New" pitchFamily="34" charset="-34"/>
              </a:rPr>
              <a:t>lymph</a:t>
            </a:r>
            <a:r>
              <a:rPr lang="en-US" sz="2800" dirty="0">
                <a:cs typeface="Cordia New" pitchFamily="34" charset="-34"/>
              </a:rPr>
              <a:t>, </a:t>
            </a:r>
            <a:r>
              <a:rPr lang="en-US" sz="2800" dirty="0">
                <a:solidFill>
                  <a:srgbClr val="0000CC"/>
                </a:solidFill>
                <a:cs typeface="Cordia New" pitchFamily="34" charset="-34"/>
              </a:rPr>
              <a:t>loose </a:t>
            </a:r>
            <a:r>
              <a:rPr lang="en-US" sz="2800" b="1" dirty="0">
                <a:solidFill>
                  <a:srgbClr val="0000CC"/>
                </a:solidFill>
                <a:cs typeface="Cordia New" pitchFamily="34" charset="-34"/>
              </a:rPr>
              <a:t>CT</a:t>
            </a:r>
            <a:r>
              <a:rPr lang="en-US" sz="2800" dirty="0">
                <a:solidFill>
                  <a:srgbClr val="0000CC"/>
                </a:solidFill>
                <a:cs typeface="Cordia New" pitchFamily="34" charset="-34"/>
              </a:rPr>
              <a:t> &amp; </a:t>
            </a:r>
            <a:r>
              <a:rPr lang="en-US" sz="2800" b="1" dirty="0">
                <a:solidFill>
                  <a:srgbClr val="0000CC"/>
                </a:solidFill>
                <a:cs typeface="Cordia New" pitchFamily="34" charset="-34"/>
              </a:rPr>
              <a:t>lymphoid</a:t>
            </a:r>
            <a:r>
              <a:rPr lang="en-US" sz="2800" dirty="0">
                <a:solidFill>
                  <a:srgbClr val="0000CC"/>
                </a:solidFill>
                <a:cs typeface="Cordia New" pitchFamily="34" charset="-34"/>
              </a:rPr>
              <a:t> </a:t>
            </a:r>
            <a:r>
              <a:rPr lang="en-US" sz="2800" b="1" dirty="0">
                <a:solidFill>
                  <a:srgbClr val="0000CC"/>
                </a:solidFill>
                <a:cs typeface="Cordia New" pitchFamily="34" charset="-34"/>
              </a:rPr>
              <a:t>organs</a:t>
            </a:r>
            <a:r>
              <a:rPr lang="en-US" sz="2800" dirty="0">
                <a:solidFill>
                  <a:srgbClr val="0000CC"/>
                </a:solidFill>
                <a:cs typeface="Cordia New" pitchFamily="34" charset="-34"/>
              </a:rPr>
              <a:t> </a:t>
            </a:r>
          </a:p>
          <a:p>
            <a:pPr marL="404813" indent="-404813" eaLnBrk="1" hangingPunct="1">
              <a:lnSpc>
                <a:spcPct val="150000"/>
              </a:lnSpc>
              <a:spcBef>
                <a:spcPts val="600"/>
              </a:spcBef>
              <a:buFont typeface="Calibri" pitchFamily="34" charset="0"/>
              <a:buChar char="–"/>
              <a:tabLst>
                <a:tab pos="404813" algn="l"/>
              </a:tabLst>
              <a:defRPr/>
            </a:pPr>
            <a:r>
              <a:rPr lang="en-US" sz="2800" dirty="0">
                <a:cs typeface="Cordia New" pitchFamily="34" charset="-34"/>
              </a:rPr>
              <a:t>classified as </a:t>
            </a:r>
            <a:r>
              <a:rPr lang="en-US" sz="2800" b="1" dirty="0">
                <a:solidFill>
                  <a:srgbClr val="0000CC"/>
                </a:solidFill>
                <a:cs typeface="Cordia New" pitchFamily="34" charset="-34"/>
              </a:rPr>
              <a:t>T</a:t>
            </a:r>
            <a:r>
              <a:rPr lang="th-TH" sz="2800" b="1" dirty="0">
                <a:solidFill>
                  <a:srgbClr val="0000CC"/>
                </a:solidFill>
              </a:rPr>
              <a:t>,</a:t>
            </a:r>
            <a:r>
              <a:rPr lang="en-US" sz="2800" b="1" dirty="0">
                <a:solidFill>
                  <a:srgbClr val="0000CC"/>
                </a:solidFill>
                <a:cs typeface="Cordia New" pitchFamily="34" charset="-34"/>
              </a:rPr>
              <a:t> B,</a:t>
            </a:r>
            <a:r>
              <a:rPr lang="th-TH" sz="2800" dirty="0">
                <a:solidFill>
                  <a:srgbClr val="0000CC"/>
                </a:solidFill>
              </a:rPr>
              <a:t> </a:t>
            </a:r>
            <a:r>
              <a:rPr lang="en-US" sz="2800" dirty="0">
                <a:cs typeface="Cordia New" pitchFamily="34" charset="-34"/>
              </a:rPr>
              <a:t>and </a:t>
            </a:r>
            <a:r>
              <a:rPr lang="en-US" sz="2800" b="1" dirty="0">
                <a:solidFill>
                  <a:srgbClr val="0000CC"/>
                </a:solidFill>
                <a:cs typeface="Cordia New" pitchFamily="34" charset="-34"/>
              </a:rPr>
              <a:t>natural killer </a:t>
            </a:r>
            <a:r>
              <a:rPr lang="th-TH" sz="2800" b="1" dirty="0">
                <a:solidFill>
                  <a:srgbClr val="0000CC"/>
                </a:solidFill>
              </a:rPr>
              <a:t>(</a:t>
            </a:r>
            <a:r>
              <a:rPr lang="en-US" sz="2800" b="1" dirty="0">
                <a:solidFill>
                  <a:srgbClr val="0000CC"/>
                </a:solidFill>
                <a:cs typeface="Cordia New" pitchFamily="34" charset="-34"/>
              </a:rPr>
              <a:t>NK</a:t>
            </a:r>
            <a:r>
              <a:rPr lang="th-TH" sz="2800" b="1" dirty="0">
                <a:solidFill>
                  <a:srgbClr val="0000CC"/>
                </a:solidFill>
              </a:rPr>
              <a:t>) </a:t>
            </a:r>
            <a:r>
              <a:rPr lang="en-US" sz="2800" b="1" dirty="0">
                <a:solidFill>
                  <a:srgbClr val="0000CC"/>
                </a:solidFill>
                <a:cs typeface="Cordia New" pitchFamily="34" charset="-34"/>
              </a:rPr>
              <a:t>cells </a:t>
            </a:r>
            <a:r>
              <a:rPr lang="en-US" sz="2800" b="1" dirty="0">
                <a:cs typeface="Cordia New" pitchFamily="34" charset="-34"/>
              </a:rPr>
              <a:t>[null cells]</a:t>
            </a:r>
          </a:p>
          <a:p>
            <a:pPr marL="0" indent="0" eaLnBrk="1" hangingPunct="1">
              <a:lnSpc>
                <a:spcPct val="150000"/>
              </a:lnSpc>
              <a:spcBef>
                <a:spcPts val="600"/>
              </a:spcBef>
              <a:buNone/>
              <a:tabLst>
                <a:tab pos="404813" algn="l"/>
              </a:tabLst>
              <a:defRPr/>
            </a:pPr>
            <a:endParaRPr lang="en-US" sz="2800" b="1" dirty="0">
              <a:cs typeface="Cordia New" pitchFamily="34" charset="-34"/>
            </a:endParaRPr>
          </a:p>
          <a:p>
            <a:pPr marL="404813" indent="-404813">
              <a:lnSpc>
                <a:spcPct val="150000"/>
              </a:lnSpc>
              <a:spcBef>
                <a:spcPts val="600"/>
              </a:spcBef>
              <a:buFont typeface="Calibri" pitchFamily="34" charset="0"/>
              <a:buChar char="–"/>
              <a:tabLst>
                <a:tab pos="404813" algn="l"/>
              </a:tabLst>
              <a:defRPr/>
            </a:pPr>
            <a:r>
              <a:rPr lang="en-US" sz="2800" b="1" dirty="0">
                <a:cs typeface="Cordia New" pitchFamily="34" charset="-34"/>
              </a:rPr>
              <a:t>Exposure to antigen </a:t>
            </a:r>
            <a:r>
              <a:rPr lang="en-US" sz="2800" dirty="0">
                <a:cs typeface="Cordia New" pitchFamily="34" charset="-34"/>
              </a:rPr>
              <a:t>&amp; one or more cytokines induces </a:t>
            </a:r>
            <a:r>
              <a:rPr lang="en-US" sz="2800" b="1" dirty="0">
                <a:solidFill>
                  <a:srgbClr val="0000CC"/>
                </a:solidFill>
                <a:cs typeface="Cordia New" pitchFamily="34" charset="-34"/>
              </a:rPr>
              <a:t>activation of resting T &amp; B cells</a:t>
            </a:r>
            <a:r>
              <a:rPr lang="en-US" sz="2800" dirty="0">
                <a:cs typeface="Cordia New" pitchFamily="34" charset="-34"/>
              </a:rPr>
              <a:t>, leading to their proliferation and differentiation into </a:t>
            </a:r>
            <a:r>
              <a:rPr lang="en-US" sz="2800" b="1" dirty="0">
                <a:solidFill>
                  <a:srgbClr val="0000CC"/>
                </a:solidFill>
                <a:cs typeface="Cordia New" pitchFamily="34" charset="-34"/>
              </a:rPr>
              <a:t>effector</a:t>
            </a:r>
            <a:r>
              <a:rPr lang="en-US" sz="2800" dirty="0">
                <a:solidFill>
                  <a:srgbClr val="0000CC"/>
                </a:solidFill>
                <a:cs typeface="Cordia New" pitchFamily="34" charset="-34"/>
              </a:rPr>
              <a:t> </a:t>
            </a:r>
            <a:r>
              <a:rPr lang="en-US" sz="2800" b="1" dirty="0">
                <a:solidFill>
                  <a:srgbClr val="0000CC"/>
                </a:solidFill>
                <a:cs typeface="Cordia New" pitchFamily="34" charset="-34"/>
              </a:rPr>
              <a:t>cells</a:t>
            </a:r>
            <a:r>
              <a:rPr lang="en-US" sz="2800" dirty="0">
                <a:cs typeface="Cordia New" pitchFamily="34" charset="-34"/>
              </a:rPr>
              <a:t>.</a:t>
            </a:r>
            <a:endParaRPr lang="en-US" sz="2800" b="1" dirty="0">
              <a:cs typeface="Cordia New" pitchFamily="34" charset="-34"/>
            </a:endParaRPr>
          </a:p>
          <a:p>
            <a:pPr marL="404813" indent="-404813" eaLnBrk="1" hangingPunct="1">
              <a:lnSpc>
                <a:spcPct val="150000"/>
              </a:lnSpc>
              <a:spcBef>
                <a:spcPts val="600"/>
              </a:spcBef>
              <a:buFont typeface="Calibri" pitchFamily="34" charset="0"/>
              <a:buChar char="–"/>
              <a:tabLst>
                <a:tab pos="404813" algn="l"/>
              </a:tabLst>
              <a:defRPr/>
            </a:pPr>
            <a:endParaRPr lang="th-TH" sz="2800" dirty="0"/>
          </a:p>
          <a:p>
            <a:pPr marL="0" indent="0">
              <a:lnSpc>
                <a:spcPct val="150000"/>
              </a:lnSpc>
              <a:buNone/>
            </a:pPr>
            <a:endParaRPr lang="en-US" sz="2800" dirty="0"/>
          </a:p>
        </p:txBody>
      </p:sp>
      <p:sp>
        <p:nvSpPr>
          <p:cNvPr id="4" name="Slide Number Placeholder 3">
            <a:extLst>
              <a:ext uri="{FF2B5EF4-FFF2-40B4-BE49-F238E27FC236}">
                <a16:creationId xmlns:a16="http://schemas.microsoft.com/office/drawing/2014/main" xmlns="" id="{A6ACD117-D5DA-4602-8710-C35A1529C4F8}"/>
              </a:ext>
            </a:extLst>
          </p:cNvPr>
          <p:cNvSpPr>
            <a:spLocks noGrp="1"/>
          </p:cNvSpPr>
          <p:nvPr>
            <p:ph type="sldNum" sz="quarter" idx="12"/>
          </p:nvPr>
        </p:nvSpPr>
        <p:spPr/>
        <p:txBody>
          <a:bodyPr/>
          <a:lstStyle/>
          <a:p>
            <a:pPr marL="55880">
              <a:lnSpc>
                <a:spcPts val="2005"/>
              </a:lnSpc>
            </a:pPr>
            <a:fld id="{81D60167-4931-47E6-BA6A-407CBD079E47}" type="slidenum">
              <a:rPr lang="en-GB" smtClean="0"/>
              <a:t>13</a:t>
            </a:fld>
            <a:endParaRPr lang="en-GB" dirty="0"/>
          </a:p>
        </p:txBody>
      </p:sp>
      <p:sp>
        <p:nvSpPr>
          <p:cNvPr id="5" name="Footer Placeholder 4">
            <a:extLst>
              <a:ext uri="{FF2B5EF4-FFF2-40B4-BE49-F238E27FC236}">
                <a16:creationId xmlns:a16="http://schemas.microsoft.com/office/drawing/2014/main" xmlns="" id="{263E5F8E-54CA-4379-9D20-274B5B40634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2501177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1F733E-8886-441D-8B3E-D1616D44927F}"/>
              </a:ext>
            </a:extLst>
          </p:cNvPr>
          <p:cNvSpPr>
            <a:spLocks noGrp="1"/>
          </p:cNvSpPr>
          <p:nvPr>
            <p:ph type="title"/>
          </p:nvPr>
        </p:nvSpPr>
        <p:spPr/>
        <p:txBody>
          <a:bodyPr/>
          <a:lstStyle/>
          <a:p>
            <a:r>
              <a:rPr lang="en-US" b="1" dirty="0">
                <a:solidFill>
                  <a:srgbClr val="FF0000"/>
                </a:solidFill>
                <a:cs typeface="Cordia New" pitchFamily="34" charset="-34"/>
              </a:rPr>
              <a:t>T LYMPHOCYTES</a:t>
            </a:r>
            <a:endParaRPr lang="en-US" dirty="0"/>
          </a:p>
        </p:txBody>
      </p:sp>
      <p:sp>
        <p:nvSpPr>
          <p:cNvPr id="3" name="Content Placeholder 2">
            <a:extLst>
              <a:ext uri="{FF2B5EF4-FFF2-40B4-BE49-F238E27FC236}">
                <a16:creationId xmlns:a16="http://schemas.microsoft.com/office/drawing/2014/main" xmlns="" id="{0D10E182-6107-49E7-8675-59F79BA75984}"/>
              </a:ext>
            </a:extLst>
          </p:cNvPr>
          <p:cNvSpPr>
            <a:spLocks noGrp="1"/>
          </p:cNvSpPr>
          <p:nvPr>
            <p:ph idx="1"/>
          </p:nvPr>
        </p:nvSpPr>
        <p:spPr>
          <a:xfrm>
            <a:off x="152400" y="1524000"/>
            <a:ext cx="8839200" cy="5197475"/>
          </a:xfrm>
        </p:spPr>
        <p:txBody>
          <a:bodyPr>
            <a:normAutofit fontScale="92500"/>
          </a:bodyPr>
          <a:lstStyle/>
          <a:p>
            <a:pPr marL="465138" indent="-465138" eaLnBrk="1" hangingPunct="1">
              <a:lnSpc>
                <a:spcPct val="150000"/>
              </a:lnSpc>
              <a:spcBef>
                <a:spcPts val="600"/>
              </a:spcBef>
              <a:buFont typeface="Calibri" pitchFamily="34" charset="0"/>
              <a:buChar char="–"/>
              <a:tabLst>
                <a:tab pos="465138" algn="l"/>
              </a:tabLst>
              <a:defRPr/>
            </a:pPr>
            <a:r>
              <a:rPr lang="en-US" sz="2800" dirty="0"/>
              <a:t>Constitute 65–75% of blood lymphocytes</a:t>
            </a:r>
            <a:endParaRPr lang="en-US" sz="2800" dirty="0">
              <a:solidFill>
                <a:srgbClr val="0033CC"/>
              </a:solidFill>
              <a:cs typeface="Cordia New" pitchFamily="34" charset="-34"/>
            </a:endParaRPr>
          </a:p>
          <a:p>
            <a:pPr marL="465138" indent="-465138" eaLnBrk="1" hangingPunct="1">
              <a:lnSpc>
                <a:spcPct val="150000"/>
              </a:lnSpc>
              <a:spcBef>
                <a:spcPts val="600"/>
              </a:spcBef>
              <a:buFont typeface="Calibri" pitchFamily="34" charset="0"/>
              <a:buChar char="–"/>
              <a:tabLst>
                <a:tab pos="465138" algn="l"/>
              </a:tabLst>
              <a:defRPr/>
            </a:pPr>
            <a:r>
              <a:rPr lang="en-US" sz="2800" dirty="0">
                <a:solidFill>
                  <a:srgbClr val="FF00FF"/>
                </a:solidFill>
                <a:cs typeface="Cordia New" pitchFamily="34" charset="-34"/>
              </a:rPr>
              <a:t>are responsible for </a:t>
            </a:r>
            <a:r>
              <a:rPr lang="en-US" sz="2800" b="1" dirty="0">
                <a:solidFill>
                  <a:srgbClr val="FF00FF"/>
                </a:solidFill>
                <a:cs typeface="Cordia New" pitchFamily="34" charset="-34"/>
              </a:rPr>
              <a:t>cell-mediated immune responses </a:t>
            </a:r>
            <a:r>
              <a:rPr lang="en-US" sz="2800" dirty="0">
                <a:solidFill>
                  <a:srgbClr val="FF00FF"/>
                </a:solidFill>
                <a:cs typeface="Cordia New" pitchFamily="34" charset="-34"/>
              </a:rPr>
              <a:t>and </a:t>
            </a:r>
            <a:r>
              <a:rPr lang="en-US" sz="2800" b="1" dirty="0">
                <a:solidFill>
                  <a:srgbClr val="FF00FF"/>
                </a:solidFill>
                <a:cs typeface="Cordia New" pitchFamily="34" charset="-34"/>
              </a:rPr>
              <a:t>assist</a:t>
            </a:r>
            <a:r>
              <a:rPr lang="en-US" sz="2800" dirty="0">
                <a:solidFill>
                  <a:srgbClr val="FF00FF"/>
                </a:solidFill>
                <a:cs typeface="Cordia New" pitchFamily="34" charset="-34"/>
              </a:rPr>
              <a:t> B cells in developing a humoral response</a:t>
            </a:r>
          </a:p>
          <a:p>
            <a:pPr marL="465138" indent="-465138" eaLnBrk="1" hangingPunct="1">
              <a:lnSpc>
                <a:spcPct val="150000"/>
              </a:lnSpc>
              <a:spcBef>
                <a:spcPts val="600"/>
              </a:spcBef>
              <a:buFont typeface="Calibri" pitchFamily="34" charset="0"/>
              <a:buChar char="–"/>
              <a:tabLst>
                <a:tab pos="465138" algn="l"/>
              </a:tabLst>
              <a:defRPr/>
            </a:pPr>
            <a:endParaRPr lang="en-US" sz="2800" dirty="0">
              <a:solidFill>
                <a:srgbClr val="FF00FF"/>
              </a:solidFill>
              <a:cs typeface="Cordia New" pitchFamily="34" charset="-34"/>
            </a:endParaRPr>
          </a:p>
          <a:p>
            <a:pPr marL="465138" indent="-465138" eaLnBrk="1" hangingPunct="1">
              <a:lnSpc>
                <a:spcPct val="150000"/>
              </a:lnSpc>
              <a:spcBef>
                <a:spcPts val="600"/>
              </a:spcBef>
              <a:buFont typeface="Calibri" pitchFamily="34" charset="0"/>
              <a:buChar char="–"/>
              <a:tabLst>
                <a:tab pos="465138" algn="l"/>
              </a:tabLst>
              <a:defRPr/>
            </a:pPr>
            <a:r>
              <a:rPr lang="en-US" sz="2800" dirty="0">
                <a:cs typeface="Cordia New" pitchFamily="34" charset="-34"/>
              </a:rPr>
              <a:t>Recognize antigens that have been processed and displayed (presented) on the surface of APCs only.</a:t>
            </a:r>
            <a:endParaRPr lang="th-TH" sz="2800" dirty="0"/>
          </a:p>
          <a:p>
            <a:pPr>
              <a:lnSpc>
                <a:spcPct val="150000"/>
              </a:lnSpc>
            </a:pPr>
            <a:r>
              <a:rPr lang="en-US" sz="2800" b="1" dirty="0">
                <a:solidFill>
                  <a:srgbClr val="FF0000"/>
                </a:solidFill>
                <a:cs typeface="Angsana New" pitchFamily="18" charset="-34"/>
              </a:rPr>
              <a:t>Proliferation, Maturation and Differentiation of T Lymphocytes </a:t>
            </a:r>
            <a:r>
              <a:rPr lang="en-US" sz="2800" dirty="0">
                <a:solidFill>
                  <a:srgbClr val="0033CC"/>
                </a:solidFill>
                <a:cs typeface="Cordia New" pitchFamily="34" charset="-34"/>
              </a:rPr>
              <a:t>occurs in the thymus </a:t>
            </a:r>
            <a:endParaRPr lang="en-US" sz="2800" dirty="0"/>
          </a:p>
        </p:txBody>
      </p:sp>
      <p:sp>
        <p:nvSpPr>
          <p:cNvPr id="4" name="Slide Number Placeholder 3">
            <a:extLst>
              <a:ext uri="{FF2B5EF4-FFF2-40B4-BE49-F238E27FC236}">
                <a16:creationId xmlns:a16="http://schemas.microsoft.com/office/drawing/2014/main" xmlns="" id="{C88C3F3A-57D1-47AD-8FA4-FBDF8F6C5037}"/>
              </a:ext>
            </a:extLst>
          </p:cNvPr>
          <p:cNvSpPr>
            <a:spLocks noGrp="1"/>
          </p:cNvSpPr>
          <p:nvPr>
            <p:ph type="sldNum" sz="quarter" idx="12"/>
          </p:nvPr>
        </p:nvSpPr>
        <p:spPr/>
        <p:txBody>
          <a:bodyPr/>
          <a:lstStyle/>
          <a:p>
            <a:pPr marL="55880">
              <a:lnSpc>
                <a:spcPts val="2005"/>
              </a:lnSpc>
            </a:pPr>
            <a:fld id="{81D60167-4931-47E6-BA6A-407CBD079E47}" type="slidenum">
              <a:rPr lang="en-GB" smtClean="0"/>
              <a:t>14</a:t>
            </a:fld>
            <a:endParaRPr lang="en-GB" dirty="0"/>
          </a:p>
        </p:txBody>
      </p:sp>
      <p:sp>
        <p:nvSpPr>
          <p:cNvPr id="5" name="Footer Placeholder 4">
            <a:extLst>
              <a:ext uri="{FF2B5EF4-FFF2-40B4-BE49-F238E27FC236}">
                <a16:creationId xmlns:a16="http://schemas.microsoft.com/office/drawing/2014/main" xmlns="" id="{C7F28F20-8804-486D-94CC-BE80787FDE6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1323448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C88C3F3A-57D1-47AD-8FA4-FBDF8F6C5037}"/>
              </a:ext>
            </a:extLst>
          </p:cNvPr>
          <p:cNvSpPr>
            <a:spLocks noGrp="1"/>
          </p:cNvSpPr>
          <p:nvPr>
            <p:ph type="sldNum" sz="quarter" idx="12"/>
          </p:nvPr>
        </p:nvSpPr>
        <p:spPr/>
        <p:txBody>
          <a:bodyPr/>
          <a:lstStyle/>
          <a:p>
            <a:pPr marL="55880">
              <a:lnSpc>
                <a:spcPts val="2005"/>
              </a:lnSpc>
            </a:pPr>
            <a:fld id="{81D60167-4931-47E6-BA6A-407CBD079E47}" type="slidenum">
              <a:rPr lang="en-GB" smtClean="0"/>
              <a:t>15</a:t>
            </a:fld>
            <a:endParaRPr lang="en-GB" dirty="0"/>
          </a:p>
        </p:txBody>
      </p:sp>
      <p:pic>
        <p:nvPicPr>
          <p:cNvPr id="5" name="Picture 2">
            <a:extLst>
              <a:ext uri="{FF2B5EF4-FFF2-40B4-BE49-F238E27FC236}">
                <a16:creationId xmlns:a16="http://schemas.microsoft.com/office/drawing/2014/main" xmlns="" id="{EE0E9396-89B3-4BA2-9D9B-007FAABA6F29}"/>
              </a:ext>
            </a:extLst>
          </p:cNvPr>
          <p:cNvPicPr>
            <a:picLocks noChangeAspect="1" noChangeArrowheads="1"/>
          </p:cNvPicPr>
          <p:nvPr/>
        </p:nvPicPr>
        <p:blipFill>
          <a:blip r:embed="rId2" cstate="print"/>
          <a:srcRect/>
          <a:stretch>
            <a:fillRect/>
          </a:stretch>
        </p:blipFill>
        <p:spPr bwMode="auto">
          <a:xfrm>
            <a:off x="1828800" y="353818"/>
            <a:ext cx="5029200" cy="6172200"/>
          </a:xfrm>
          <a:prstGeom prst="rect">
            <a:avLst/>
          </a:prstGeom>
          <a:noFill/>
          <a:ln w="9525">
            <a:noFill/>
            <a:miter lim="800000"/>
            <a:headEnd/>
            <a:tailEnd/>
          </a:ln>
        </p:spPr>
      </p:pic>
      <p:sp>
        <p:nvSpPr>
          <p:cNvPr id="2" name="Footer Placeholder 1">
            <a:extLst>
              <a:ext uri="{FF2B5EF4-FFF2-40B4-BE49-F238E27FC236}">
                <a16:creationId xmlns:a16="http://schemas.microsoft.com/office/drawing/2014/main" xmlns="" id="{0BDD53AD-3D6B-4A60-AE5C-C1FAD4EF097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3232942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C66244B-9C47-4662-B447-2DA73754D743}"/>
              </a:ext>
            </a:extLst>
          </p:cNvPr>
          <p:cNvSpPr>
            <a:spLocks noGrp="1"/>
          </p:cNvSpPr>
          <p:nvPr>
            <p:ph idx="1"/>
          </p:nvPr>
        </p:nvSpPr>
        <p:spPr>
          <a:xfrm>
            <a:off x="228600" y="136524"/>
            <a:ext cx="8915400" cy="6584952"/>
          </a:xfrm>
        </p:spPr>
        <p:txBody>
          <a:bodyPr>
            <a:normAutofit/>
          </a:bodyPr>
          <a:lstStyle/>
          <a:p>
            <a:pPr marL="609600" indent="-609600" eaLnBrk="1" hangingPunct="1">
              <a:lnSpc>
                <a:spcPct val="150000"/>
              </a:lnSpc>
              <a:buFontTx/>
              <a:buNone/>
              <a:defRPr/>
            </a:pPr>
            <a:r>
              <a:rPr lang="en-US" sz="2800" b="1" dirty="0">
                <a:solidFill>
                  <a:srgbClr val="0000CC"/>
                </a:solidFill>
                <a:cs typeface="Cordia New" pitchFamily="34" charset="-34"/>
              </a:rPr>
              <a:t>T Helper (TH ) Cells (</a:t>
            </a:r>
            <a:r>
              <a:rPr lang="en-US" sz="2800" dirty="0">
                <a:cs typeface="Cordia New" pitchFamily="34" charset="-34"/>
              </a:rPr>
              <a:t>CD4</a:t>
            </a:r>
            <a:r>
              <a:rPr lang="en-US" sz="2800" baseline="30000" dirty="0"/>
              <a:t>+</a:t>
            </a:r>
            <a:r>
              <a:rPr lang="en-US" sz="2800" dirty="0">
                <a:cs typeface="Cordia New" pitchFamily="34" charset="-34"/>
              </a:rPr>
              <a:t> cells)</a:t>
            </a:r>
          </a:p>
          <a:p>
            <a:pPr marL="749300" indent="-344488" eaLnBrk="1" hangingPunct="1">
              <a:lnSpc>
                <a:spcPct val="150000"/>
              </a:lnSpc>
              <a:spcBef>
                <a:spcPct val="0"/>
              </a:spcBef>
              <a:buFont typeface="Calibri" pitchFamily="34" charset="0"/>
              <a:buChar char="₋"/>
              <a:tabLst>
                <a:tab pos="854075" algn="l"/>
              </a:tabLst>
              <a:defRPr/>
            </a:pPr>
            <a:r>
              <a:rPr lang="en-US" sz="2800" dirty="0">
                <a:cs typeface="Cordia New" pitchFamily="34" charset="-34"/>
              </a:rPr>
              <a:t>synthesize and release numerous growth factors, known as </a:t>
            </a:r>
            <a:r>
              <a:rPr lang="en-US" sz="2800" b="1" dirty="0">
                <a:solidFill>
                  <a:srgbClr val="0000CC"/>
                </a:solidFill>
                <a:cs typeface="Cordia New" pitchFamily="34" charset="-34"/>
              </a:rPr>
              <a:t>cytokines (lymphokines)</a:t>
            </a:r>
            <a:r>
              <a:rPr lang="en-US" sz="2800" b="1" dirty="0">
                <a:cs typeface="Cordia New" pitchFamily="34" charset="-34"/>
              </a:rPr>
              <a:t> </a:t>
            </a:r>
          </a:p>
          <a:p>
            <a:pPr marL="749300" indent="-344488" eaLnBrk="1" hangingPunct="1">
              <a:lnSpc>
                <a:spcPct val="150000"/>
              </a:lnSpc>
              <a:spcBef>
                <a:spcPct val="0"/>
              </a:spcBef>
              <a:buFont typeface="Calibri" pitchFamily="34" charset="0"/>
              <a:buChar char="₋"/>
              <a:tabLst>
                <a:tab pos="854075" algn="l"/>
              </a:tabLst>
              <a:defRPr/>
            </a:pPr>
            <a:r>
              <a:rPr lang="en-US" sz="2800" b="1" dirty="0">
                <a:solidFill>
                  <a:srgbClr val="0000CC"/>
                </a:solidFill>
                <a:cs typeface="Cordia New" pitchFamily="34" charset="-34"/>
              </a:rPr>
              <a:t>Induce B cells to respond </a:t>
            </a:r>
            <a:r>
              <a:rPr lang="en-US" sz="2800" dirty="0">
                <a:cs typeface="Cordia New" pitchFamily="34" charset="-34"/>
              </a:rPr>
              <a:t>to an antigenic stimulus</a:t>
            </a:r>
            <a:r>
              <a:rPr lang="en-US" sz="2800" b="1" dirty="0">
                <a:cs typeface="Cordia New" pitchFamily="34" charset="-34"/>
              </a:rPr>
              <a:t>.</a:t>
            </a:r>
          </a:p>
          <a:p>
            <a:pPr marL="404812" indent="0" eaLnBrk="1" hangingPunct="1">
              <a:lnSpc>
                <a:spcPct val="150000"/>
              </a:lnSpc>
              <a:spcBef>
                <a:spcPct val="0"/>
              </a:spcBef>
              <a:buNone/>
              <a:tabLst>
                <a:tab pos="854075" algn="l"/>
              </a:tabLst>
              <a:defRPr/>
            </a:pPr>
            <a:endParaRPr lang="en-US" sz="2800" b="1" dirty="0">
              <a:cs typeface="Cordia New" pitchFamily="34" charset="-34"/>
            </a:endParaRPr>
          </a:p>
          <a:p>
            <a:pPr marL="339725" indent="-339725" eaLnBrk="1" hangingPunct="1">
              <a:lnSpc>
                <a:spcPct val="150000"/>
              </a:lnSpc>
              <a:spcBef>
                <a:spcPts val="0"/>
              </a:spcBef>
              <a:buFontTx/>
              <a:buNone/>
              <a:defRPr/>
            </a:pPr>
            <a:r>
              <a:rPr lang="en-US" sz="2800" b="1" dirty="0">
                <a:solidFill>
                  <a:srgbClr val="0000CC"/>
                </a:solidFill>
                <a:cs typeface="Angsana New" pitchFamily="18" charset="-34"/>
              </a:rPr>
              <a:t>Cytotoxic T (TC) Cells</a:t>
            </a:r>
            <a:r>
              <a:rPr lang="en-US" sz="2800" b="1" dirty="0">
                <a:solidFill>
                  <a:srgbClr val="0000CC"/>
                </a:solidFill>
                <a:cs typeface="Cordia New" pitchFamily="34" charset="-34"/>
              </a:rPr>
              <a:t>(</a:t>
            </a:r>
            <a:r>
              <a:rPr lang="en-US" sz="2800" dirty="0"/>
              <a:t>CD8</a:t>
            </a:r>
            <a:r>
              <a:rPr lang="en-US" sz="2800" baseline="30000" dirty="0"/>
              <a:t>+</a:t>
            </a:r>
            <a:r>
              <a:rPr lang="en-US" sz="2800" dirty="0"/>
              <a:t> </a:t>
            </a:r>
            <a:r>
              <a:rPr lang="en-US" sz="2800" dirty="0">
                <a:cs typeface="Cordia New" pitchFamily="34" charset="-34"/>
              </a:rPr>
              <a:t>cells)</a:t>
            </a:r>
          </a:p>
          <a:p>
            <a:pPr lvl="1">
              <a:lnSpc>
                <a:spcPct val="150000"/>
              </a:lnSpc>
              <a:spcBef>
                <a:spcPts val="0"/>
              </a:spcBef>
              <a:buFont typeface="Calibri" pitchFamily="34" charset="0"/>
              <a:buChar char="₋"/>
              <a:defRPr/>
            </a:pPr>
            <a:r>
              <a:rPr lang="en-US" sz="2800" dirty="0">
                <a:cs typeface="Cordia New" pitchFamily="34" charset="-34"/>
              </a:rPr>
              <a:t>Induced by </a:t>
            </a:r>
            <a:r>
              <a:rPr lang="en-US" sz="2800" b="1" dirty="0">
                <a:cs typeface="Cordia New" pitchFamily="34" charset="-34"/>
              </a:rPr>
              <a:t>IL-2</a:t>
            </a:r>
            <a:r>
              <a:rPr lang="en-US" sz="2800" dirty="0">
                <a:cs typeface="Cordia New" pitchFamily="34" charset="-34"/>
              </a:rPr>
              <a:t> to proliferate and differentiate into </a:t>
            </a:r>
            <a:r>
              <a:rPr lang="en-US" sz="2800" b="1" dirty="0">
                <a:solidFill>
                  <a:srgbClr val="0000CC"/>
                </a:solidFill>
                <a:cs typeface="Cordia New" pitchFamily="34" charset="-34"/>
              </a:rPr>
              <a:t>effector cytotoxic T lymphocytes (CTLs)</a:t>
            </a:r>
          </a:p>
          <a:p>
            <a:pPr lvl="1">
              <a:lnSpc>
                <a:spcPct val="150000"/>
              </a:lnSpc>
              <a:spcBef>
                <a:spcPts val="0"/>
              </a:spcBef>
              <a:buFont typeface="Calibri" pitchFamily="34" charset="0"/>
              <a:buChar char="₋"/>
              <a:defRPr/>
            </a:pPr>
            <a:r>
              <a:rPr lang="en-US" sz="2800" dirty="0">
                <a:cs typeface="Cordia New" pitchFamily="34" charset="-34"/>
              </a:rPr>
              <a:t>Modulate lysis of foreign cells and virus-infected self-cells</a:t>
            </a:r>
            <a:endParaRPr lang="en-US" sz="2800" dirty="0"/>
          </a:p>
        </p:txBody>
      </p:sp>
      <p:sp>
        <p:nvSpPr>
          <p:cNvPr id="4" name="Slide Number Placeholder 3">
            <a:extLst>
              <a:ext uri="{FF2B5EF4-FFF2-40B4-BE49-F238E27FC236}">
                <a16:creationId xmlns:a16="http://schemas.microsoft.com/office/drawing/2014/main" xmlns="" id="{C804B2D0-5886-44E7-9D9E-6E832FAEEAAB}"/>
              </a:ext>
            </a:extLst>
          </p:cNvPr>
          <p:cNvSpPr>
            <a:spLocks noGrp="1"/>
          </p:cNvSpPr>
          <p:nvPr>
            <p:ph type="sldNum" sz="quarter" idx="12"/>
          </p:nvPr>
        </p:nvSpPr>
        <p:spPr/>
        <p:txBody>
          <a:bodyPr/>
          <a:lstStyle/>
          <a:p>
            <a:pPr marL="55880">
              <a:lnSpc>
                <a:spcPts val="2005"/>
              </a:lnSpc>
            </a:pPr>
            <a:fld id="{81D60167-4931-47E6-BA6A-407CBD079E47}" type="slidenum">
              <a:rPr lang="en-GB" smtClean="0"/>
              <a:t>16</a:t>
            </a:fld>
            <a:endParaRPr lang="en-GB" dirty="0"/>
          </a:p>
        </p:txBody>
      </p:sp>
      <p:sp>
        <p:nvSpPr>
          <p:cNvPr id="2" name="Footer Placeholder 1">
            <a:extLst>
              <a:ext uri="{FF2B5EF4-FFF2-40B4-BE49-F238E27FC236}">
                <a16:creationId xmlns:a16="http://schemas.microsoft.com/office/drawing/2014/main" xmlns="" id="{E9672656-13D0-4B70-B378-9F1F8608188C}"/>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9456525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C66244B-9C47-4662-B447-2DA73754D743}"/>
              </a:ext>
            </a:extLst>
          </p:cNvPr>
          <p:cNvSpPr>
            <a:spLocks noGrp="1"/>
          </p:cNvSpPr>
          <p:nvPr>
            <p:ph idx="1"/>
          </p:nvPr>
        </p:nvSpPr>
        <p:spPr>
          <a:xfrm>
            <a:off x="228600" y="136524"/>
            <a:ext cx="8915400" cy="6584952"/>
          </a:xfrm>
        </p:spPr>
        <p:txBody>
          <a:bodyPr>
            <a:normAutofit/>
          </a:bodyPr>
          <a:lstStyle/>
          <a:p>
            <a:pPr marL="609600" indent="-609600" eaLnBrk="1" hangingPunct="1">
              <a:lnSpc>
                <a:spcPct val="150000"/>
              </a:lnSpc>
              <a:buFontTx/>
              <a:buNone/>
              <a:defRPr/>
            </a:pPr>
            <a:r>
              <a:rPr lang="en-US" sz="2800" b="1" dirty="0">
                <a:solidFill>
                  <a:srgbClr val="0000CC"/>
                </a:solidFill>
                <a:cs typeface="Cordia New" pitchFamily="34" charset="-34"/>
              </a:rPr>
              <a:t>T Helper (TH ) Cells (</a:t>
            </a:r>
            <a:r>
              <a:rPr lang="en-US" sz="2800" dirty="0">
                <a:cs typeface="Cordia New" pitchFamily="34" charset="-34"/>
              </a:rPr>
              <a:t>CD4</a:t>
            </a:r>
            <a:r>
              <a:rPr lang="en-US" sz="2800" baseline="30000" dirty="0"/>
              <a:t>+</a:t>
            </a:r>
            <a:r>
              <a:rPr lang="en-US" sz="2800" dirty="0">
                <a:cs typeface="Cordia New" pitchFamily="34" charset="-34"/>
              </a:rPr>
              <a:t> cells)</a:t>
            </a:r>
          </a:p>
          <a:p>
            <a:pPr marL="749300" indent="-344488" eaLnBrk="1" hangingPunct="1">
              <a:lnSpc>
                <a:spcPct val="150000"/>
              </a:lnSpc>
              <a:spcBef>
                <a:spcPct val="0"/>
              </a:spcBef>
              <a:buFont typeface="Calibri" pitchFamily="34" charset="0"/>
              <a:buChar char="₋"/>
              <a:tabLst>
                <a:tab pos="854075" algn="l"/>
              </a:tabLst>
              <a:defRPr/>
            </a:pPr>
            <a:r>
              <a:rPr lang="en-US" sz="2800" dirty="0">
                <a:cs typeface="Cordia New" pitchFamily="34" charset="-34"/>
              </a:rPr>
              <a:t>synthesize and release numerous growth factors, known as </a:t>
            </a:r>
            <a:r>
              <a:rPr lang="en-US" sz="2800" b="1" dirty="0">
                <a:solidFill>
                  <a:srgbClr val="0000CC"/>
                </a:solidFill>
                <a:cs typeface="Cordia New" pitchFamily="34" charset="-34"/>
              </a:rPr>
              <a:t>cytokines (lymphokines)</a:t>
            </a:r>
            <a:r>
              <a:rPr lang="en-US" sz="2800" b="1" dirty="0">
                <a:cs typeface="Cordia New" pitchFamily="34" charset="-34"/>
              </a:rPr>
              <a:t> </a:t>
            </a:r>
          </a:p>
          <a:p>
            <a:pPr marL="749300" indent="-344488" eaLnBrk="1" hangingPunct="1">
              <a:lnSpc>
                <a:spcPct val="150000"/>
              </a:lnSpc>
              <a:spcBef>
                <a:spcPct val="0"/>
              </a:spcBef>
              <a:buFont typeface="Calibri" pitchFamily="34" charset="0"/>
              <a:buChar char="₋"/>
              <a:tabLst>
                <a:tab pos="854075" algn="l"/>
              </a:tabLst>
              <a:defRPr/>
            </a:pPr>
            <a:r>
              <a:rPr lang="en-US" sz="2800" b="1" dirty="0">
                <a:solidFill>
                  <a:srgbClr val="0000CC"/>
                </a:solidFill>
                <a:cs typeface="Cordia New" pitchFamily="34" charset="-34"/>
              </a:rPr>
              <a:t>Induce B cells to respond </a:t>
            </a:r>
            <a:r>
              <a:rPr lang="en-US" sz="2800" dirty="0">
                <a:cs typeface="Cordia New" pitchFamily="34" charset="-34"/>
              </a:rPr>
              <a:t>to an antigenic stimulus</a:t>
            </a:r>
            <a:r>
              <a:rPr lang="en-US" sz="2800" b="1" dirty="0">
                <a:cs typeface="Cordia New" pitchFamily="34" charset="-34"/>
              </a:rPr>
              <a:t>.</a:t>
            </a:r>
          </a:p>
          <a:p>
            <a:pPr marL="404812" indent="0" eaLnBrk="1" hangingPunct="1">
              <a:lnSpc>
                <a:spcPct val="150000"/>
              </a:lnSpc>
              <a:spcBef>
                <a:spcPct val="0"/>
              </a:spcBef>
              <a:buNone/>
              <a:tabLst>
                <a:tab pos="854075" algn="l"/>
              </a:tabLst>
              <a:defRPr/>
            </a:pPr>
            <a:endParaRPr lang="en-US" sz="2800" b="1" dirty="0">
              <a:cs typeface="Cordia New" pitchFamily="34" charset="-34"/>
            </a:endParaRPr>
          </a:p>
          <a:p>
            <a:pPr marL="339725" indent="-339725" eaLnBrk="1" hangingPunct="1">
              <a:lnSpc>
                <a:spcPct val="150000"/>
              </a:lnSpc>
              <a:spcBef>
                <a:spcPts val="0"/>
              </a:spcBef>
              <a:buFontTx/>
              <a:buNone/>
              <a:defRPr/>
            </a:pPr>
            <a:r>
              <a:rPr lang="en-US" sz="2800" b="1" dirty="0">
                <a:solidFill>
                  <a:srgbClr val="0000CC"/>
                </a:solidFill>
                <a:cs typeface="Angsana New" pitchFamily="18" charset="-34"/>
              </a:rPr>
              <a:t>Cytotoxic T (TC) Cells</a:t>
            </a:r>
            <a:r>
              <a:rPr lang="en-US" sz="2800" b="1" dirty="0">
                <a:solidFill>
                  <a:srgbClr val="0000CC"/>
                </a:solidFill>
                <a:cs typeface="Cordia New" pitchFamily="34" charset="-34"/>
              </a:rPr>
              <a:t>(</a:t>
            </a:r>
            <a:r>
              <a:rPr lang="en-US" sz="2800" dirty="0"/>
              <a:t>CD8</a:t>
            </a:r>
            <a:r>
              <a:rPr lang="en-US" sz="2800" baseline="30000" dirty="0"/>
              <a:t>+</a:t>
            </a:r>
            <a:r>
              <a:rPr lang="en-US" sz="2800" dirty="0"/>
              <a:t> </a:t>
            </a:r>
            <a:r>
              <a:rPr lang="en-US" sz="2800" dirty="0">
                <a:cs typeface="Cordia New" pitchFamily="34" charset="-34"/>
              </a:rPr>
              <a:t>cells)</a:t>
            </a:r>
          </a:p>
          <a:p>
            <a:pPr lvl="1">
              <a:lnSpc>
                <a:spcPct val="150000"/>
              </a:lnSpc>
              <a:spcBef>
                <a:spcPts val="0"/>
              </a:spcBef>
              <a:buFont typeface="Calibri" pitchFamily="34" charset="0"/>
              <a:buChar char="₋"/>
              <a:defRPr/>
            </a:pPr>
            <a:r>
              <a:rPr lang="en-US" sz="2800" dirty="0">
                <a:cs typeface="Cordia New" pitchFamily="34" charset="-34"/>
              </a:rPr>
              <a:t>Induced by </a:t>
            </a:r>
            <a:r>
              <a:rPr lang="en-US" sz="2800" b="1" dirty="0">
                <a:cs typeface="Cordia New" pitchFamily="34" charset="-34"/>
              </a:rPr>
              <a:t>IL-2</a:t>
            </a:r>
            <a:r>
              <a:rPr lang="en-US" sz="2800" dirty="0">
                <a:cs typeface="Cordia New" pitchFamily="34" charset="-34"/>
              </a:rPr>
              <a:t> to proliferate and differentiate into </a:t>
            </a:r>
            <a:r>
              <a:rPr lang="en-US" sz="2800" b="1" dirty="0">
                <a:solidFill>
                  <a:srgbClr val="0000CC"/>
                </a:solidFill>
                <a:cs typeface="Cordia New" pitchFamily="34" charset="-34"/>
              </a:rPr>
              <a:t>effector cytotoxic T lymphocytes (CTLs)</a:t>
            </a:r>
          </a:p>
          <a:p>
            <a:pPr lvl="1">
              <a:lnSpc>
                <a:spcPct val="150000"/>
              </a:lnSpc>
              <a:spcBef>
                <a:spcPts val="0"/>
              </a:spcBef>
              <a:buFont typeface="Calibri" pitchFamily="34" charset="0"/>
              <a:buChar char="₋"/>
              <a:defRPr/>
            </a:pPr>
            <a:r>
              <a:rPr lang="en-US" sz="2800" dirty="0">
                <a:cs typeface="Cordia New" pitchFamily="34" charset="-34"/>
              </a:rPr>
              <a:t>Modulate lysis of foreign cells and virus-infected self-cells</a:t>
            </a:r>
            <a:endParaRPr lang="en-US" sz="2800" dirty="0"/>
          </a:p>
        </p:txBody>
      </p:sp>
      <p:sp>
        <p:nvSpPr>
          <p:cNvPr id="4" name="Slide Number Placeholder 3">
            <a:extLst>
              <a:ext uri="{FF2B5EF4-FFF2-40B4-BE49-F238E27FC236}">
                <a16:creationId xmlns:a16="http://schemas.microsoft.com/office/drawing/2014/main" xmlns="" id="{C804B2D0-5886-44E7-9D9E-6E832FAEEAAB}"/>
              </a:ext>
            </a:extLst>
          </p:cNvPr>
          <p:cNvSpPr>
            <a:spLocks noGrp="1"/>
          </p:cNvSpPr>
          <p:nvPr>
            <p:ph type="sldNum" sz="quarter" idx="12"/>
          </p:nvPr>
        </p:nvSpPr>
        <p:spPr/>
        <p:txBody>
          <a:bodyPr/>
          <a:lstStyle/>
          <a:p>
            <a:pPr marL="55880">
              <a:lnSpc>
                <a:spcPts val="2005"/>
              </a:lnSpc>
            </a:pPr>
            <a:fld id="{81D60167-4931-47E6-BA6A-407CBD079E47}" type="slidenum">
              <a:rPr lang="en-GB" smtClean="0"/>
              <a:t>17</a:t>
            </a:fld>
            <a:endParaRPr lang="en-GB" dirty="0"/>
          </a:p>
        </p:txBody>
      </p:sp>
      <p:sp>
        <p:nvSpPr>
          <p:cNvPr id="2" name="Footer Placeholder 1">
            <a:extLst>
              <a:ext uri="{FF2B5EF4-FFF2-40B4-BE49-F238E27FC236}">
                <a16:creationId xmlns:a16="http://schemas.microsoft.com/office/drawing/2014/main" xmlns="" id="{664342CE-C687-4D2A-A63E-FCCCB824A538}"/>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388009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A570660-75B8-41FC-B61B-EDB824633880}"/>
              </a:ext>
            </a:extLst>
          </p:cNvPr>
          <p:cNvSpPr>
            <a:spLocks noGrp="1"/>
          </p:cNvSpPr>
          <p:nvPr>
            <p:ph idx="1"/>
          </p:nvPr>
        </p:nvSpPr>
        <p:spPr>
          <a:xfrm>
            <a:off x="76200" y="304800"/>
            <a:ext cx="8915400" cy="6416676"/>
          </a:xfrm>
        </p:spPr>
        <p:txBody>
          <a:bodyPr>
            <a:normAutofit lnSpcReduction="10000"/>
          </a:bodyPr>
          <a:lstStyle/>
          <a:p>
            <a:pPr lvl="1" eaLnBrk="1" hangingPunct="1">
              <a:lnSpc>
                <a:spcPct val="150000"/>
              </a:lnSpc>
              <a:spcBef>
                <a:spcPts val="0"/>
              </a:spcBef>
              <a:buFontTx/>
              <a:buNone/>
              <a:defRPr/>
            </a:pPr>
            <a:r>
              <a:rPr lang="en-US" sz="3600" b="1" dirty="0">
                <a:solidFill>
                  <a:srgbClr val="0000CC"/>
                </a:solidFill>
                <a:cs typeface="Cordia New" pitchFamily="34" charset="-34"/>
              </a:rPr>
              <a:t>T Suppressor (TS) (</a:t>
            </a:r>
            <a:r>
              <a:rPr lang="en-US" sz="3600" b="1" dirty="0">
                <a:solidFill>
                  <a:srgbClr val="0000CC"/>
                </a:solidFill>
              </a:rPr>
              <a:t>Regulatory) Cells</a:t>
            </a:r>
            <a:endParaRPr lang="en-US" sz="3600" b="1" dirty="0">
              <a:solidFill>
                <a:srgbClr val="0000CC"/>
              </a:solidFill>
              <a:cs typeface="Cordia New" pitchFamily="34" charset="-34"/>
            </a:endParaRPr>
          </a:p>
          <a:p>
            <a:pPr marL="344488" indent="-344488" eaLnBrk="1" hangingPunct="1">
              <a:lnSpc>
                <a:spcPct val="150000"/>
              </a:lnSpc>
              <a:spcBef>
                <a:spcPts val="600"/>
              </a:spcBef>
              <a:buFontTx/>
              <a:buChar char="-"/>
              <a:defRPr/>
            </a:pPr>
            <a:r>
              <a:rPr lang="en-US" sz="2800" dirty="0"/>
              <a:t>are CD8</a:t>
            </a:r>
            <a:r>
              <a:rPr lang="en-US" sz="2800" baseline="30000" dirty="0"/>
              <a:t>+ </a:t>
            </a:r>
            <a:r>
              <a:rPr lang="en-US" sz="2800" dirty="0"/>
              <a:t>and CD25</a:t>
            </a:r>
            <a:r>
              <a:rPr lang="en-US" sz="2800" baseline="30000" dirty="0"/>
              <a:t>+</a:t>
            </a:r>
            <a:r>
              <a:rPr lang="en-US" sz="2800" dirty="0"/>
              <a:t> </a:t>
            </a:r>
            <a:r>
              <a:rPr lang="en-US" sz="2800" dirty="0">
                <a:cs typeface="Cordia New" pitchFamily="34" charset="-34"/>
              </a:rPr>
              <a:t>cells </a:t>
            </a:r>
          </a:p>
          <a:p>
            <a:pPr marL="344488" indent="-344488" eaLnBrk="1" hangingPunct="1">
              <a:lnSpc>
                <a:spcPct val="150000"/>
              </a:lnSpc>
              <a:spcBef>
                <a:spcPts val="600"/>
              </a:spcBef>
              <a:buFontTx/>
              <a:buChar char="-"/>
              <a:defRPr/>
            </a:pPr>
            <a:r>
              <a:rPr lang="en-US" sz="2800" dirty="0"/>
              <a:t>Play crucial roles in switching off the immune response </a:t>
            </a:r>
          </a:p>
          <a:p>
            <a:pPr marL="344488" indent="-344488" eaLnBrk="1" hangingPunct="1">
              <a:lnSpc>
                <a:spcPct val="150000"/>
              </a:lnSpc>
              <a:spcBef>
                <a:spcPts val="600"/>
              </a:spcBef>
              <a:buFontTx/>
              <a:buChar char="-"/>
              <a:defRPr/>
            </a:pPr>
            <a:r>
              <a:rPr lang="en-US" sz="2800" dirty="0">
                <a:cs typeface="Cordia New" pitchFamily="34" charset="-34"/>
              </a:rPr>
              <a:t>can modulate the extent of the immune response by suppressing activity of TH cells, as well as TC cells.</a:t>
            </a:r>
          </a:p>
          <a:p>
            <a:pPr marL="0" indent="0" eaLnBrk="1" hangingPunct="1">
              <a:lnSpc>
                <a:spcPct val="150000"/>
              </a:lnSpc>
              <a:spcBef>
                <a:spcPts val="600"/>
              </a:spcBef>
              <a:buNone/>
              <a:defRPr/>
            </a:pPr>
            <a:endParaRPr lang="en-US" sz="2800" dirty="0">
              <a:cs typeface="Cordia New" pitchFamily="34" charset="-34"/>
            </a:endParaRPr>
          </a:p>
          <a:p>
            <a:pPr marL="0" indent="0" eaLnBrk="1" hangingPunct="1">
              <a:lnSpc>
                <a:spcPct val="150000"/>
              </a:lnSpc>
              <a:spcBef>
                <a:spcPts val="600"/>
              </a:spcBef>
              <a:buNone/>
              <a:defRPr/>
            </a:pPr>
            <a:r>
              <a:rPr lang="en-US" sz="2800" b="1" dirty="0">
                <a:solidFill>
                  <a:srgbClr val="FF0000"/>
                </a:solidFill>
              </a:rPr>
              <a:t>T memory cells</a:t>
            </a:r>
          </a:p>
          <a:p>
            <a:pPr>
              <a:lnSpc>
                <a:spcPct val="150000"/>
              </a:lnSpc>
              <a:spcBef>
                <a:spcPts val="600"/>
              </a:spcBef>
              <a:defRPr/>
            </a:pPr>
            <a:r>
              <a:rPr lang="en-US" sz="2800" dirty="0">
                <a:cs typeface="Cordia New" pitchFamily="34" charset="-34"/>
              </a:rPr>
              <a:t>Provide a </a:t>
            </a:r>
            <a:r>
              <a:rPr lang="en-US" sz="2800" b="1" dirty="0">
                <a:solidFill>
                  <a:srgbClr val="0000CC"/>
                </a:solidFill>
                <a:cs typeface="Cordia New" pitchFamily="34" charset="-34"/>
              </a:rPr>
              <a:t>faster and greater secondary response </a:t>
            </a:r>
            <a:r>
              <a:rPr lang="en-US" sz="2800" dirty="0">
                <a:cs typeface="Cordia New" pitchFamily="34" charset="-34"/>
              </a:rPr>
              <a:t>against a future challenge by the </a:t>
            </a:r>
            <a:r>
              <a:rPr lang="en-US" sz="2800" b="1" dirty="0">
                <a:cs typeface="Cordia New" pitchFamily="34" charset="-34"/>
              </a:rPr>
              <a:t>same</a:t>
            </a:r>
            <a:r>
              <a:rPr lang="en-US" sz="2800" dirty="0">
                <a:cs typeface="Cordia New" pitchFamily="34" charset="-34"/>
              </a:rPr>
              <a:t> </a:t>
            </a:r>
            <a:r>
              <a:rPr lang="en-US" sz="2800" b="1" dirty="0">
                <a:cs typeface="Cordia New" pitchFamily="34" charset="-34"/>
              </a:rPr>
              <a:t>antigen</a:t>
            </a:r>
            <a:r>
              <a:rPr lang="en-US" sz="2800" dirty="0">
                <a:cs typeface="Cordia New" pitchFamily="34" charset="-34"/>
              </a:rPr>
              <a:t>.</a:t>
            </a:r>
          </a:p>
          <a:p>
            <a:pPr marL="0" indent="0" eaLnBrk="1" hangingPunct="1">
              <a:lnSpc>
                <a:spcPct val="150000"/>
              </a:lnSpc>
              <a:spcBef>
                <a:spcPts val="600"/>
              </a:spcBef>
              <a:buNone/>
              <a:defRPr/>
            </a:pPr>
            <a:endParaRPr lang="en-US" sz="2800" dirty="0">
              <a:cs typeface="Cordia New" pitchFamily="34" charset="-34"/>
            </a:endParaRPr>
          </a:p>
          <a:p>
            <a:endParaRPr lang="en-US" dirty="0"/>
          </a:p>
        </p:txBody>
      </p:sp>
      <p:sp>
        <p:nvSpPr>
          <p:cNvPr id="4" name="Slide Number Placeholder 3">
            <a:extLst>
              <a:ext uri="{FF2B5EF4-FFF2-40B4-BE49-F238E27FC236}">
                <a16:creationId xmlns:a16="http://schemas.microsoft.com/office/drawing/2014/main" xmlns="" id="{91B191B7-D942-409B-BFA7-FA97CBBAF6E4}"/>
              </a:ext>
            </a:extLst>
          </p:cNvPr>
          <p:cNvSpPr>
            <a:spLocks noGrp="1"/>
          </p:cNvSpPr>
          <p:nvPr>
            <p:ph type="sldNum" sz="quarter" idx="12"/>
          </p:nvPr>
        </p:nvSpPr>
        <p:spPr/>
        <p:txBody>
          <a:bodyPr/>
          <a:lstStyle/>
          <a:p>
            <a:pPr marL="55880">
              <a:lnSpc>
                <a:spcPts val="2005"/>
              </a:lnSpc>
            </a:pPr>
            <a:fld id="{81D60167-4931-47E6-BA6A-407CBD079E47}" type="slidenum">
              <a:rPr lang="en-GB" smtClean="0"/>
              <a:t>18</a:t>
            </a:fld>
            <a:endParaRPr lang="en-GB" dirty="0"/>
          </a:p>
        </p:txBody>
      </p:sp>
      <p:sp>
        <p:nvSpPr>
          <p:cNvPr id="2" name="Footer Placeholder 1">
            <a:extLst>
              <a:ext uri="{FF2B5EF4-FFF2-40B4-BE49-F238E27FC236}">
                <a16:creationId xmlns:a16="http://schemas.microsoft.com/office/drawing/2014/main" xmlns="" id="{CEB0E6EF-1B5F-4C04-A61F-26C450BEE603}"/>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084611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408F9C-EC20-4176-903B-109904F7357C}"/>
              </a:ext>
            </a:extLst>
          </p:cNvPr>
          <p:cNvSpPr>
            <a:spLocks noGrp="1"/>
          </p:cNvSpPr>
          <p:nvPr>
            <p:ph type="title"/>
          </p:nvPr>
        </p:nvSpPr>
        <p:spPr/>
        <p:txBody>
          <a:bodyPr/>
          <a:lstStyle/>
          <a:p>
            <a:r>
              <a:rPr lang="en-US" sz="3200" b="1" dirty="0">
                <a:solidFill>
                  <a:srgbClr val="FF0000"/>
                </a:solidFill>
                <a:cs typeface="Angsana New" pitchFamily="18" charset="-34"/>
              </a:rPr>
              <a:t>B LYMPHOCYTES</a:t>
            </a:r>
            <a:endParaRPr lang="en-US" dirty="0"/>
          </a:p>
        </p:txBody>
      </p:sp>
      <p:sp>
        <p:nvSpPr>
          <p:cNvPr id="3" name="Content Placeholder 2">
            <a:extLst>
              <a:ext uri="{FF2B5EF4-FFF2-40B4-BE49-F238E27FC236}">
                <a16:creationId xmlns:a16="http://schemas.microsoft.com/office/drawing/2014/main" xmlns="" id="{154E2126-47A2-4C97-8B79-DA981B3DBB30}"/>
              </a:ext>
            </a:extLst>
          </p:cNvPr>
          <p:cNvSpPr>
            <a:spLocks noGrp="1"/>
          </p:cNvSpPr>
          <p:nvPr>
            <p:ph idx="1"/>
          </p:nvPr>
        </p:nvSpPr>
        <p:spPr>
          <a:xfrm>
            <a:off x="0" y="1524000"/>
            <a:ext cx="9067800" cy="5333999"/>
          </a:xfrm>
        </p:spPr>
        <p:txBody>
          <a:bodyPr>
            <a:normAutofit/>
          </a:bodyPr>
          <a:lstStyle/>
          <a:p>
            <a:pPr marL="403225" indent="-403225" eaLnBrk="1" fontAlgn="auto" hangingPunct="1">
              <a:lnSpc>
                <a:spcPct val="150000"/>
              </a:lnSpc>
              <a:spcBef>
                <a:spcPts val="1200"/>
              </a:spcBef>
              <a:spcAft>
                <a:spcPts val="0"/>
              </a:spcAft>
              <a:buFont typeface="Calibri" pitchFamily="34" charset="0"/>
              <a:buChar char="₋"/>
              <a:defRPr/>
            </a:pPr>
            <a:r>
              <a:rPr lang="en-US" sz="2800" dirty="0"/>
              <a:t>The encounter of a </a:t>
            </a:r>
            <a:r>
              <a:rPr lang="en-US" sz="2800" b="1" dirty="0">
                <a:solidFill>
                  <a:srgbClr val="0000CC"/>
                </a:solidFill>
              </a:rPr>
              <a:t>B lymphocyte with the epitope </a:t>
            </a:r>
            <a:r>
              <a:rPr lang="en-US" sz="2800" dirty="0"/>
              <a:t>it recognizes leads to several cycles of </a:t>
            </a:r>
            <a:r>
              <a:rPr lang="en-US" sz="2800" b="1" dirty="0">
                <a:solidFill>
                  <a:srgbClr val="0000CC"/>
                </a:solidFill>
              </a:rPr>
              <a:t>cell proliferation</a:t>
            </a:r>
            <a:r>
              <a:rPr lang="en-US" sz="2800" dirty="0"/>
              <a:t>, followed by a </a:t>
            </a:r>
            <a:r>
              <a:rPr lang="en-US" sz="2800" b="1" dirty="0">
                <a:solidFill>
                  <a:srgbClr val="0000CC"/>
                </a:solidFill>
              </a:rPr>
              <a:t>redifferentiation </a:t>
            </a:r>
            <a:r>
              <a:rPr lang="en-US" sz="2800" dirty="0"/>
              <a:t>into </a:t>
            </a:r>
            <a:r>
              <a:rPr lang="en-US" sz="2800" b="1" dirty="0">
                <a:solidFill>
                  <a:srgbClr val="0000CC"/>
                </a:solidFill>
              </a:rPr>
              <a:t>plasma cells</a:t>
            </a:r>
            <a:r>
              <a:rPr lang="en-US" sz="2800" dirty="0">
                <a:solidFill>
                  <a:srgbClr val="0000CC"/>
                </a:solidFill>
              </a:rPr>
              <a:t> </a:t>
            </a:r>
            <a:r>
              <a:rPr lang="en-US" sz="2800" dirty="0"/>
              <a:t>and </a:t>
            </a:r>
            <a:r>
              <a:rPr lang="en-US" sz="2800" b="1" dirty="0">
                <a:solidFill>
                  <a:srgbClr val="0000CC"/>
                </a:solidFill>
              </a:rPr>
              <a:t>B</a:t>
            </a:r>
            <a:r>
              <a:rPr lang="en-US" sz="2800" dirty="0">
                <a:solidFill>
                  <a:srgbClr val="0000CC"/>
                </a:solidFill>
              </a:rPr>
              <a:t> </a:t>
            </a:r>
            <a:r>
              <a:rPr lang="en-US" sz="2800" b="1" dirty="0">
                <a:solidFill>
                  <a:srgbClr val="0000CC"/>
                </a:solidFill>
              </a:rPr>
              <a:t>memory</a:t>
            </a:r>
            <a:r>
              <a:rPr lang="en-US" sz="2800" dirty="0">
                <a:solidFill>
                  <a:srgbClr val="0000CC"/>
                </a:solidFill>
              </a:rPr>
              <a:t> </a:t>
            </a:r>
            <a:r>
              <a:rPr lang="en-US" sz="2800" b="1" dirty="0">
                <a:solidFill>
                  <a:srgbClr val="0000CC"/>
                </a:solidFill>
              </a:rPr>
              <a:t>cells</a:t>
            </a:r>
            <a:r>
              <a:rPr lang="en-US" sz="2800" dirty="0">
                <a:solidFill>
                  <a:srgbClr val="0000CC"/>
                </a:solidFill>
              </a:rPr>
              <a:t>.</a:t>
            </a:r>
          </a:p>
          <a:p>
            <a:pPr>
              <a:lnSpc>
                <a:spcPct val="150000"/>
              </a:lnSpc>
              <a:spcBef>
                <a:spcPts val="1200"/>
              </a:spcBef>
              <a:defRPr/>
            </a:pPr>
            <a:r>
              <a:rPr lang="en-US" sz="3500" b="1" dirty="0">
                <a:solidFill>
                  <a:srgbClr val="C00000"/>
                </a:solidFill>
              </a:rPr>
              <a:t>Plasma cells</a:t>
            </a:r>
          </a:p>
          <a:p>
            <a:pPr marL="403225" indent="-403225" eaLnBrk="1" fontAlgn="auto" hangingPunct="1">
              <a:lnSpc>
                <a:spcPct val="150000"/>
              </a:lnSpc>
              <a:spcBef>
                <a:spcPts val="1200"/>
              </a:spcBef>
              <a:spcAft>
                <a:spcPts val="0"/>
              </a:spcAft>
              <a:buFont typeface="Calibri" pitchFamily="34" charset="0"/>
              <a:buChar char="₋"/>
              <a:defRPr/>
            </a:pPr>
            <a:r>
              <a:rPr lang="en-US" sz="2800" dirty="0">
                <a:ea typeface="+mn-ea"/>
              </a:rPr>
              <a:t>are effector cells of immune system, which actively </a:t>
            </a:r>
            <a:r>
              <a:rPr lang="en-US" sz="2800" b="1" dirty="0">
                <a:solidFill>
                  <a:srgbClr val="0000CC"/>
                </a:solidFill>
                <a:ea typeface="+mn-ea"/>
              </a:rPr>
              <a:t>synthesize</a:t>
            </a:r>
            <a:r>
              <a:rPr lang="en-US" sz="2800" dirty="0">
                <a:ea typeface="+mn-ea"/>
              </a:rPr>
              <a:t> and </a:t>
            </a:r>
            <a:r>
              <a:rPr lang="en-US" sz="2800" b="1" dirty="0">
                <a:solidFill>
                  <a:srgbClr val="0000CC"/>
                </a:solidFill>
                <a:ea typeface="+mn-ea"/>
              </a:rPr>
              <a:t>secrete</a:t>
            </a:r>
            <a:r>
              <a:rPr lang="en-US" sz="2800" dirty="0">
                <a:ea typeface="+mn-ea"/>
              </a:rPr>
              <a:t> antibody</a:t>
            </a:r>
            <a:endParaRPr lang="en-US" sz="2800" b="1" dirty="0"/>
          </a:p>
          <a:p>
            <a:pPr marL="0" indent="0">
              <a:lnSpc>
                <a:spcPct val="150000"/>
              </a:lnSpc>
              <a:buNone/>
            </a:pPr>
            <a:endParaRPr lang="en-US" sz="2800" dirty="0"/>
          </a:p>
        </p:txBody>
      </p:sp>
      <p:sp>
        <p:nvSpPr>
          <p:cNvPr id="4" name="Slide Number Placeholder 3">
            <a:extLst>
              <a:ext uri="{FF2B5EF4-FFF2-40B4-BE49-F238E27FC236}">
                <a16:creationId xmlns:a16="http://schemas.microsoft.com/office/drawing/2014/main" xmlns="" id="{A82A5237-EC16-4E45-AFDD-39477FB04FE3}"/>
              </a:ext>
            </a:extLst>
          </p:cNvPr>
          <p:cNvSpPr>
            <a:spLocks noGrp="1"/>
          </p:cNvSpPr>
          <p:nvPr>
            <p:ph type="sldNum" sz="quarter" idx="12"/>
          </p:nvPr>
        </p:nvSpPr>
        <p:spPr/>
        <p:txBody>
          <a:bodyPr/>
          <a:lstStyle/>
          <a:p>
            <a:pPr marL="55880">
              <a:lnSpc>
                <a:spcPts val="2005"/>
              </a:lnSpc>
            </a:pPr>
            <a:fld id="{81D60167-4931-47E6-BA6A-407CBD079E47}" type="slidenum">
              <a:rPr lang="en-GB" smtClean="0"/>
              <a:t>19</a:t>
            </a:fld>
            <a:endParaRPr lang="en-GB" dirty="0"/>
          </a:p>
        </p:txBody>
      </p:sp>
      <p:sp>
        <p:nvSpPr>
          <p:cNvPr id="5" name="Footer Placeholder 4">
            <a:extLst>
              <a:ext uri="{FF2B5EF4-FFF2-40B4-BE49-F238E27FC236}">
                <a16:creationId xmlns:a16="http://schemas.microsoft.com/office/drawing/2014/main" xmlns="" id="{FA687699-8FCA-4651-B89B-0BDB0832C41F}"/>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6240480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408F9C-EC20-4176-903B-109904F7357C}"/>
              </a:ext>
            </a:extLst>
          </p:cNvPr>
          <p:cNvSpPr>
            <a:spLocks noGrp="1"/>
          </p:cNvSpPr>
          <p:nvPr>
            <p:ph type="title"/>
          </p:nvPr>
        </p:nvSpPr>
        <p:spPr/>
        <p:txBody>
          <a:bodyPr>
            <a:normAutofit/>
          </a:bodyPr>
          <a:lstStyle/>
          <a:p>
            <a:r>
              <a:rPr lang="en-US" sz="3200" b="1" dirty="0">
                <a:solidFill>
                  <a:srgbClr val="FF0000"/>
                </a:solidFill>
                <a:cs typeface="Cordia New" pitchFamily="34" charset="-34"/>
              </a:rPr>
              <a:t> NATURAL KILLER (NK) CELLS</a:t>
            </a:r>
            <a:endParaRPr lang="en-US" sz="4400" dirty="0"/>
          </a:p>
        </p:txBody>
      </p:sp>
      <p:sp>
        <p:nvSpPr>
          <p:cNvPr id="3" name="Content Placeholder 2">
            <a:extLst>
              <a:ext uri="{FF2B5EF4-FFF2-40B4-BE49-F238E27FC236}">
                <a16:creationId xmlns:a16="http://schemas.microsoft.com/office/drawing/2014/main" xmlns="" id="{154E2126-47A2-4C97-8B79-DA981B3DBB30}"/>
              </a:ext>
            </a:extLst>
          </p:cNvPr>
          <p:cNvSpPr>
            <a:spLocks noGrp="1"/>
          </p:cNvSpPr>
          <p:nvPr>
            <p:ph idx="1"/>
          </p:nvPr>
        </p:nvSpPr>
        <p:spPr>
          <a:xfrm>
            <a:off x="0" y="1524000"/>
            <a:ext cx="9067800" cy="5333999"/>
          </a:xfrm>
        </p:spPr>
        <p:txBody>
          <a:bodyPr>
            <a:normAutofit/>
          </a:bodyPr>
          <a:lstStyle/>
          <a:p>
            <a:pPr marL="403225" indent="-403225" eaLnBrk="1" fontAlgn="auto" hangingPunct="1">
              <a:lnSpc>
                <a:spcPct val="150000"/>
              </a:lnSpc>
              <a:spcBef>
                <a:spcPts val="1200"/>
              </a:spcBef>
              <a:spcAft>
                <a:spcPts val="0"/>
              </a:spcAft>
              <a:buFont typeface="Calibri" pitchFamily="34" charset="0"/>
              <a:buChar char="₋"/>
              <a:defRPr/>
            </a:pPr>
            <a:r>
              <a:rPr lang="en-US" sz="2800" dirty="0">
                <a:solidFill>
                  <a:srgbClr val="0033CC"/>
                </a:solidFill>
                <a:cs typeface="Cordia New" pitchFamily="34" charset="-34"/>
              </a:rPr>
              <a:t>a </a:t>
            </a:r>
            <a:r>
              <a:rPr lang="en-US" sz="2800" b="1" dirty="0">
                <a:solidFill>
                  <a:srgbClr val="0033CC"/>
                </a:solidFill>
                <a:cs typeface="Cordia New" pitchFamily="34" charset="-34"/>
              </a:rPr>
              <a:t>small</a:t>
            </a:r>
            <a:r>
              <a:rPr lang="en-US" sz="2800" dirty="0">
                <a:solidFill>
                  <a:srgbClr val="0033CC"/>
                </a:solidFill>
                <a:cs typeface="Cordia New" pitchFamily="34" charset="-34"/>
              </a:rPr>
              <a:t> </a:t>
            </a:r>
            <a:r>
              <a:rPr lang="en-US" sz="2800" b="1" dirty="0">
                <a:solidFill>
                  <a:srgbClr val="0033CC"/>
                </a:solidFill>
                <a:cs typeface="Cordia New" pitchFamily="34" charset="-34"/>
              </a:rPr>
              <a:t>group</a:t>
            </a:r>
            <a:r>
              <a:rPr lang="en-US" sz="2800" dirty="0">
                <a:solidFill>
                  <a:srgbClr val="0033CC"/>
                </a:solidFill>
                <a:cs typeface="Cordia New" pitchFamily="34" charset="-34"/>
              </a:rPr>
              <a:t> </a:t>
            </a:r>
            <a:r>
              <a:rPr lang="en-US" sz="2800" b="1" dirty="0">
                <a:solidFill>
                  <a:srgbClr val="0033CC"/>
                </a:solidFill>
                <a:cs typeface="Cordia New" pitchFamily="34" charset="-34"/>
              </a:rPr>
              <a:t>of</a:t>
            </a:r>
            <a:r>
              <a:rPr lang="en-US" sz="2800" dirty="0">
                <a:solidFill>
                  <a:srgbClr val="0033CC"/>
                </a:solidFill>
                <a:cs typeface="Cordia New" pitchFamily="34" charset="-34"/>
              </a:rPr>
              <a:t> </a:t>
            </a:r>
            <a:r>
              <a:rPr lang="en-US" sz="2800" b="1" dirty="0">
                <a:solidFill>
                  <a:srgbClr val="0033CC"/>
                </a:solidFill>
                <a:cs typeface="Cordia New" pitchFamily="34" charset="-34"/>
              </a:rPr>
              <a:t>peripheral blood</a:t>
            </a:r>
            <a:r>
              <a:rPr lang="en-US" sz="2800" dirty="0">
                <a:solidFill>
                  <a:srgbClr val="0033CC"/>
                </a:solidFill>
                <a:cs typeface="Cordia New" pitchFamily="34" charset="-34"/>
              </a:rPr>
              <a:t> </a:t>
            </a:r>
            <a:r>
              <a:rPr lang="en-US" sz="2800" b="1" dirty="0">
                <a:solidFill>
                  <a:srgbClr val="0033CC"/>
                </a:solidFill>
                <a:cs typeface="Cordia New" pitchFamily="34" charset="-34"/>
              </a:rPr>
              <a:t>lymphocytes</a:t>
            </a:r>
            <a:r>
              <a:rPr lang="en-US" sz="2800" dirty="0">
                <a:solidFill>
                  <a:srgbClr val="0033CC"/>
                </a:solidFill>
                <a:cs typeface="Cordia New" pitchFamily="34" charset="-34"/>
              </a:rPr>
              <a:t> that </a:t>
            </a:r>
            <a:r>
              <a:rPr lang="en-US" sz="2800" b="1" dirty="0">
                <a:solidFill>
                  <a:srgbClr val="0033CC"/>
                </a:solidFill>
                <a:cs typeface="Cordia New" pitchFamily="34" charset="-34"/>
              </a:rPr>
              <a:t>lack</a:t>
            </a:r>
            <a:r>
              <a:rPr lang="en-US" sz="2800" dirty="0">
                <a:solidFill>
                  <a:srgbClr val="0033CC"/>
                </a:solidFill>
                <a:cs typeface="Cordia New" pitchFamily="34" charset="-34"/>
              </a:rPr>
              <a:t> </a:t>
            </a:r>
            <a:r>
              <a:rPr lang="en-US" sz="2800" b="1" dirty="0">
                <a:solidFill>
                  <a:srgbClr val="0033CC"/>
                </a:solidFill>
                <a:cs typeface="Cordia New" pitchFamily="34" charset="-34"/>
              </a:rPr>
              <a:t>the</a:t>
            </a:r>
            <a:r>
              <a:rPr lang="en-US" sz="2800" dirty="0">
                <a:solidFill>
                  <a:srgbClr val="0033CC"/>
                </a:solidFill>
                <a:cs typeface="Cordia New" pitchFamily="34" charset="-34"/>
              </a:rPr>
              <a:t> </a:t>
            </a:r>
            <a:r>
              <a:rPr lang="en-US" sz="2800" b="1" dirty="0">
                <a:solidFill>
                  <a:srgbClr val="0033CC"/>
                </a:solidFill>
                <a:cs typeface="Cordia New" pitchFamily="34" charset="-34"/>
              </a:rPr>
              <a:t>surface determinants</a:t>
            </a:r>
            <a:r>
              <a:rPr lang="en-US" sz="2800" dirty="0">
                <a:solidFill>
                  <a:srgbClr val="0033CC"/>
                </a:solidFill>
                <a:cs typeface="Cordia New" pitchFamily="34" charset="-34"/>
              </a:rPr>
              <a:t> characteristic of T and B lymphocytes</a:t>
            </a:r>
          </a:p>
          <a:p>
            <a:pPr marL="0" indent="0" eaLnBrk="1" fontAlgn="auto" hangingPunct="1">
              <a:lnSpc>
                <a:spcPct val="150000"/>
              </a:lnSpc>
              <a:spcBef>
                <a:spcPts val="1200"/>
              </a:spcBef>
              <a:spcAft>
                <a:spcPts val="0"/>
              </a:spcAft>
              <a:buNone/>
              <a:defRPr/>
            </a:pPr>
            <a:endParaRPr lang="en-US" sz="2800" dirty="0">
              <a:solidFill>
                <a:srgbClr val="0033CC"/>
              </a:solidFill>
              <a:cs typeface="Cordia New" pitchFamily="34" charset="-34"/>
            </a:endParaRPr>
          </a:p>
          <a:p>
            <a:pPr marL="403225" indent="-403225" eaLnBrk="1" fontAlgn="auto" hangingPunct="1">
              <a:lnSpc>
                <a:spcPct val="150000"/>
              </a:lnSpc>
              <a:spcBef>
                <a:spcPts val="1200"/>
              </a:spcBef>
              <a:spcAft>
                <a:spcPts val="0"/>
              </a:spcAft>
              <a:buFont typeface="Calibri" pitchFamily="34" charset="0"/>
              <a:buChar char="₋"/>
              <a:defRPr/>
            </a:pPr>
            <a:r>
              <a:rPr lang="en-US" sz="2800" dirty="0"/>
              <a:t>They attack virus-infected cells, transplanted cells, and cancer cells without previous stimulation</a:t>
            </a:r>
          </a:p>
        </p:txBody>
      </p:sp>
      <p:sp>
        <p:nvSpPr>
          <p:cNvPr id="4" name="Slide Number Placeholder 3">
            <a:extLst>
              <a:ext uri="{FF2B5EF4-FFF2-40B4-BE49-F238E27FC236}">
                <a16:creationId xmlns:a16="http://schemas.microsoft.com/office/drawing/2014/main" xmlns="" id="{A82A5237-EC16-4E45-AFDD-39477FB04FE3}"/>
              </a:ext>
            </a:extLst>
          </p:cNvPr>
          <p:cNvSpPr>
            <a:spLocks noGrp="1"/>
          </p:cNvSpPr>
          <p:nvPr>
            <p:ph type="sldNum" sz="quarter" idx="12"/>
          </p:nvPr>
        </p:nvSpPr>
        <p:spPr/>
        <p:txBody>
          <a:bodyPr/>
          <a:lstStyle/>
          <a:p>
            <a:pPr marL="55880">
              <a:lnSpc>
                <a:spcPts val="2005"/>
              </a:lnSpc>
            </a:pPr>
            <a:fld id="{81D60167-4931-47E6-BA6A-407CBD079E47}" type="slidenum">
              <a:rPr lang="en-GB" smtClean="0"/>
              <a:t>20</a:t>
            </a:fld>
            <a:endParaRPr lang="en-GB" dirty="0"/>
          </a:p>
        </p:txBody>
      </p:sp>
      <p:sp>
        <p:nvSpPr>
          <p:cNvPr id="5" name="Footer Placeholder 4">
            <a:extLst>
              <a:ext uri="{FF2B5EF4-FFF2-40B4-BE49-F238E27FC236}">
                <a16:creationId xmlns:a16="http://schemas.microsoft.com/office/drawing/2014/main" xmlns="" id="{94869E9D-2003-4D62-9770-13F8077C6101}"/>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9125483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BFB8875-B340-4219-A5A5-70E8FF0E7F8E}"/>
              </a:ext>
            </a:extLst>
          </p:cNvPr>
          <p:cNvSpPr>
            <a:spLocks noGrp="1"/>
          </p:cNvSpPr>
          <p:nvPr>
            <p:ph idx="1"/>
          </p:nvPr>
        </p:nvSpPr>
        <p:spPr>
          <a:xfrm>
            <a:off x="152400" y="136524"/>
            <a:ext cx="8991600" cy="6584952"/>
          </a:xfrm>
        </p:spPr>
        <p:txBody>
          <a:bodyPr>
            <a:normAutofit lnSpcReduction="10000"/>
          </a:bodyPr>
          <a:lstStyle/>
          <a:p>
            <a:pPr eaLnBrk="1" hangingPunct="1">
              <a:lnSpc>
                <a:spcPct val="150000"/>
              </a:lnSpc>
              <a:spcBef>
                <a:spcPts val="600"/>
              </a:spcBef>
              <a:buFontTx/>
              <a:buNone/>
              <a:defRPr/>
            </a:pPr>
            <a:r>
              <a:rPr lang="en-US" sz="2800" b="1" dirty="0">
                <a:solidFill>
                  <a:srgbClr val="0000CC"/>
                </a:solidFill>
                <a:cs typeface="Cordia New" pitchFamily="34" charset="-34"/>
              </a:rPr>
              <a:t>IMMUNOGEN</a:t>
            </a:r>
            <a:r>
              <a:rPr lang="en-US" sz="2800" b="1" dirty="0">
                <a:solidFill>
                  <a:srgbClr val="0000CC"/>
                </a:solidFill>
              </a:rPr>
              <a:t> (ANTIGEN)</a:t>
            </a:r>
            <a:r>
              <a:rPr lang="en-US" sz="2800" dirty="0">
                <a:solidFill>
                  <a:srgbClr val="0000CC"/>
                </a:solidFill>
              </a:rPr>
              <a:t> </a:t>
            </a:r>
            <a:endParaRPr lang="en-US" sz="2800" b="1" dirty="0">
              <a:solidFill>
                <a:srgbClr val="0000CC"/>
              </a:solidFill>
              <a:cs typeface="Cordia New" pitchFamily="34" charset="-34"/>
            </a:endParaRPr>
          </a:p>
          <a:p>
            <a:pPr marL="344488" indent="-344488" eaLnBrk="1" hangingPunct="1">
              <a:lnSpc>
                <a:spcPct val="150000"/>
              </a:lnSpc>
              <a:spcBef>
                <a:spcPts val="600"/>
              </a:spcBef>
              <a:buFont typeface="Calibri" pitchFamily="34" charset="0"/>
              <a:buChar char="₋"/>
              <a:tabLst>
                <a:tab pos="404813" algn="l"/>
              </a:tabLst>
              <a:defRPr/>
            </a:pPr>
            <a:r>
              <a:rPr lang="en-US" sz="2800" dirty="0">
                <a:cs typeface="Cordia New" pitchFamily="34" charset="-34"/>
              </a:rPr>
              <a:t>a</a:t>
            </a:r>
            <a:r>
              <a:rPr lang="en-US" sz="2800" b="1" dirty="0">
                <a:cs typeface="Cordia New" pitchFamily="34" charset="-34"/>
              </a:rPr>
              <a:t> </a:t>
            </a:r>
            <a:r>
              <a:rPr lang="en-US" sz="2800" dirty="0"/>
              <a:t>molecule that is recognized by cells of the immune system and may elicit a response from these cells.</a:t>
            </a:r>
          </a:p>
          <a:p>
            <a:pPr marL="344488" indent="-344488" eaLnBrk="1" hangingPunct="1">
              <a:lnSpc>
                <a:spcPct val="150000"/>
              </a:lnSpc>
              <a:spcBef>
                <a:spcPts val="600"/>
              </a:spcBef>
              <a:buFont typeface="Calibri" pitchFamily="34" charset="0"/>
              <a:buChar char="₋"/>
              <a:tabLst>
                <a:tab pos="404813" algn="l"/>
              </a:tabLst>
              <a:defRPr/>
            </a:pPr>
            <a:r>
              <a:rPr lang="en-US" sz="2800" b="1" dirty="0">
                <a:solidFill>
                  <a:srgbClr val="0000CC"/>
                </a:solidFill>
                <a:cs typeface="Cordia New" pitchFamily="34" charset="-34"/>
              </a:rPr>
              <a:t>molecule that has capability of inducing an</a:t>
            </a:r>
            <a:r>
              <a:rPr lang="en-US" sz="2800" dirty="0">
                <a:solidFill>
                  <a:srgbClr val="0000CC"/>
                </a:solidFill>
                <a:cs typeface="Cordia New" pitchFamily="34" charset="-34"/>
              </a:rPr>
              <a:t> </a:t>
            </a:r>
            <a:r>
              <a:rPr lang="en-US" sz="2800" b="1" dirty="0">
                <a:solidFill>
                  <a:srgbClr val="0000CC"/>
                </a:solidFill>
                <a:cs typeface="Cordia New" pitchFamily="34" charset="-34"/>
              </a:rPr>
              <a:t>immune</a:t>
            </a:r>
            <a:r>
              <a:rPr lang="en-US" sz="2800" dirty="0">
                <a:solidFill>
                  <a:srgbClr val="0000CC"/>
                </a:solidFill>
                <a:cs typeface="Cordia New" pitchFamily="34" charset="-34"/>
              </a:rPr>
              <a:t> </a:t>
            </a:r>
            <a:r>
              <a:rPr lang="en-US" sz="2800" b="1" dirty="0">
                <a:solidFill>
                  <a:srgbClr val="0000CC"/>
                </a:solidFill>
                <a:cs typeface="Cordia New" pitchFamily="34" charset="-34"/>
              </a:rPr>
              <a:t>response</a:t>
            </a:r>
            <a:r>
              <a:rPr lang="en-US" sz="2800" dirty="0">
                <a:cs typeface="Cordia New" pitchFamily="34" charset="-34"/>
              </a:rPr>
              <a:t>.</a:t>
            </a:r>
          </a:p>
          <a:p>
            <a:pPr>
              <a:lnSpc>
                <a:spcPct val="150000"/>
              </a:lnSpc>
              <a:spcBef>
                <a:spcPts val="600"/>
              </a:spcBef>
              <a:defRPr/>
            </a:pPr>
            <a:r>
              <a:rPr lang="en-US" sz="2800" b="1" dirty="0">
                <a:solidFill>
                  <a:srgbClr val="0000CC"/>
                </a:solidFill>
              </a:rPr>
              <a:t>AN ANTIBODY</a:t>
            </a:r>
            <a:endParaRPr lang="en-US" sz="2800" dirty="0">
              <a:solidFill>
                <a:srgbClr val="0000CC"/>
              </a:solidFill>
            </a:endParaRPr>
          </a:p>
          <a:p>
            <a:pPr marL="404813" indent="-404813">
              <a:lnSpc>
                <a:spcPct val="150000"/>
              </a:lnSpc>
              <a:spcBef>
                <a:spcPts val="600"/>
              </a:spcBef>
              <a:buFont typeface="Calibri" pitchFamily="34" charset="0"/>
              <a:buChar char="–"/>
              <a:defRPr/>
            </a:pPr>
            <a:r>
              <a:rPr lang="en-US" sz="2800" dirty="0"/>
              <a:t>is a glycoprotein that interacts specifically with an antigen</a:t>
            </a:r>
          </a:p>
          <a:p>
            <a:pPr marL="404813" indent="-404813">
              <a:lnSpc>
                <a:spcPct val="150000"/>
              </a:lnSpc>
              <a:spcBef>
                <a:spcPts val="600"/>
              </a:spcBef>
              <a:buFont typeface="Calibri" pitchFamily="34" charset="0"/>
              <a:buChar char="–"/>
              <a:defRPr/>
            </a:pPr>
            <a:r>
              <a:rPr lang="en-US" sz="2800" dirty="0"/>
              <a:t>Antibodies belong to the </a:t>
            </a:r>
            <a:r>
              <a:rPr lang="en-US" sz="2800" b="1" dirty="0">
                <a:solidFill>
                  <a:srgbClr val="0000CC"/>
                </a:solidFill>
              </a:rPr>
              <a:t>immunoglobulin</a:t>
            </a:r>
            <a:r>
              <a:rPr lang="en-US" sz="2800" dirty="0"/>
              <a:t> protein family. </a:t>
            </a:r>
          </a:p>
          <a:p>
            <a:pPr marL="404813" indent="-404813">
              <a:lnSpc>
                <a:spcPct val="150000"/>
              </a:lnSpc>
              <a:spcBef>
                <a:spcPts val="600"/>
              </a:spcBef>
              <a:buFont typeface="Calibri" pitchFamily="34" charset="0"/>
              <a:buChar char="–"/>
              <a:defRPr/>
            </a:pPr>
            <a:r>
              <a:rPr lang="en-US" sz="2800" dirty="0"/>
              <a:t>secreted by </a:t>
            </a:r>
            <a:r>
              <a:rPr lang="en-US" sz="2800" b="1" dirty="0">
                <a:solidFill>
                  <a:srgbClr val="0000CC"/>
                </a:solidFill>
              </a:rPr>
              <a:t>plasma cells </a:t>
            </a:r>
            <a:r>
              <a:rPr lang="en-US" sz="2800" b="1" dirty="0"/>
              <a:t>and </a:t>
            </a:r>
            <a:r>
              <a:rPr lang="en-US" sz="2800" dirty="0"/>
              <a:t>combines with the epitope that it specifically recognizes</a:t>
            </a:r>
            <a:endParaRPr lang="en-US" sz="2800" dirty="0">
              <a:cs typeface="Cordia New" pitchFamily="34" charset="-34"/>
            </a:endParaRPr>
          </a:p>
          <a:p>
            <a:pPr>
              <a:lnSpc>
                <a:spcPct val="150000"/>
              </a:lnSpc>
            </a:pPr>
            <a:endParaRPr lang="en-US" sz="2800" dirty="0"/>
          </a:p>
        </p:txBody>
      </p:sp>
      <p:sp>
        <p:nvSpPr>
          <p:cNvPr id="4" name="Slide Number Placeholder 3">
            <a:extLst>
              <a:ext uri="{FF2B5EF4-FFF2-40B4-BE49-F238E27FC236}">
                <a16:creationId xmlns:a16="http://schemas.microsoft.com/office/drawing/2014/main" xmlns="" id="{24FA6629-996C-4982-998F-2BF2931E77CB}"/>
              </a:ext>
            </a:extLst>
          </p:cNvPr>
          <p:cNvSpPr>
            <a:spLocks noGrp="1"/>
          </p:cNvSpPr>
          <p:nvPr>
            <p:ph type="sldNum" sz="quarter" idx="12"/>
          </p:nvPr>
        </p:nvSpPr>
        <p:spPr/>
        <p:txBody>
          <a:bodyPr/>
          <a:lstStyle/>
          <a:p>
            <a:pPr marL="55880">
              <a:lnSpc>
                <a:spcPts val="2005"/>
              </a:lnSpc>
            </a:pPr>
            <a:fld id="{81D60167-4931-47E6-BA6A-407CBD079E47}" type="slidenum">
              <a:rPr lang="en-GB" smtClean="0"/>
              <a:t>21</a:t>
            </a:fld>
            <a:endParaRPr lang="en-GB" dirty="0"/>
          </a:p>
        </p:txBody>
      </p:sp>
      <p:sp>
        <p:nvSpPr>
          <p:cNvPr id="2" name="Footer Placeholder 1">
            <a:extLst>
              <a:ext uri="{FF2B5EF4-FFF2-40B4-BE49-F238E27FC236}">
                <a16:creationId xmlns:a16="http://schemas.microsoft.com/office/drawing/2014/main" xmlns="" id="{1192C579-9751-43A9-A28E-7F1735E34F2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618654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304800" y="-6927"/>
            <a:ext cx="8229600" cy="768927"/>
          </a:xfrm>
        </p:spPr>
        <p:txBody>
          <a:bodyPr>
            <a:normAutofit fontScale="90000"/>
          </a:bodyPr>
          <a:lstStyle/>
          <a:p>
            <a:pPr eaLnBrk="1" hangingPunct="1"/>
            <a:r>
              <a:rPr lang="en-US" sz="4000" b="1" dirty="0">
                <a:solidFill>
                  <a:srgbClr val="0033CC"/>
                </a:solidFill>
                <a:latin typeface="Times New Roman" panose="02020603050405020304" pitchFamily="18" charset="0"/>
                <a:cs typeface="Times New Roman" panose="02020603050405020304" pitchFamily="18" charset="0"/>
              </a:rPr>
              <a:t>Components of the Lymphatic System</a:t>
            </a:r>
          </a:p>
        </p:txBody>
      </p:sp>
      <p:sp>
        <p:nvSpPr>
          <p:cNvPr id="8196" name="Rectangle 3"/>
          <p:cNvSpPr>
            <a:spLocks noGrp="1" noChangeArrowheads="1"/>
          </p:cNvSpPr>
          <p:nvPr>
            <p:ph type="body" idx="1"/>
          </p:nvPr>
        </p:nvSpPr>
        <p:spPr>
          <a:xfrm>
            <a:off x="94456" y="533400"/>
            <a:ext cx="8650288" cy="6096000"/>
          </a:xfrm>
        </p:spPr>
        <p:txBody>
          <a:bodyPr>
            <a:noAutofit/>
          </a:bodyPr>
          <a:lstStyle/>
          <a:p>
            <a:pPr algn="just" eaLnBrk="1" hangingPunct="1">
              <a:lnSpc>
                <a:spcPct val="150000"/>
              </a:lnSpc>
            </a:pPr>
            <a:r>
              <a:rPr lang="en-US" sz="2800" b="1" dirty="0">
                <a:solidFill>
                  <a:srgbClr val="0033CC"/>
                </a:solidFill>
                <a:latin typeface="Times New Roman" panose="02020603050405020304" pitchFamily="18" charset="0"/>
                <a:cs typeface="Times New Roman" panose="02020603050405020304" pitchFamily="18" charset="0"/>
              </a:rPr>
              <a:t>Lymph</a:t>
            </a:r>
          </a:p>
          <a:p>
            <a:pPr algn="just" eaLnBrk="1" hangingPunct="1">
              <a:lnSpc>
                <a:spcPct val="150000"/>
              </a:lnSpc>
            </a:pPr>
            <a:r>
              <a:rPr lang="en-US" sz="2800" b="1" dirty="0">
                <a:solidFill>
                  <a:srgbClr val="0033CC"/>
                </a:solidFill>
                <a:latin typeface="Times New Roman" panose="02020603050405020304" pitchFamily="18" charset="0"/>
                <a:cs typeface="Times New Roman" panose="02020603050405020304" pitchFamily="18" charset="0"/>
              </a:rPr>
              <a:t>Lymphatic Vessels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Lymphatic Capillaries </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Lymphatic Vessels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Lymphatic Trunks </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Lymphatic Ducts</a:t>
            </a:r>
          </a:p>
          <a:p>
            <a:pPr marL="793750" marR="76835" indent="-457200">
              <a:lnSpc>
                <a:spcPct val="150000"/>
              </a:lnSpc>
              <a:spcBef>
                <a:spcPts val="515"/>
              </a:spcBef>
              <a:buClr>
                <a:srgbClr val="009DD9"/>
              </a:buClr>
              <a:buSzPct val="70000"/>
              <a:tabLst>
                <a:tab pos="927735" algn="l"/>
                <a:tab pos="1827530" algn="l"/>
              </a:tabLst>
            </a:pPr>
            <a:r>
              <a:rPr lang="en-US" sz="2800" b="1" spc="-15" dirty="0">
                <a:solidFill>
                  <a:srgbClr val="002060"/>
                </a:solidFill>
                <a:latin typeface="Times New Roman" pitchFamily="18" charset="0"/>
                <a:cs typeface="Times New Roman" pitchFamily="18" charset="0"/>
              </a:rPr>
              <a:t>Lymphatic </a:t>
            </a:r>
            <a:r>
              <a:rPr lang="en-US" sz="2800" b="1" dirty="0">
                <a:solidFill>
                  <a:srgbClr val="002060"/>
                </a:solidFill>
                <a:latin typeface="Times New Roman" pitchFamily="18" charset="0"/>
                <a:cs typeface="Times New Roman" pitchFamily="18" charset="0"/>
              </a:rPr>
              <a:t>organs</a:t>
            </a:r>
            <a:endParaRPr lang="en-US" sz="2800" spc="-610" dirty="0">
              <a:latin typeface="Times New Roman" pitchFamily="18" charset="0"/>
              <a:cs typeface="Times New Roman" pitchFamily="18" charset="0"/>
            </a:endParaRPr>
          </a:p>
          <a:p>
            <a:pPr marL="793750" marR="76835" indent="-457200">
              <a:lnSpc>
                <a:spcPct val="150000"/>
              </a:lnSpc>
              <a:spcBef>
                <a:spcPts val="515"/>
              </a:spcBef>
              <a:buClr>
                <a:srgbClr val="009DD9"/>
              </a:buClr>
              <a:buSzPct val="70000"/>
              <a:tabLst>
                <a:tab pos="927735" algn="l"/>
                <a:tab pos="1827530" algn="l"/>
              </a:tabLst>
            </a:pPr>
            <a:r>
              <a:rPr lang="en-US" sz="2800" b="1" spc="-5" dirty="0">
                <a:solidFill>
                  <a:srgbClr val="0000CC"/>
                </a:solidFill>
                <a:latin typeface="Times New Roman" pitchFamily="18" charset="0"/>
                <a:cs typeface="Times New Roman" pitchFamily="18" charset="0"/>
              </a:rPr>
              <a:t>lymphoid </a:t>
            </a:r>
            <a:r>
              <a:rPr lang="en-US" sz="2800" b="1" dirty="0">
                <a:solidFill>
                  <a:srgbClr val="0000CC"/>
                </a:solidFill>
                <a:latin typeface="Times New Roman" pitchFamily="18" charset="0"/>
                <a:cs typeface="Times New Roman" pitchFamily="18" charset="0"/>
              </a:rPr>
              <a:t>tissue</a:t>
            </a:r>
            <a:endParaRPr lang="en-US" sz="2800" dirty="0">
              <a:latin typeface="Times New Roman" panose="02020603050405020304" pitchFamily="18" charset="0"/>
              <a:cs typeface="Times New Roman" panose="02020603050405020304" pitchFamily="18" charset="0"/>
            </a:endParaRPr>
          </a:p>
        </p:txBody>
      </p:sp>
      <p:pic>
        <p:nvPicPr>
          <p:cNvPr id="4" name="object 5">
            <a:extLst>
              <a:ext uri="{FF2B5EF4-FFF2-40B4-BE49-F238E27FC236}">
                <a16:creationId xmlns:a16="http://schemas.microsoft.com/office/drawing/2014/main" xmlns="" id="{F7ACE286-8620-499D-AC3F-263FE3E73A54}"/>
              </a:ext>
            </a:extLst>
          </p:cNvPr>
          <p:cNvPicPr/>
          <p:nvPr/>
        </p:nvPicPr>
        <p:blipFill>
          <a:blip r:embed="rId2" cstate="print"/>
          <a:stretch>
            <a:fillRect/>
          </a:stretch>
        </p:blipFill>
        <p:spPr>
          <a:xfrm>
            <a:off x="5215001" y="714400"/>
            <a:ext cx="3928998" cy="6000750"/>
          </a:xfrm>
          <a:prstGeom prst="rect">
            <a:avLst/>
          </a:prstGeom>
        </p:spPr>
      </p:pic>
      <p:sp>
        <p:nvSpPr>
          <p:cNvPr id="2" name="Slide Number Placeholder 1">
            <a:extLst>
              <a:ext uri="{FF2B5EF4-FFF2-40B4-BE49-F238E27FC236}">
                <a16:creationId xmlns:a16="http://schemas.microsoft.com/office/drawing/2014/main" xmlns="" id="{B1C0A4E4-576C-43AF-8C02-14D1F929C3A0}"/>
              </a:ext>
            </a:extLst>
          </p:cNvPr>
          <p:cNvSpPr>
            <a:spLocks noGrp="1"/>
          </p:cNvSpPr>
          <p:nvPr>
            <p:ph type="sldNum" sz="quarter" idx="12"/>
          </p:nvPr>
        </p:nvSpPr>
        <p:spPr/>
        <p:txBody>
          <a:bodyPr/>
          <a:lstStyle/>
          <a:p>
            <a:pPr marL="55880">
              <a:lnSpc>
                <a:spcPts val="2005"/>
              </a:lnSpc>
            </a:pPr>
            <a:fld id="{81D60167-4931-47E6-BA6A-407CBD079E47}" type="slidenum">
              <a:rPr lang="en-GB" smtClean="0"/>
              <a:t>22</a:t>
            </a:fld>
            <a:endParaRPr lang="en-GB" dirty="0"/>
          </a:p>
        </p:txBody>
      </p:sp>
      <p:sp>
        <p:nvSpPr>
          <p:cNvPr id="3" name="Footer Placeholder 2">
            <a:extLst>
              <a:ext uri="{FF2B5EF4-FFF2-40B4-BE49-F238E27FC236}">
                <a16:creationId xmlns:a16="http://schemas.microsoft.com/office/drawing/2014/main" xmlns="" id="{36BDD4D8-839C-4581-BB95-93DB176B5074}"/>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4948819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20573"/>
            <a:ext cx="4820285" cy="635000"/>
          </a:xfrm>
          <a:prstGeom prst="rect">
            <a:avLst/>
          </a:prstGeom>
        </p:spPr>
        <p:txBody>
          <a:bodyPr vert="horz" wrap="square" lIns="0" tIns="12065" rIns="0" bIns="0" rtlCol="0">
            <a:spAutoFit/>
          </a:bodyPr>
          <a:lstStyle/>
          <a:p>
            <a:pPr marL="12700">
              <a:lnSpc>
                <a:spcPct val="100000"/>
              </a:lnSpc>
              <a:spcBef>
                <a:spcPts val="95"/>
              </a:spcBef>
            </a:pPr>
            <a:r>
              <a:rPr sz="4000" spc="-100" dirty="0">
                <a:latin typeface="Times New Roman"/>
                <a:cs typeface="Times New Roman"/>
              </a:rPr>
              <a:t>The</a:t>
            </a:r>
            <a:r>
              <a:rPr sz="4000" spc="-135" dirty="0">
                <a:latin typeface="Times New Roman"/>
                <a:cs typeface="Times New Roman"/>
              </a:rPr>
              <a:t> </a:t>
            </a:r>
            <a:r>
              <a:rPr sz="4000" spc="-95" dirty="0">
                <a:latin typeface="Times New Roman"/>
                <a:cs typeface="Times New Roman"/>
              </a:rPr>
              <a:t>Lymphatic</a:t>
            </a:r>
            <a:r>
              <a:rPr sz="4000" spc="-135" dirty="0">
                <a:latin typeface="Times New Roman"/>
                <a:cs typeface="Times New Roman"/>
              </a:rPr>
              <a:t> </a:t>
            </a:r>
            <a:r>
              <a:rPr sz="4000" spc="-85" dirty="0">
                <a:latin typeface="Times New Roman"/>
                <a:cs typeface="Times New Roman"/>
              </a:rPr>
              <a:t>System</a:t>
            </a:r>
            <a:endParaRPr sz="4000">
              <a:latin typeface="Times New Roman"/>
              <a:cs typeface="Times New Roman"/>
            </a:endParaRPr>
          </a:p>
        </p:txBody>
      </p:sp>
      <p:sp>
        <p:nvSpPr>
          <p:cNvPr id="10" name="object 10"/>
          <p:cNvSpPr txBox="1"/>
          <p:nvPr/>
        </p:nvSpPr>
        <p:spPr>
          <a:xfrm>
            <a:off x="52240" y="503300"/>
            <a:ext cx="4644389" cy="5788957"/>
          </a:xfrm>
          <a:prstGeom prst="rect">
            <a:avLst/>
          </a:prstGeom>
        </p:spPr>
        <p:txBody>
          <a:bodyPr vert="horz" wrap="square" lIns="0" tIns="80010" rIns="0" bIns="0" rtlCol="0">
            <a:spAutoFit/>
          </a:bodyPr>
          <a:lstStyle/>
          <a:p>
            <a:pPr marL="12700">
              <a:lnSpc>
                <a:spcPct val="150000"/>
              </a:lnSpc>
              <a:spcBef>
                <a:spcPts val="630"/>
              </a:spcBef>
            </a:pPr>
            <a:r>
              <a:rPr sz="3200" b="1" spc="-30" dirty="0">
                <a:solidFill>
                  <a:srgbClr val="00AFEF"/>
                </a:solidFill>
                <a:latin typeface="Constantia"/>
                <a:cs typeface="Constantia"/>
              </a:rPr>
              <a:t>Lymph</a:t>
            </a:r>
            <a:endParaRPr sz="3200" dirty="0">
              <a:latin typeface="Constantia"/>
              <a:cs typeface="Constantia"/>
            </a:endParaRPr>
          </a:p>
          <a:p>
            <a:pPr marL="287020" marR="5080" indent="-274320">
              <a:lnSpc>
                <a:spcPct val="150000"/>
              </a:lnSpc>
              <a:spcBef>
                <a:spcPts val="790"/>
              </a:spcBef>
              <a:buClr>
                <a:srgbClr val="0AD0D9"/>
              </a:buClr>
              <a:buSzPct val="93750"/>
              <a:buFont typeface="Wingdings"/>
              <a:buChar char=""/>
              <a:tabLst>
                <a:tab pos="287020" algn="l"/>
              </a:tabLst>
            </a:pPr>
            <a:r>
              <a:rPr sz="2800" dirty="0">
                <a:latin typeface="Bookman Old Style" pitchFamily="18" charset="0"/>
                <a:cs typeface="Tahoma"/>
              </a:rPr>
              <a:t>is</a:t>
            </a:r>
            <a:r>
              <a:rPr sz="2800" spc="-15" dirty="0">
                <a:latin typeface="Bookman Old Style" pitchFamily="18" charset="0"/>
                <a:cs typeface="Tahoma"/>
              </a:rPr>
              <a:t> </a:t>
            </a:r>
            <a:r>
              <a:rPr lang="en-GB" sz="2800" spc="-15" dirty="0">
                <a:latin typeface="Bookman Old Style" pitchFamily="18" charset="0"/>
                <a:cs typeface="Tahoma"/>
              </a:rPr>
              <a:t>a </a:t>
            </a:r>
            <a:r>
              <a:rPr sz="2800" spc="-5" dirty="0">
                <a:latin typeface="Bookman Old Style" pitchFamily="18" charset="0"/>
                <a:cs typeface="Tahoma"/>
              </a:rPr>
              <a:t>tissue </a:t>
            </a:r>
            <a:r>
              <a:rPr sz="2800" spc="-735" dirty="0">
                <a:latin typeface="Bookman Old Style" pitchFamily="18" charset="0"/>
                <a:cs typeface="Tahoma"/>
              </a:rPr>
              <a:t> </a:t>
            </a:r>
            <a:r>
              <a:rPr sz="2800" spc="-5" dirty="0">
                <a:latin typeface="Bookman Old Style" pitchFamily="18" charset="0"/>
                <a:cs typeface="Tahoma"/>
              </a:rPr>
              <a:t>fluid that enters </a:t>
            </a:r>
            <a:r>
              <a:rPr sz="2800" dirty="0">
                <a:latin typeface="Bookman Old Style" pitchFamily="18" charset="0"/>
                <a:cs typeface="Tahoma"/>
              </a:rPr>
              <a:t>lymph </a:t>
            </a:r>
            <a:r>
              <a:rPr sz="2800" spc="5" dirty="0">
                <a:latin typeface="Bookman Old Style" pitchFamily="18" charset="0"/>
                <a:cs typeface="Tahoma"/>
              </a:rPr>
              <a:t> </a:t>
            </a:r>
            <a:r>
              <a:rPr sz="2800" dirty="0">
                <a:latin typeface="Bookman Old Style" pitchFamily="18" charset="0"/>
                <a:cs typeface="Tahoma"/>
              </a:rPr>
              <a:t>capillaries</a:t>
            </a:r>
          </a:p>
          <a:p>
            <a:pPr marL="287020" marR="215265" indent="-274320">
              <a:lnSpc>
                <a:spcPct val="150000"/>
              </a:lnSpc>
              <a:spcBef>
                <a:spcPts val="545"/>
              </a:spcBef>
              <a:buClr>
                <a:srgbClr val="0AD0D9"/>
              </a:buClr>
              <a:buSzPct val="93750"/>
              <a:buFont typeface="Wingdings"/>
              <a:buChar char=""/>
              <a:tabLst>
                <a:tab pos="287020" algn="l"/>
              </a:tabLst>
            </a:pPr>
            <a:r>
              <a:rPr sz="2800" dirty="0">
                <a:latin typeface="Bookman Old Style" pitchFamily="18" charset="0"/>
                <a:cs typeface="Tahoma"/>
              </a:rPr>
              <a:t>Tissue</a:t>
            </a:r>
            <a:r>
              <a:rPr sz="2800" spc="-20" dirty="0">
                <a:latin typeface="Bookman Old Style" pitchFamily="18" charset="0"/>
                <a:cs typeface="Tahoma"/>
              </a:rPr>
              <a:t> </a:t>
            </a:r>
            <a:r>
              <a:rPr sz="2800" spc="-5" dirty="0">
                <a:latin typeface="Bookman Old Style" pitchFamily="18" charset="0"/>
                <a:cs typeface="Tahoma"/>
              </a:rPr>
              <a:t>fluid</a:t>
            </a:r>
            <a:r>
              <a:rPr sz="2800" spc="-40" dirty="0">
                <a:latin typeface="Bookman Old Style" pitchFamily="18" charset="0"/>
                <a:cs typeface="Tahoma"/>
              </a:rPr>
              <a:t> </a:t>
            </a:r>
            <a:r>
              <a:rPr sz="2800" spc="-5" dirty="0">
                <a:latin typeface="Bookman Old Style" pitchFamily="18" charset="0"/>
                <a:cs typeface="Tahoma"/>
              </a:rPr>
              <a:t>cons</a:t>
            </a:r>
            <a:r>
              <a:rPr lang="en-GB" sz="2800" spc="-5" dirty="0" err="1">
                <a:latin typeface="Bookman Old Style" pitchFamily="18" charset="0"/>
                <a:cs typeface="Tahoma"/>
              </a:rPr>
              <a:t>ists</a:t>
            </a:r>
            <a:r>
              <a:rPr lang="en-GB" sz="2800" spc="-5" dirty="0">
                <a:latin typeface="Bookman Old Style" pitchFamily="18" charset="0"/>
                <a:cs typeface="Tahoma"/>
              </a:rPr>
              <a:t>;</a:t>
            </a:r>
          </a:p>
          <a:p>
            <a:pPr marL="469900" marR="215265" indent="-457200">
              <a:lnSpc>
                <a:spcPct val="150000"/>
              </a:lnSpc>
              <a:spcBef>
                <a:spcPts val="545"/>
              </a:spcBef>
              <a:buClr>
                <a:srgbClr val="0AD0D9"/>
              </a:buClr>
              <a:buSzPct val="93750"/>
              <a:buFont typeface="Arial" panose="020B0604020202020204" pitchFamily="34" charset="0"/>
              <a:buChar char="•"/>
              <a:tabLst>
                <a:tab pos="287020" algn="l"/>
              </a:tabLst>
            </a:pPr>
            <a:r>
              <a:rPr lang="en-GB" sz="2800" spc="5" dirty="0">
                <a:solidFill>
                  <a:srgbClr val="FF0000"/>
                </a:solidFill>
                <a:latin typeface="Bookman Old Style" pitchFamily="18" charset="0"/>
                <a:cs typeface="Tahoma"/>
              </a:rPr>
              <a:t> </a:t>
            </a:r>
            <a:r>
              <a:rPr lang="en-GB" sz="2400" spc="-60" dirty="0">
                <a:solidFill>
                  <a:srgbClr val="FF0000"/>
                </a:solidFill>
                <a:latin typeface="Bookman Old Style" pitchFamily="18" charset="0"/>
                <a:cs typeface="Tahoma"/>
              </a:rPr>
              <a:t>water, </a:t>
            </a:r>
            <a:r>
              <a:rPr lang="en-GB" sz="2400" spc="-60" dirty="0">
                <a:latin typeface="Bookman Old Style" pitchFamily="18" charset="0"/>
                <a:cs typeface="Tahoma"/>
              </a:rPr>
              <a:t>s</a:t>
            </a:r>
            <a:r>
              <a:rPr sz="2400" spc="-5" dirty="0">
                <a:latin typeface="Bookman Old Style" pitchFamily="18" charset="0"/>
                <a:cs typeface="Tahoma"/>
              </a:rPr>
              <a:t>mall </a:t>
            </a:r>
            <a:r>
              <a:rPr sz="2400" spc="-735" dirty="0">
                <a:latin typeface="Bookman Old Style" pitchFamily="18" charset="0"/>
                <a:cs typeface="Tahoma"/>
              </a:rPr>
              <a:t> </a:t>
            </a:r>
            <a:r>
              <a:rPr sz="2400" spc="-5" dirty="0">
                <a:latin typeface="Bookman Old Style" pitchFamily="18" charset="0"/>
                <a:cs typeface="Tahoma"/>
              </a:rPr>
              <a:t>molecules </a:t>
            </a:r>
            <a:r>
              <a:rPr sz="2400" dirty="0">
                <a:latin typeface="Bookman Old Style" pitchFamily="18" charset="0"/>
                <a:cs typeface="Tahoma"/>
              </a:rPr>
              <a:t>of </a:t>
            </a:r>
            <a:r>
              <a:rPr sz="2400" dirty="0">
                <a:solidFill>
                  <a:srgbClr val="FF0000"/>
                </a:solidFill>
                <a:latin typeface="Bookman Old Style" pitchFamily="18" charset="0"/>
                <a:cs typeface="Tahoma"/>
              </a:rPr>
              <a:t>blood plasma,</a:t>
            </a:r>
            <a:r>
              <a:rPr lang="en-US" sz="2400" dirty="0">
                <a:solidFill>
                  <a:srgbClr val="FF0000"/>
                </a:solidFill>
                <a:latin typeface="Bookman Old Style" pitchFamily="18" charset="0"/>
                <a:cs typeface="Tahoma"/>
              </a:rPr>
              <a:t> </a:t>
            </a:r>
            <a:r>
              <a:rPr sz="2400" spc="-10" dirty="0">
                <a:solidFill>
                  <a:srgbClr val="FF0000"/>
                </a:solidFill>
                <a:latin typeface="Bookman Old Style" pitchFamily="18" charset="0"/>
                <a:cs typeface="Tahoma"/>
              </a:rPr>
              <a:t>various</a:t>
            </a:r>
            <a:r>
              <a:rPr sz="2400" spc="-5" dirty="0">
                <a:solidFill>
                  <a:srgbClr val="FF0000"/>
                </a:solidFill>
                <a:latin typeface="Bookman Old Style" pitchFamily="18" charset="0"/>
                <a:cs typeface="Tahoma"/>
              </a:rPr>
              <a:t> ions, </a:t>
            </a:r>
            <a:r>
              <a:rPr sz="2400" dirty="0">
                <a:solidFill>
                  <a:srgbClr val="FF0000"/>
                </a:solidFill>
                <a:latin typeface="Bookman Old Style" pitchFamily="18" charset="0"/>
                <a:cs typeface="Tahoma"/>
              </a:rPr>
              <a:t> </a:t>
            </a:r>
            <a:r>
              <a:rPr sz="2400" spc="-10" dirty="0">
                <a:solidFill>
                  <a:srgbClr val="FF0000"/>
                </a:solidFill>
                <a:latin typeface="Bookman Old Style" pitchFamily="18" charset="0"/>
                <a:cs typeface="Constantia"/>
              </a:rPr>
              <a:t>microorganisms, </a:t>
            </a:r>
            <a:r>
              <a:rPr sz="2400" spc="-5" dirty="0">
                <a:solidFill>
                  <a:srgbClr val="FF0000"/>
                </a:solidFill>
                <a:latin typeface="Bookman Old Style" pitchFamily="18" charset="0"/>
                <a:cs typeface="Tahoma"/>
              </a:rPr>
              <a:t>nutrient </a:t>
            </a:r>
            <a:r>
              <a:rPr sz="2400" dirty="0">
                <a:solidFill>
                  <a:srgbClr val="FF0000"/>
                </a:solidFill>
                <a:latin typeface="Bookman Old Style" pitchFamily="18" charset="0"/>
                <a:cs typeface="Tahoma"/>
              </a:rPr>
              <a:t> </a:t>
            </a:r>
            <a:r>
              <a:rPr sz="2400" spc="-5" dirty="0">
                <a:solidFill>
                  <a:srgbClr val="FF0000"/>
                </a:solidFill>
                <a:latin typeface="Bookman Old Style" pitchFamily="18" charset="0"/>
                <a:cs typeface="Tahoma"/>
              </a:rPr>
              <a:t>molecules,</a:t>
            </a:r>
            <a:r>
              <a:rPr sz="2400" spc="-40" dirty="0">
                <a:solidFill>
                  <a:srgbClr val="FF0000"/>
                </a:solidFill>
                <a:latin typeface="Bookman Old Style" pitchFamily="18" charset="0"/>
                <a:cs typeface="Tahoma"/>
              </a:rPr>
              <a:t> </a:t>
            </a:r>
            <a:r>
              <a:rPr sz="2400" dirty="0">
                <a:solidFill>
                  <a:srgbClr val="FF0000"/>
                </a:solidFill>
                <a:latin typeface="Bookman Old Style" pitchFamily="18" charset="0"/>
                <a:cs typeface="Tahoma"/>
              </a:rPr>
              <a:t>and</a:t>
            </a:r>
            <a:r>
              <a:rPr sz="2400" spc="-35" dirty="0">
                <a:solidFill>
                  <a:srgbClr val="FF0000"/>
                </a:solidFill>
                <a:latin typeface="Bookman Old Style" pitchFamily="18" charset="0"/>
                <a:cs typeface="Tahoma"/>
              </a:rPr>
              <a:t> </a:t>
            </a:r>
            <a:r>
              <a:rPr sz="2400" dirty="0">
                <a:solidFill>
                  <a:srgbClr val="FF0000"/>
                </a:solidFill>
                <a:latin typeface="Bookman Old Style" pitchFamily="18" charset="0"/>
                <a:cs typeface="Tahoma"/>
              </a:rPr>
              <a:t>lymphocyte</a:t>
            </a:r>
            <a:endParaRPr sz="2800" dirty="0">
              <a:latin typeface="Bookman Old Style" pitchFamily="18" charset="0"/>
              <a:cs typeface="Tahoma"/>
            </a:endParaRPr>
          </a:p>
        </p:txBody>
      </p:sp>
      <p:pic>
        <p:nvPicPr>
          <p:cNvPr id="11" name="object 11"/>
          <p:cNvPicPr/>
          <p:nvPr/>
        </p:nvPicPr>
        <p:blipFill>
          <a:blip r:embed="rId8" cstate="print"/>
          <a:stretch>
            <a:fillRect/>
          </a:stretch>
        </p:blipFill>
        <p:spPr>
          <a:xfrm>
            <a:off x="4499609" y="2286050"/>
            <a:ext cx="4644389" cy="3483229"/>
          </a:xfrm>
          <a:prstGeom prst="rect">
            <a:avLst/>
          </a:prstGeom>
        </p:spPr>
      </p:pic>
      <p:sp>
        <p:nvSpPr>
          <p:cNvPr id="13" name="Slide Number Placeholder 12">
            <a:extLst>
              <a:ext uri="{FF2B5EF4-FFF2-40B4-BE49-F238E27FC236}">
                <a16:creationId xmlns:a16="http://schemas.microsoft.com/office/drawing/2014/main" xmlns="" id="{E7DB563E-0A2C-4DAE-A234-ADC62758607D}"/>
              </a:ext>
            </a:extLst>
          </p:cNvPr>
          <p:cNvSpPr>
            <a:spLocks noGrp="1"/>
          </p:cNvSpPr>
          <p:nvPr>
            <p:ph type="sldNum" sz="quarter" idx="12"/>
          </p:nvPr>
        </p:nvSpPr>
        <p:spPr/>
        <p:txBody>
          <a:bodyPr/>
          <a:lstStyle/>
          <a:p>
            <a:pPr marL="55880">
              <a:lnSpc>
                <a:spcPts val="2005"/>
              </a:lnSpc>
            </a:pPr>
            <a:fld id="{81D60167-4931-47E6-BA6A-407CBD079E47}" type="slidenum">
              <a:rPr lang="en-GB" smtClean="0"/>
              <a:t>23</a:t>
            </a:fld>
            <a:endParaRPr lang="en-GB" dirty="0"/>
          </a:p>
        </p:txBody>
      </p:sp>
      <p:sp>
        <p:nvSpPr>
          <p:cNvPr id="12" name="Footer Placeholder 11">
            <a:extLst>
              <a:ext uri="{FF2B5EF4-FFF2-40B4-BE49-F238E27FC236}">
                <a16:creationId xmlns:a16="http://schemas.microsoft.com/office/drawing/2014/main" xmlns="" id="{ADCD3D51-08B6-4250-9761-0CB686AAE8E1}"/>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2517226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20573"/>
            <a:ext cx="4820285" cy="635000"/>
          </a:xfrm>
          <a:prstGeom prst="rect">
            <a:avLst/>
          </a:prstGeom>
        </p:spPr>
        <p:txBody>
          <a:bodyPr vert="horz" wrap="square" lIns="0" tIns="12065" rIns="0" bIns="0" rtlCol="0">
            <a:spAutoFit/>
          </a:bodyPr>
          <a:lstStyle/>
          <a:p>
            <a:pPr marL="12700">
              <a:lnSpc>
                <a:spcPct val="100000"/>
              </a:lnSpc>
              <a:spcBef>
                <a:spcPts val="95"/>
              </a:spcBef>
            </a:pPr>
            <a:r>
              <a:rPr sz="4000" spc="-100" dirty="0">
                <a:latin typeface="Times New Roman"/>
                <a:cs typeface="Times New Roman"/>
              </a:rPr>
              <a:t>The</a:t>
            </a:r>
            <a:r>
              <a:rPr sz="4000" spc="-135" dirty="0">
                <a:latin typeface="Times New Roman"/>
                <a:cs typeface="Times New Roman"/>
              </a:rPr>
              <a:t> </a:t>
            </a:r>
            <a:r>
              <a:rPr sz="4000" spc="-95" dirty="0">
                <a:latin typeface="Times New Roman"/>
                <a:cs typeface="Times New Roman"/>
              </a:rPr>
              <a:t>Lymphatic</a:t>
            </a:r>
            <a:r>
              <a:rPr sz="4000" spc="-135" dirty="0">
                <a:latin typeface="Times New Roman"/>
                <a:cs typeface="Times New Roman"/>
              </a:rPr>
              <a:t> </a:t>
            </a:r>
            <a:r>
              <a:rPr sz="4000" spc="-85" dirty="0">
                <a:latin typeface="Times New Roman"/>
                <a:cs typeface="Times New Roman"/>
              </a:rPr>
              <a:t>System</a:t>
            </a:r>
            <a:endParaRPr sz="4000">
              <a:latin typeface="Times New Roman"/>
              <a:cs typeface="Times New Roman"/>
            </a:endParaRPr>
          </a:p>
        </p:txBody>
      </p:sp>
      <p:sp>
        <p:nvSpPr>
          <p:cNvPr id="10" name="object 10"/>
          <p:cNvSpPr txBox="1"/>
          <p:nvPr/>
        </p:nvSpPr>
        <p:spPr>
          <a:xfrm>
            <a:off x="78739" y="685439"/>
            <a:ext cx="4644389" cy="6482031"/>
          </a:xfrm>
          <a:prstGeom prst="rect">
            <a:avLst/>
          </a:prstGeom>
        </p:spPr>
        <p:txBody>
          <a:bodyPr vert="horz" wrap="square" lIns="0" tIns="80010" rIns="0" bIns="0" rtlCol="0">
            <a:spAutoFit/>
          </a:bodyPr>
          <a:lstStyle/>
          <a:p>
            <a:pPr marL="12700">
              <a:lnSpc>
                <a:spcPct val="100000"/>
              </a:lnSpc>
              <a:spcBef>
                <a:spcPts val="630"/>
              </a:spcBef>
            </a:pPr>
            <a:r>
              <a:rPr sz="2800" b="1" spc="-30" dirty="0">
                <a:solidFill>
                  <a:srgbClr val="00AFEF"/>
                </a:solidFill>
                <a:latin typeface="Times New Roman" panose="02020603050405020304" pitchFamily="18" charset="0"/>
                <a:cs typeface="Times New Roman" panose="02020603050405020304" pitchFamily="18" charset="0"/>
              </a:rPr>
              <a:t>Lymph</a:t>
            </a:r>
            <a:endParaRPr sz="2800" dirty="0">
              <a:latin typeface="Times New Roman" panose="02020603050405020304" pitchFamily="18" charset="0"/>
              <a:cs typeface="Times New Roman" panose="02020603050405020304" pitchFamily="18" charset="0"/>
            </a:endParaRPr>
          </a:p>
          <a:p>
            <a:pPr marL="287020" marR="377190" indent="-274320">
              <a:lnSpc>
                <a:spcPct val="150000"/>
              </a:lnSpc>
              <a:spcBef>
                <a:spcPts val="615"/>
              </a:spcBef>
              <a:buClr>
                <a:srgbClr val="0AD0D9"/>
              </a:buClr>
              <a:buSzPct val="93750"/>
              <a:buFont typeface="Segoe UI Symbol"/>
              <a:buChar char="⚫"/>
              <a:tabLst>
                <a:tab pos="287020" algn="l"/>
              </a:tabLst>
            </a:pPr>
            <a:r>
              <a:rPr sz="2800" dirty="0">
                <a:latin typeface="Times New Roman" panose="02020603050405020304" pitchFamily="18" charset="0"/>
                <a:cs typeface="Times New Roman" panose="02020603050405020304" pitchFamily="18" charset="0"/>
              </a:rPr>
              <a:t>Tissue </a:t>
            </a:r>
            <a:r>
              <a:rPr sz="2800" spc="-5" dirty="0">
                <a:latin typeface="Times New Roman" panose="02020603050405020304" pitchFamily="18" charset="0"/>
                <a:cs typeface="Times New Roman" panose="02020603050405020304" pitchFamily="18" charset="0"/>
              </a:rPr>
              <a:t>fluid </a:t>
            </a:r>
            <a:r>
              <a:rPr sz="2800" dirty="0">
                <a:latin typeface="Times New Roman" panose="02020603050405020304" pitchFamily="18" charset="0"/>
                <a:cs typeface="Times New Roman" panose="02020603050405020304" pitchFamily="18" charset="0"/>
              </a:rPr>
              <a:t>is </a:t>
            </a:r>
            <a:r>
              <a:rPr sz="2800" spc="-5" dirty="0">
                <a:latin typeface="Times New Roman" panose="02020603050405020304" pitchFamily="18" charset="0"/>
                <a:cs typeface="Times New Roman" panose="02020603050405020304" pitchFamily="18" charset="0"/>
              </a:rPr>
              <a:t>continuously </a:t>
            </a:r>
            <a:r>
              <a:rPr sz="2800" spc="-735" dirty="0">
                <a:latin typeface="Times New Roman" panose="02020603050405020304" pitchFamily="18" charset="0"/>
                <a:cs typeface="Times New Roman" panose="02020603050405020304" pitchFamily="18" charset="0"/>
              </a:rPr>
              <a:t> </a:t>
            </a:r>
            <a:r>
              <a:rPr sz="2800" spc="-5" dirty="0">
                <a:latin typeface="Times New Roman" panose="02020603050405020304" pitchFamily="18" charset="0"/>
                <a:cs typeface="Times New Roman" panose="02020603050405020304" pitchFamily="18" charset="0"/>
              </a:rPr>
              <a:t>leaving</a:t>
            </a:r>
            <a:r>
              <a:rPr sz="2800" spc="-5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a:t>
            </a:r>
            <a:r>
              <a:rPr sz="2800" spc="-20" dirty="0">
                <a:latin typeface="Times New Roman" panose="02020603050405020304" pitchFamily="18" charset="0"/>
                <a:cs typeface="Times New Roman" panose="02020603050405020304" pitchFamily="18" charset="0"/>
              </a:rPr>
              <a:t> </a:t>
            </a:r>
            <a:r>
              <a:rPr sz="2800" spc="-5" dirty="0">
                <a:latin typeface="Times New Roman" panose="02020603050405020304" pitchFamily="18" charset="0"/>
                <a:cs typeface="Times New Roman" panose="02020603050405020304" pitchFamily="18" charset="0"/>
              </a:rPr>
              <a:t>re-entering</a:t>
            </a:r>
            <a:r>
              <a:rPr sz="2800" spc="-45" dirty="0">
                <a:latin typeface="Times New Roman" panose="02020603050405020304" pitchFamily="18" charset="0"/>
                <a:cs typeface="Times New Roman" panose="02020603050405020304" pitchFamily="18" charset="0"/>
              </a:rPr>
              <a:t> </a:t>
            </a:r>
            <a:r>
              <a:rPr sz="2800" spc="-5" dirty="0">
                <a:latin typeface="Times New Roman" panose="02020603050405020304" pitchFamily="18" charset="0"/>
                <a:cs typeface="Times New Roman" panose="02020603050405020304" pitchFamily="18" charset="0"/>
              </a:rPr>
              <a:t>the </a:t>
            </a:r>
            <a:r>
              <a:rPr sz="2800" spc="-74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blood</a:t>
            </a:r>
            <a:r>
              <a:rPr sz="2800" spc="-45" dirty="0">
                <a:latin typeface="Times New Roman" panose="02020603050405020304" pitchFamily="18" charset="0"/>
                <a:cs typeface="Times New Roman" panose="02020603050405020304" pitchFamily="18" charset="0"/>
              </a:rPr>
              <a:t> </a:t>
            </a:r>
            <a:r>
              <a:rPr sz="2800" spc="-5" dirty="0">
                <a:latin typeface="Times New Roman" panose="02020603050405020304" pitchFamily="18" charset="0"/>
                <a:cs typeface="Times New Roman" panose="02020603050405020304" pitchFamily="18" charset="0"/>
              </a:rPr>
              <a:t>capillaries</a:t>
            </a:r>
            <a:endParaRPr lang="en-US" sz="2800" spc="-5" dirty="0">
              <a:latin typeface="Times New Roman" panose="02020603050405020304" pitchFamily="18" charset="0"/>
              <a:cs typeface="Times New Roman" panose="02020603050405020304" pitchFamily="18" charset="0"/>
            </a:endParaRPr>
          </a:p>
          <a:p>
            <a:pPr marL="287020" marR="377190" indent="-274320">
              <a:lnSpc>
                <a:spcPct val="150000"/>
              </a:lnSpc>
              <a:spcBef>
                <a:spcPts val="615"/>
              </a:spcBef>
              <a:buClr>
                <a:srgbClr val="0AD0D9"/>
              </a:buClr>
              <a:buSzPct val="93750"/>
              <a:buFont typeface="Segoe UI Symbol"/>
              <a:buChar char="⚫"/>
              <a:tabLst>
                <a:tab pos="287020" algn="l"/>
              </a:tabLst>
            </a:pPr>
            <a:endParaRPr lang="en-US" sz="2800" spc="-5" dirty="0">
              <a:latin typeface="Times New Roman" panose="02020603050405020304" pitchFamily="18" charset="0"/>
              <a:cs typeface="Times New Roman" panose="02020603050405020304" pitchFamily="18" charset="0"/>
            </a:endParaRPr>
          </a:p>
          <a:p>
            <a:pPr marL="287020" marR="377190" indent="-274320">
              <a:lnSpc>
                <a:spcPct val="150000"/>
              </a:lnSpc>
              <a:spcBef>
                <a:spcPts val="615"/>
              </a:spcBef>
              <a:buClr>
                <a:srgbClr val="0AD0D9"/>
              </a:buClr>
              <a:buSzPct val="93750"/>
              <a:buFont typeface="Segoe UI Symbol"/>
              <a:buChar char="⚫"/>
              <a:tabLst>
                <a:tab pos="287020" algn="l"/>
              </a:tabLst>
            </a:pPr>
            <a:r>
              <a:rPr lang="en-US" sz="2800" b="0" i="0" dirty="0">
                <a:solidFill>
                  <a:srgbClr val="242021"/>
                </a:solidFill>
                <a:effectLst/>
                <a:latin typeface="Times New Roman" panose="02020603050405020304" pitchFamily="18" charset="0"/>
                <a:cs typeface="Times New Roman" panose="02020603050405020304" pitchFamily="18" charset="0"/>
              </a:rPr>
              <a:t>Usually </a:t>
            </a:r>
            <a:r>
              <a:rPr lang="en-US" sz="2800" b="1" i="0" dirty="0">
                <a:solidFill>
                  <a:srgbClr val="002060"/>
                </a:solidFill>
                <a:effectLst/>
                <a:latin typeface="Times New Roman" panose="02020603050405020304" pitchFamily="18" charset="0"/>
                <a:cs typeface="Times New Roman" panose="02020603050405020304" pitchFamily="18" charset="0"/>
              </a:rPr>
              <a:t>clear, watery, and slightly yellow</a:t>
            </a:r>
            <a:r>
              <a:rPr lang="en-US" sz="2800" b="0" i="0" dirty="0">
                <a:solidFill>
                  <a:srgbClr val="242021"/>
                </a:solidFill>
                <a:effectLst/>
                <a:latin typeface="Times New Roman" panose="02020603050405020304" pitchFamily="18" charset="0"/>
                <a:cs typeface="Times New Roman" panose="02020603050405020304" pitchFamily="18" charset="0"/>
              </a:rPr>
              <a:t>, lymph is similar in composition to blood plasma</a:t>
            </a:r>
            <a:r>
              <a:rPr lang="en-US" sz="2800" dirty="0">
                <a:latin typeface="Times New Roman" panose="02020603050405020304" pitchFamily="18" charset="0"/>
                <a:cs typeface="Times New Roman" panose="02020603050405020304" pitchFamily="18" charset="0"/>
              </a:rPr>
              <a:t> </a:t>
            </a:r>
            <a:br>
              <a:rPr lang="en-US" sz="2800" dirty="0">
                <a:latin typeface="Times New Roman" panose="02020603050405020304" pitchFamily="18" charset="0"/>
                <a:cs typeface="Times New Roman" panose="02020603050405020304" pitchFamily="18" charset="0"/>
              </a:rPr>
            </a:br>
            <a:endParaRPr sz="2800" dirty="0">
              <a:latin typeface="Times New Roman" panose="02020603050405020304" pitchFamily="18" charset="0"/>
              <a:cs typeface="Times New Roman" panose="02020603050405020304" pitchFamily="18" charset="0"/>
            </a:endParaRPr>
          </a:p>
        </p:txBody>
      </p:sp>
      <p:pic>
        <p:nvPicPr>
          <p:cNvPr id="11" name="object 11"/>
          <p:cNvPicPr/>
          <p:nvPr/>
        </p:nvPicPr>
        <p:blipFill>
          <a:blip r:embed="rId8" cstate="print"/>
          <a:stretch>
            <a:fillRect/>
          </a:stretch>
        </p:blipFill>
        <p:spPr>
          <a:xfrm>
            <a:off x="4499609" y="2286050"/>
            <a:ext cx="4644389" cy="3483229"/>
          </a:xfrm>
          <a:prstGeom prst="rect">
            <a:avLst/>
          </a:prstGeom>
        </p:spPr>
      </p:pic>
      <p:sp>
        <p:nvSpPr>
          <p:cNvPr id="13" name="Slide Number Placeholder 12">
            <a:extLst>
              <a:ext uri="{FF2B5EF4-FFF2-40B4-BE49-F238E27FC236}">
                <a16:creationId xmlns:a16="http://schemas.microsoft.com/office/drawing/2014/main" xmlns="" id="{ED8A2C2C-3674-4A12-9257-1E563C49FAB1}"/>
              </a:ext>
            </a:extLst>
          </p:cNvPr>
          <p:cNvSpPr>
            <a:spLocks noGrp="1"/>
          </p:cNvSpPr>
          <p:nvPr>
            <p:ph type="sldNum" sz="quarter" idx="12"/>
          </p:nvPr>
        </p:nvSpPr>
        <p:spPr/>
        <p:txBody>
          <a:bodyPr/>
          <a:lstStyle/>
          <a:p>
            <a:pPr marL="55880">
              <a:lnSpc>
                <a:spcPts val="2005"/>
              </a:lnSpc>
            </a:pPr>
            <a:fld id="{81D60167-4931-47E6-BA6A-407CBD079E47}" type="slidenum">
              <a:rPr lang="en-GB" smtClean="0"/>
              <a:t>24</a:t>
            </a:fld>
            <a:endParaRPr lang="en-GB" dirty="0"/>
          </a:p>
        </p:txBody>
      </p:sp>
      <p:sp>
        <p:nvSpPr>
          <p:cNvPr id="12" name="Footer Placeholder 11">
            <a:extLst>
              <a:ext uri="{FF2B5EF4-FFF2-40B4-BE49-F238E27FC236}">
                <a16:creationId xmlns:a16="http://schemas.microsoft.com/office/drawing/2014/main" xmlns="" id="{F9E37520-0CE9-4A14-99BE-4F63AD8B350E}"/>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9629966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12"/>
            <a:ext cx="9144000" cy="714362"/>
          </a:xfrm>
          <a:prstGeom prst="rect">
            <a:avLst/>
          </a:prstGeom>
        </p:spPr>
      </p:pic>
      <p:sp>
        <p:nvSpPr>
          <p:cNvPr id="3" name="object 3"/>
          <p:cNvSpPr txBox="1">
            <a:spLocks noGrp="1"/>
          </p:cNvSpPr>
          <p:nvPr>
            <p:ph type="title"/>
          </p:nvPr>
        </p:nvSpPr>
        <p:spPr>
          <a:xfrm>
            <a:off x="1843785" y="90678"/>
            <a:ext cx="4655185" cy="635000"/>
          </a:xfrm>
          <a:prstGeom prst="rect">
            <a:avLst/>
          </a:prstGeom>
        </p:spPr>
        <p:txBody>
          <a:bodyPr vert="horz" wrap="square" lIns="0" tIns="12065" rIns="0" bIns="0" rtlCol="0">
            <a:spAutoFit/>
          </a:bodyPr>
          <a:lstStyle/>
          <a:p>
            <a:pPr marL="12700">
              <a:lnSpc>
                <a:spcPct val="100000"/>
              </a:lnSpc>
              <a:spcBef>
                <a:spcPts val="95"/>
              </a:spcBef>
            </a:pPr>
            <a:r>
              <a:rPr sz="4000" spc="-10" dirty="0">
                <a:solidFill>
                  <a:srgbClr val="0000CC"/>
                </a:solidFill>
                <a:latin typeface="Tahoma"/>
                <a:cs typeface="Tahoma"/>
              </a:rPr>
              <a:t>Lymphatic</a:t>
            </a:r>
            <a:r>
              <a:rPr sz="4000" spc="-30" dirty="0">
                <a:solidFill>
                  <a:srgbClr val="0000CC"/>
                </a:solidFill>
                <a:latin typeface="Tahoma"/>
                <a:cs typeface="Tahoma"/>
              </a:rPr>
              <a:t> </a:t>
            </a:r>
            <a:r>
              <a:rPr sz="4000" spc="-5" dirty="0">
                <a:solidFill>
                  <a:srgbClr val="0000CC"/>
                </a:solidFill>
                <a:latin typeface="Tahoma"/>
                <a:cs typeface="Tahoma"/>
              </a:rPr>
              <a:t>vessels</a:t>
            </a:r>
            <a:endParaRPr sz="4000" dirty="0">
              <a:solidFill>
                <a:srgbClr val="0000CC"/>
              </a:solidFill>
              <a:latin typeface="Tahoma"/>
              <a:cs typeface="Tahoma"/>
            </a:endParaRPr>
          </a:p>
        </p:txBody>
      </p:sp>
      <p:sp>
        <p:nvSpPr>
          <p:cNvPr id="4" name="object 4"/>
          <p:cNvSpPr txBox="1"/>
          <p:nvPr/>
        </p:nvSpPr>
        <p:spPr>
          <a:xfrm>
            <a:off x="293014" y="799338"/>
            <a:ext cx="5650586" cy="3351110"/>
          </a:xfrm>
          <a:prstGeom prst="rect">
            <a:avLst/>
          </a:prstGeom>
        </p:spPr>
        <p:txBody>
          <a:bodyPr vert="horz" wrap="square" lIns="0" tIns="12700" rIns="0" bIns="0" rtlCol="0">
            <a:spAutoFit/>
          </a:bodyPr>
          <a:lstStyle/>
          <a:p>
            <a:pPr marL="286385" marR="5080" indent="-274320">
              <a:lnSpc>
                <a:spcPct val="150000"/>
              </a:lnSpc>
              <a:spcBef>
                <a:spcPts val="100"/>
              </a:spcBef>
              <a:buClr>
                <a:srgbClr val="0AD0D9"/>
              </a:buClr>
              <a:buSzPct val="93750"/>
              <a:buFont typeface="Wingdings"/>
              <a:buChar char=""/>
              <a:tabLst>
                <a:tab pos="287020" algn="l"/>
              </a:tabLst>
            </a:pPr>
            <a:r>
              <a:rPr sz="2400" spc="-5" dirty="0">
                <a:latin typeface="Bookman Old Style" pitchFamily="18" charset="0"/>
                <a:cs typeface="Constantia"/>
              </a:rPr>
              <a:t>Th</a:t>
            </a:r>
            <a:r>
              <a:rPr sz="2400" dirty="0">
                <a:latin typeface="Bookman Old Style" pitchFamily="18" charset="0"/>
                <a:cs typeface="Constantia"/>
              </a:rPr>
              <a:t>ese</a:t>
            </a:r>
            <a:r>
              <a:rPr sz="2400" spc="-145" dirty="0">
                <a:latin typeface="Bookman Old Style" pitchFamily="18" charset="0"/>
                <a:cs typeface="Constantia"/>
              </a:rPr>
              <a:t> </a:t>
            </a:r>
            <a:r>
              <a:rPr sz="2400" spc="-55" dirty="0">
                <a:latin typeface="Bookman Old Style" pitchFamily="18" charset="0"/>
                <a:cs typeface="Constantia"/>
              </a:rPr>
              <a:t>v</a:t>
            </a:r>
            <a:r>
              <a:rPr sz="2400" dirty="0">
                <a:latin typeface="Bookman Old Style" pitchFamily="18" charset="0"/>
                <a:cs typeface="Constantia"/>
              </a:rPr>
              <a:t>essels</a:t>
            </a:r>
            <a:r>
              <a:rPr sz="2400" spc="-100" dirty="0">
                <a:latin typeface="Bookman Old Style" pitchFamily="18" charset="0"/>
                <a:cs typeface="Constantia"/>
              </a:rPr>
              <a:t> </a:t>
            </a:r>
            <a:r>
              <a:rPr sz="2400" spc="-55" dirty="0">
                <a:latin typeface="Bookman Old Style" pitchFamily="18" charset="0"/>
                <a:cs typeface="Constantia"/>
              </a:rPr>
              <a:t>c</a:t>
            </a:r>
            <a:r>
              <a:rPr sz="2400" dirty="0">
                <a:latin typeface="Bookman Old Style" pitchFamily="18" charset="0"/>
                <a:cs typeface="Constantia"/>
              </a:rPr>
              <a:t>ol</a:t>
            </a:r>
            <a:r>
              <a:rPr sz="2400" spc="-10" dirty="0">
                <a:latin typeface="Bookman Old Style" pitchFamily="18" charset="0"/>
                <a:cs typeface="Constantia"/>
              </a:rPr>
              <a:t>l</a:t>
            </a:r>
            <a:r>
              <a:rPr sz="2400" dirty="0">
                <a:latin typeface="Bookman Old Style" pitchFamily="18" charset="0"/>
                <a:cs typeface="Constantia"/>
              </a:rPr>
              <a:t>ect</a:t>
            </a:r>
            <a:r>
              <a:rPr sz="2400" spc="-40" dirty="0">
                <a:latin typeface="Bookman Old Style" pitchFamily="18" charset="0"/>
                <a:cs typeface="Constantia"/>
              </a:rPr>
              <a:t> </a:t>
            </a:r>
            <a:r>
              <a:rPr sz="2400" spc="-30" dirty="0">
                <a:latin typeface="Bookman Old Style" pitchFamily="18" charset="0"/>
                <a:cs typeface="Constantia"/>
              </a:rPr>
              <a:t>l</a:t>
            </a:r>
            <a:r>
              <a:rPr sz="2400" spc="-5" dirty="0">
                <a:latin typeface="Bookman Old Style" pitchFamily="18" charset="0"/>
                <a:cs typeface="Constantia"/>
              </a:rPr>
              <a:t>ymp</a:t>
            </a:r>
            <a:r>
              <a:rPr sz="2400" dirty="0">
                <a:latin typeface="Bookman Old Style" pitchFamily="18" charset="0"/>
                <a:cs typeface="Constantia"/>
              </a:rPr>
              <a:t>h</a:t>
            </a:r>
            <a:r>
              <a:rPr sz="2400" spc="-70" dirty="0">
                <a:latin typeface="Bookman Old Style" pitchFamily="18" charset="0"/>
                <a:cs typeface="Constantia"/>
              </a:rPr>
              <a:t> </a:t>
            </a:r>
            <a:r>
              <a:rPr sz="2400" dirty="0">
                <a:latin typeface="Bookman Old Style" pitchFamily="18" charset="0"/>
                <a:cs typeface="Constantia"/>
              </a:rPr>
              <a:t>f</a:t>
            </a:r>
            <a:r>
              <a:rPr sz="2400" spc="-35" dirty="0">
                <a:latin typeface="Bookman Old Style" pitchFamily="18" charset="0"/>
                <a:cs typeface="Constantia"/>
              </a:rPr>
              <a:t>r</a:t>
            </a:r>
            <a:r>
              <a:rPr sz="2400" dirty="0">
                <a:latin typeface="Bookman Old Style" pitchFamily="18" charset="0"/>
                <a:cs typeface="Constantia"/>
              </a:rPr>
              <a:t>om</a:t>
            </a:r>
            <a:r>
              <a:rPr sz="2400" spc="-70" dirty="0">
                <a:latin typeface="Bookman Old Style" pitchFamily="18" charset="0"/>
                <a:cs typeface="Constantia"/>
              </a:rPr>
              <a:t> </a:t>
            </a:r>
            <a:r>
              <a:rPr sz="2400" spc="-5" dirty="0">
                <a:latin typeface="Bookman Old Style" pitchFamily="18" charset="0"/>
                <a:cs typeface="Constantia"/>
              </a:rPr>
              <a:t>the  loose </a:t>
            </a:r>
            <a:r>
              <a:rPr sz="2400" spc="-20" dirty="0">
                <a:latin typeface="Bookman Old Style" pitchFamily="18" charset="0"/>
                <a:cs typeface="Constantia"/>
              </a:rPr>
              <a:t>connective </a:t>
            </a:r>
            <a:r>
              <a:rPr sz="2400" spc="-5" dirty="0">
                <a:latin typeface="Bookman Old Style" pitchFamily="18" charset="0"/>
                <a:cs typeface="Constantia"/>
              </a:rPr>
              <a:t>tissue </a:t>
            </a:r>
            <a:r>
              <a:rPr sz="2400" spc="-10" dirty="0">
                <a:latin typeface="Bookman Old Style" pitchFamily="18" charset="0"/>
                <a:cs typeface="Constantia"/>
              </a:rPr>
              <a:t>around </a:t>
            </a:r>
            <a:r>
              <a:rPr sz="2400" spc="-5" dirty="0">
                <a:latin typeface="Bookman Old Style" pitchFamily="18" charset="0"/>
                <a:cs typeface="Constantia"/>
              </a:rPr>
              <a:t>blood </a:t>
            </a:r>
            <a:r>
              <a:rPr sz="2400" dirty="0">
                <a:latin typeface="Bookman Old Style" pitchFamily="18" charset="0"/>
                <a:cs typeface="Constantia"/>
              </a:rPr>
              <a:t> </a:t>
            </a:r>
            <a:r>
              <a:rPr sz="2400" spc="-5" dirty="0">
                <a:latin typeface="Bookman Old Style" pitchFamily="18" charset="0"/>
                <a:cs typeface="Constantia"/>
              </a:rPr>
              <a:t>capillaries </a:t>
            </a:r>
            <a:r>
              <a:rPr sz="2400" dirty="0">
                <a:latin typeface="Bookman Old Style" pitchFamily="18" charset="0"/>
                <a:cs typeface="Constantia"/>
              </a:rPr>
              <a:t>and </a:t>
            </a:r>
            <a:r>
              <a:rPr sz="2400" dirty="0">
                <a:solidFill>
                  <a:srgbClr val="0446CC"/>
                </a:solidFill>
                <a:latin typeface="Bookman Old Style" pitchFamily="18" charset="0"/>
                <a:cs typeface="Constantia"/>
              </a:rPr>
              <a:t>fat </a:t>
            </a:r>
            <a:r>
              <a:rPr sz="2400" spc="-5" dirty="0">
                <a:solidFill>
                  <a:srgbClr val="0446CC"/>
                </a:solidFill>
                <a:latin typeface="Bookman Old Style" pitchFamily="18" charset="0"/>
                <a:cs typeface="Constantia"/>
              </a:rPr>
              <a:t>absorbed </a:t>
            </a:r>
            <a:r>
              <a:rPr sz="2400" spc="-10" dirty="0">
                <a:solidFill>
                  <a:srgbClr val="0446CC"/>
                </a:solidFill>
                <a:latin typeface="Bookman Old Style" pitchFamily="18" charset="0"/>
                <a:cs typeface="Constantia"/>
              </a:rPr>
              <a:t>from </a:t>
            </a:r>
            <a:r>
              <a:rPr sz="2400" spc="-5" dirty="0">
                <a:solidFill>
                  <a:srgbClr val="0446CC"/>
                </a:solidFill>
                <a:latin typeface="Bookman Old Style" pitchFamily="18" charset="0"/>
                <a:cs typeface="Constantia"/>
              </a:rPr>
              <a:t>the </a:t>
            </a:r>
            <a:r>
              <a:rPr sz="2400" dirty="0">
                <a:solidFill>
                  <a:srgbClr val="0446CC"/>
                </a:solidFill>
                <a:latin typeface="Bookman Old Style" pitchFamily="18" charset="0"/>
                <a:cs typeface="Constantia"/>
              </a:rPr>
              <a:t> GIT</a:t>
            </a:r>
            <a:r>
              <a:rPr sz="2400" spc="-135" dirty="0">
                <a:solidFill>
                  <a:srgbClr val="0446CC"/>
                </a:solidFill>
                <a:latin typeface="Bookman Old Style" pitchFamily="18" charset="0"/>
                <a:cs typeface="Constantia"/>
              </a:rPr>
              <a:t> </a:t>
            </a:r>
            <a:r>
              <a:rPr sz="2400" spc="5" dirty="0">
                <a:latin typeface="Bookman Old Style" pitchFamily="18" charset="0"/>
                <a:cs typeface="Constantia"/>
              </a:rPr>
              <a:t>carry</a:t>
            </a:r>
            <a:r>
              <a:rPr sz="2400" spc="-85" dirty="0">
                <a:latin typeface="Bookman Old Style" pitchFamily="18" charset="0"/>
                <a:cs typeface="Constantia"/>
              </a:rPr>
              <a:t> </a:t>
            </a:r>
            <a:r>
              <a:rPr sz="2400" spc="-5" dirty="0">
                <a:latin typeface="Bookman Old Style" pitchFamily="18" charset="0"/>
                <a:cs typeface="Constantia"/>
              </a:rPr>
              <a:t>this</a:t>
            </a:r>
            <a:r>
              <a:rPr sz="2400" spc="-75" dirty="0">
                <a:latin typeface="Bookman Old Style" pitchFamily="18" charset="0"/>
                <a:cs typeface="Constantia"/>
              </a:rPr>
              <a:t> </a:t>
            </a:r>
            <a:r>
              <a:rPr sz="2400" spc="35" dirty="0">
                <a:latin typeface="Bookman Old Style" pitchFamily="18" charset="0"/>
                <a:cs typeface="Constantia"/>
              </a:rPr>
              <a:t>fluid</a:t>
            </a:r>
            <a:r>
              <a:rPr sz="2400" spc="-50" dirty="0">
                <a:latin typeface="Bookman Old Style" pitchFamily="18" charset="0"/>
                <a:cs typeface="Constantia"/>
              </a:rPr>
              <a:t> </a:t>
            </a:r>
            <a:r>
              <a:rPr sz="2400" spc="-20" dirty="0">
                <a:latin typeface="Bookman Old Style" pitchFamily="18" charset="0"/>
                <a:cs typeface="Constantia"/>
              </a:rPr>
              <a:t>to</a:t>
            </a:r>
            <a:r>
              <a:rPr sz="2400" spc="-100" dirty="0">
                <a:latin typeface="Bookman Old Style" pitchFamily="18" charset="0"/>
                <a:cs typeface="Constantia"/>
              </a:rPr>
              <a:t> </a:t>
            </a:r>
            <a:r>
              <a:rPr sz="2400" spc="-5" dirty="0">
                <a:latin typeface="Bookman Old Style" pitchFamily="18" charset="0"/>
                <a:cs typeface="Constantia"/>
              </a:rPr>
              <a:t>the</a:t>
            </a:r>
            <a:r>
              <a:rPr sz="2400" spc="-125" dirty="0">
                <a:latin typeface="Bookman Old Style" pitchFamily="18" charset="0"/>
                <a:cs typeface="Constantia"/>
              </a:rPr>
              <a:t> </a:t>
            </a:r>
            <a:r>
              <a:rPr sz="2400" spc="-5" dirty="0">
                <a:latin typeface="Bookman Old Style" pitchFamily="18" charset="0"/>
                <a:cs typeface="Constantia"/>
              </a:rPr>
              <a:t>great</a:t>
            </a:r>
            <a:r>
              <a:rPr sz="2400" spc="-135" dirty="0">
                <a:latin typeface="Bookman Old Style" pitchFamily="18" charset="0"/>
                <a:cs typeface="Constantia"/>
              </a:rPr>
              <a:t> </a:t>
            </a:r>
            <a:r>
              <a:rPr sz="2400" spc="-10" dirty="0">
                <a:latin typeface="Bookman Old Style" pitchFamily="18" charset="0"/>
                <a:cs typeface="Constantia"/>
              </a:rPr>
              <a:t>veins</a:t>
            </a:r>
            <a:r>
              <a:rPr sz="2400" spc="-120" dirty="0">
                <a:latin typeface="Bookman Old Style" pitchFamily="18" charset="0"/>
                <a:cs typeface="Constantia"/>
              </a:rPr>
              <a:t> </a:t>
            </a:r>
            <a:r>
              <a:rPr sz="2400" dirty="0">
                <a:latin typeface="Bookman Old Style" pitchFamily="18" charset="0"/>
                <a:cs typeface="Constantia"/>
              </a:rPr>
              <a:t>at </a:t>
            </a:r>
            <a:r>
              <a:rPr sz="2400" spc="-590" dirty="0">
                <a:latin typeface="Bookman Old Style" pitchFamily="18" charset="0"/>
                <a:cs typeface="Constantia"/>
              </a:rPr>
              <a:t> </a:t>
            </a:r>
            <a:r>
              <a:rPr sz="2400" spc="-5" dirty="0">
                <a:latin typeface="Bookman Old Style" pitchFamily="18" charset="0"/>
                <a:cs typeface="Constantia"/>
              </a:rPr>
              <a:t>the</a:t>
            </a:r>
            <a:r>
              <a:rPr sz="2400" spc="-125" dirty="0">
                <a:latin typeface="Bookman Old Style" pitchFamily="18" charset="0"/>
                <a:cs typeface="Constantia"/>
              </a:rPr>
              <a:t> </a:t>
            </a:r>
            <a:r>
              <a:rPr sz="2400" spc="-10" dirty="0">
                <a:latin typeface="Bookman Old Style" pitchFamily="18" charset="0"/>
                <a:cs typeface="Constantia"/>
              </a:rPr>
              <a:t>root</a:t>
            </a:r>
            <a:r>
              <a:rPr sz="2400" spc="-110" dirty="0">
                <a:latin typeface="Bookman Old Style" pitchFamily="18" charset="0"/>
                <a:cs typeface="Constantia"/>
              </a:rPr>
              <a:t> </a:t>
            </a:r>
            <a:r>
              <a:rPr sz="2400" dirty="0">
                <a:latin typeface="Bookman Old Style" pitchFamily="18" charset="0"/>
                <a:cs typeface="Constantia"/>
              </a:rPr>
              <a:t>of</a:t>
            </a:r>
            <a:r>
              <a:rPr sz="2400" spc="25" dirty="0">
                <a:latin typeface="Bookman Old Style" pitchFamily="18" charset="0"/>
                <a:cs typeface="Constantia"/>
              </a:rPr>
              <a:t> </a:t>
            </a:r>
            <a:r>
              <a:rPr sz="2400" spc="-5" dirty="0">
                <a:latin typeface="Bookman Old Style" pitchFamily="18" charset="0"/>
                <a:cs typeface="Constantia"/>
              </a:rPr>
              <a:t>the</a:t>
            </a:r>
            <a:r>
              <a:rPr sz="2400" spc="-55" dirty="0">
                <a:latin typeface="Bookman Old Style" pitchFamily="18" charset="0"/>
                <a:cs typeface="Constantia"/>
              </a:rPr>
              <a:t> </a:t>
            </a:r>
            <a:r>
              <a:rPr sz="2400" spc="-5" dirty="0">
                <a:latin typeface="Bookman Old Style" pitchFamily="18" charset="0"/>
                <a:cs typeface="Constantia"/>
              </a:rPr>
              <a:t>neck</a:t>
            </a:r>
            <a:endParaRPr sz="2400" dirty="0">
              <a:latin typeface="Bookman Old Style" pitchFamily="18" charset="0"/>
              <a:cs typeface="Constantia"/>
            </a:endParaRPr>
          </a:p>
          <a:p>
            <a:pPr marL="286385" marR="95250" indent="-274320">
              <a:lnSpc>
                <a:spcPct val="150000"/>
              </a:lnSpc>
              <a:spcBef>
                <a:spcPts val="565"/>
              </a:spcBef>
              <a:buClr>
                <a:srgbClr val="0AD0D9"/>
              </a:buClr>
              <a:buSzPct val="93750"/>
              <a:buFont typeface="Segoe UI Symbol"/>
              <a:buChar char="⚫"/>
              <a:tabLst>
                <a:tab pos="287020" algn="l"/>
              </a:tabLst>
            </a:pPr>
            <a:r>
              <a:rPr sz="2400" spc="-25" dirty="0">
                <a:latin typeface="Bookman Old Style" pitchFamily="18" charset="0"/>
                <a:cs typeface="Constantia"/>
              </a:rPr>
              <a:t>Lymph </a:t>
            </a:r>
            <a:r>
              <a:rPr sz="2400" spc="30" dirty="0">
                <a:latin typeface="Bookman Old Style" pitchFamily="18" charset="0"/>
                <a:cs typeface="Constantia"/>
              </a:rPr>
              <a:t>flow </a:t>
            </a:r>
            <a:r>
              <a:rPr sz="2400" spc="-5" dirty="0">
                <a:latin typeface="Bookman Old Style" pitchFamily="18" charset="0"/>
                <a:cs typeface="Constantia"/>
              </a:rPr>
              <a:t>is unidirectional</a:t>
            </a:r>
            <a:endParaRPr sz="2400" dirty="0">
              <a:latin typeface="Bookman Old Style" pitchFamily="18" charset="0"/>
              <a:cs typeface="Constantia"/>
            </a:endParaRPr>
          </a:p>
        </p:txBody>
      </p:sp>
      <p:pic>
        <p:nvPicPr>
          <p:cNvPr id="5" name="object 5"/>
          <p:cNvPicPr/>
          <p:nvPr/>
        </p:nvPicPr>
        <p:blipFill>
          <a:blip r:embed="rId3" cstate="print"/>
          <a:stretch>
            <a:fillRect/>
          </a:stretch>
        </p:blipFill>
        <p:spPr>
          <a:xfrm>
            <a:off x="6143625" y="781278"/>
            <a:ext cx="2786126" cy="5607685"/>
          </a:xfrm>
          <a:prstGeom prst="rect">
            <a:avLst/>
          </a:prstGeom>
        </p:spPr>
      </p:pic>
      <p:sp>
        <p:nvSpPr>
          <p:cNvPr id="6" name="Footer Placeholder 5">
            <a:extLst>
              <a:ext uri="{FF2B5EF4-FFF2-40B4-BE49-F238E27FC236}">
                <a16:creationId xmlns:a16="http://schemas.microsoft.com/office/drawing/2014/main" xmlns="" id="{2D3A2CFF-FC4E-4874-9044-ED35CE693C34}"/>
              </a:ext>
            </a:extLst>
          </p:cNvPr>
          <p:cNvSpPr>
            <a:spLocks noGrp="1"/>
          </p:cNvSpPr>
          <p:nvPr>
            <p:ph type="ftr" sz="quarter" idx="11"/>
          </p:nvPr>
        </p:nvSpPr>
        <p:spPr/>
        <p:txBody>
          <a:bodyPr/>
          <a:lstStyle/>
          <a:p>
            <a:r>
              <a:rPr lang="en-GB"/>
              <a:t>Getachew A.</a:t>
            </a:r>
          </a:p>
        </p:txBody>
      </p:sp>
      <p:sp>
        <p:nvSpPr>
          <p:cNvPr id="7" name="Slide Number Placeholder 6">
            <a:extLst>
              <a:ext uri="{FF2B5EF4-FFF2-40B4-BE49-F238E27FC236}">
                <a16:creationId xmlns:a16="http://schemas.microsoft.com/office/drawing/2014/main" xmlns="" id="{38D4FF86-9DDF-4609-BDEA-E84BF92727CB}"/>
              </a:ext>
            </a:extLst>
          </p:cNvPr>
          <p:cNvSpPr>
            <a:spLocks noGrp="1"/>
          </p:cNvSpPr>
          <p:nvPr>
            <p:ph type="sldNum" sz="quarter" idx="12"/>
          </p:nvPr>
        </p:nvSpPr>
        <p:spPr/>
        <p:txBody>
          <a:bodyPr/>
          <a:lstStyle/>
          <a:p>
            <a:pPr marL="55880">
              <a:lnSpc>
                <a:spcPts val="2005"/>
              </a:lnSpc>
            </a:pPr>
            <a:fld id="{81D60167-4931-47E6-BA6A-407CBD079E47}" type="slidenum">
              <a:rPr lang="en-GB" smtClean="0"/>
              <a:t>25</a:t>
            </a:fld>
            <a:endParaRPr lang="en-GB"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6437BCD8-9B34-440D-B825-2E49C953DFA2}"/>
              </a:ext>
            </a:extLst>
          </p:cNvPr>
          <p:cNvPicPr>
            <a:picLocks noChangeAspect="1"/>
          </p:cNvPicPr>
          <p:nvPr/>
        </p:nvPicPr>
        <p:blipFill>
          <a:blip r:embed="rId2"/>
          <a:stretch>
            <a:fillRect/>
          </a:stretch>
        </p:blipFill>
        <p:spPr>
          <a:xfrm>
            <a:off x="2687484" y="0"/>
            <a:ext cx="3769032" cy="6858000"/>
          </a:xfrm>
          <a:prstGeom prst="rect">
            <a:avLst/>
          </a:prstGeom>
        </p:spPr>
      </p:pic>
      <p:sp>
        <p:nvSpPr>
          <p:cNvPr id="2" name="Slide Number Placeholder 1">
            <a:extLst>
              <a:ext uri="{FF2B5EF4-FFF2-40B4-BE49-F238E27FC236}">
                <a16:creationId xmlns:a16="http://schemas.microsoft.com/office/drawing/2014/main" xmlns="" id="{CED0A8E8-FB20-4977-BA08-9CE1620A174F}"/>
              </a:ext>
            </a:extLst>
          </p:cNvPr>
          <p:cNvSpPr>
            <a:spLocks noGrp="1"/>
          </p:cNvSpPr>
          <p:nvPr>
            <p:ph type="sldNum" sz="quarter" idx="12"/>
          </p:nvPr>
        </p:nvSpPr>
        <p:spPr/>
        <p:txBody>
          <a:bodyPr/>
          <a:lstStyle/>
          <a:p>
            <a:pPr marL="55880">
              <a:lnSpc>
                <a:spcPts val="2005"/>
              </a:lnSpc>
            </a:pPr>
            <a:fld id="{81D60167-4931-47E6-BA6A-407CBD079E47}" type="slidenum">
              <a:rPr lang="en-GB" smtClean="0"/>
              <a:t>26</a:t>
            </a:fld>
            <a:endParaRPr lang="en-GB" dirty="0"/>
          </a:p>
        </p:txBody>
      </p:sp>
      <p:sp>
        <p:nvSpPr>
          <p:cNvPr id="3" name="Footer Placeholder 2">
            <a:extLst>
              <a:ext uri="{FF2B5EF4-FFF2-40B4-BE49-F238E27FC236}">
                <a16:creationId xmlns:a16="http://schemas.microsoft.com/office/drawing/2014/main" xmlns="" id="{C6E63850-003B-4AF5-AD35-DAB64142A00D}"/>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4311756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txBox="1"/>
          <p:nvPr/>
        </p:nvSpPr>
        <p:spPr>
          <a:xfrm>
            <a:off x="330200" y="727709"/>
            <a:ext cx="8386445" cy="2369880"/>
          </a:xfrm>
          <a:prstGeom prst="rect">
            <a:avLst/>
          </a:prstGeom>
        </p:spPr>
        <p:txBody>
          <a:bodyPr vert="horz" wrap="square" lIns="0" tIns="12700" rIns="0" bIns="0" rtlCol="0">
            <a:spAutoFit/>
          </a:bodyPr>
          <a:lstStyle/>
          <a:p>
            <a:pPr marL="287020" marR="5080" indent="-274955">
              <a:lnSpc>
                <a:spcPct val="100000"/>
              </a:lnSpc>
              <a:spcBef>
                <a:spcPts val="100"/>
              </a:spcBef>
              <a:buClr>
                <a:srgbClr val="0AD0D9"/>
              </a:buClr>
              <a:buSzPct val="93750"/>
              <a:buFont typeface="Segoe UI Symbol"/>
              <a:buChar char="⚫"/>
              <a:tabLst>
                <a:tab pos="287655" algn="l"/>
              </a:tabLst>
            </a:pPr>
            <a:r>
              <a:rPr sz="2400" spc="-25" dirty="0">
                <a:latin typeface="Bookman Old Style" pitchFamily="18" charset="0"/>
                <a:cs typeface="Constantia"/>
              </a:rPr>
              <a:t>Lymph</a:t>
            </a:r>
            <a:r>
              <a:rPr sz="2400" spc="-114" dirty="0">
                <a:latin typeface="Bookman Old Style" pitchFamily="18" charset="0"/>
                <a:cs typeface="Constantia"/>
              </a:rPr>
              <a:t> </a:t>
            </a:r>
            <a:r>
              <a:rPr sz="2400" spc="-5" dirty="0">
                <a:latin typeface="Bookman Old Style" pitchFamily="18" charset="0"/>
                <a:cs typeface="Constantia"/>
              </a:rPr>
              <a:t>capillaries</a:t>
            </a:r>
            <a:r>
              <a:rPr sz="2400" spc="-114" dirty="0">
                <a:latin typeface="Bookman Old Style" pitchFamily="18" charset="0"/>
                <a:cs typeface="Constantia"/>
              </a:rPr>
              <a:t> </a:t>
            </a:r>
            <a:r>
              <a:rPr sz="2400" spc="-15" dirty="0">
                <a:latin typeface="Bookman Old Style" pitchFamily="18" charset="0"/>
                <a:cs typeface="Constantia"/>
              </a:rPr>
              <a:t>are</a:t>
            </a:r>
            <a:r>
              <a:rPr sz="2400" spc="-85" dirty="0">
                <a:latin typeface="Bookman Old Style" pitchFamily="18" charset="0"/>
                <a:cs typeface="Constantia"/>
              </a:rPr>
              <a:t> </a:t>
            </a:r>
            <a:r>
              <a:rPr sz="2400" spc="-5" dirty="0">
                <a:solidFill>
                  <a:srgbClr val="FF0000"/>
                </a:solidFill>
                <a:latin typeface="Bookman Old Style" pitchFamily="18" charset="0"/>
                <a:cs typeface="Constantia"/>
              </a:rPr>
              <a:t>permeable</a:t>
            </a:r>
            <a:r>
              <a:rPr sz="2400" spc="-135" dirty="0">
                <a:solidFill>
                  <a:srgbClr val="FF0000"/>
                </a:solidFill>
                <a:latin typeface="Bookman Old Style" pitchFamily="18" charset="0"/>
                <a:cs typeface="Constantia"/>
              </a:rPr>
              <a:t> </a:t>
            </a:r>
            <a:r>
              <a:rPr sz="2400" spc="-10" dirty="0">
                <a:latin typeface="Bookman Old Style" pitchFamily="18" charset="0"/>
                <a:cs typeface="Constantia"/>
              </a:rPr>
              <a:t>vessels</a:t>
            </a:r>
            <a:r>
              <a:rPr sz="2400" spc="-75" dirty="0">
                <a:latin typeface="Bookman Old Style" pitchFamily="18" charset="0"/>
                <a:cs typeface="Constantia"/>
              </a:rPr>
              <a:t> </a:t>
            </a:r>
            <a:r>
              <a:rPr sz="2400" spc="-5" dirty="0">
                <a:latin typeface="Bookman Old Style" pitchFamily="18" charset="0"/>
                <a:cs typeface="Constantia"/>
              </a:rPr>
              <a:t>that</a:t>
            </a:r>
            <a:r>
              <a:rPr sz="2400" spc="-85" dirty="0">
                <a:latin typeface="Bookman Old Style" pitchFamily="18" charset="0"/>
                <a:cs typeface="Constantia"/>
              </a:rPr>
              <a:t> </a:t>
            </a:r>
            <a:r>
              <a:rPr sz="2400" spc="-25" dirty="0">
                <a:latin typeface="Bookman Old Style" pitchFamily="18" charset="0"/>
                <a:cs typeface="Constantia"/>
              </a:rPr>
              <a:t>receive</a:t>
            </a:r>
            <a:r>
              <a:rPr sz="2400" spc="-80" dirty="0">
                <a:latin typeface="Bookman Old Style" pitchFamily="18" charset="0"/>
                <a:cs typeface="Constantia"/>
              </a:rPr>
              <a:t> </a:t>
            </a:r>
            <a:r>
              <a:rPr sz="2400" spc="-5" dirty="0">
                <a:latin typeface="Bookman Old Style" pitchFamily="18" charset="0"/>
                <a:cs typeface="Constantia"/>
              </a:rPr>
              <a:t>the</a:t>
            </a:r>
            <a:r>
              <a:rPr sz="2400" spc="-95" dirty="0">
                <a:latin typeface="Bookman Old Style" pitchFamily="18" charset="0"/>
                <a:cs typeface="Constantia"/>
              </a:rPr>
              <a:t> </a:t>
            </a:r>
            <a:r>
              <a:rPr sz="2400" dirty="0">
                <a:latin typeface="Bookman Old Style" pitchFamily="18" charset="0"/>
                <a:cs typeface="Constantia"/>
              </a:rPr>
              <a:t>tissue </a:t>
            </a:r>
            <a:r>
              <a:rPr sz="2400" spc="-585" dirty="0">
                <a:latin typeface="Bookman Old Style" pitchFamily="18" charset="0"/>
                <a:cs typeface="Constantia"/>
              </a:rPr>
              <a:t> </a:t>
            </a:r>
            <a:r>
              <a:rPr sz="2400" spc="35" dirty="0">
                <a:latin typeface="Bookman Old Style" pitchFamily="18" charset="0"/>
                <a:cs typeface="Constantia"/>
              </a:rPr>
              <a:t>fluid</a:t>
            </a:r>
            <a:endParaRPr sz="2400" dirty="0">
              <a:latin typeface="Bookman Old Style" pitchFamily="18" charset="0"/>
              <a:cs typeface="Constantia"/>
            </a:endParaRPr>
          </a:p>
          <a:p>
            <a:pPr marL="287020" marR="431165" indent="-274955">
              <a:lnSpc>
                <a:spcPct val="100000"/>
              </a:lnSpc>
              <a:spcBef>
                <a:spcPts val="575"/>
              </a:spcBef>
              <a:buClr>
                <a:srgbClr val="0AD0D9"/>
              </a:buClr>
              <a:buSzPct val="93750"/>
              <a:buFont typeface="Segoe UI Symbol"/>
              <a:buChar char="⚫"/>
              <a:tabLst>
                <a:tab pos="287655" algn="l"/>
              </a:tabLst>
            </a:pPr>
            <a:r>
              <a:rPr sz="2400" spc="-5" dirty="0">
                <a:latin typeface="Bookman Old Style" pitchFamily="18" charset="0"/>
                <a:cs typeface="Constantia"/>
              </a:rPr>
              <a:t>They</a:t>
            </a:r>
            <a:r>
              <a:rPr sz="2400" spc="-150" dirty="0">
                <a:latin typeface="Bookman Old Style" pitchFamily="18" charset="0"/>
                <a:cs typeface="Constantia"/>
              </a:rPr>
              <a:t> </a:t>
            </a:r>
            <a:r>
              <a:rPr sz="2400" spc="-15" dirty="0">
                <a:latin typeface="Bookman Old Style" pitchFamily="18" charset="0"/>
                <a:cs typeface="Constantia"/>
              </a:rPr>
              <a:t>are</a:t>
            </a:r>
            <a:r>
              <a:rPr sz="2400" spc="-55" dirty="0">
                <a:latin typeface="Bookman Old Style" pitchFamily="18" charset="0"/>
                <a:cs typeface="Constantia"/>
              </a:rPr>
              <a:t> </a:t>
            </a:r>
            <a:r>
              <a:rPr sz="2400" spc="-10" dirty="0">
                <a:latin typeface="Bookman Old Style" pitchFamily="18" charset="0"/>
                <a:cs typeface="Constantia"/>
              </a:rPr>
              <a:t>located</a:t>
            </a:r>
            <a:r>
              <a:rPr sz="2400" spc="15" dirty="0">
                <a:latin typeface="Bookman Old Style" pitchFamily="18" charset="0"/>
                <a:cs typeface="Constantia"/>
              </a:rPr>
              <a:t> </a:t>
            </a:r>
            <a:r>
              <a:rPr sz="2400" spc="-5" dirty="0">
                <a:latin typeface="Bookman Old Style" pitchFamily="18" charset="0"/>
                <a:cs typeface="Constantia"/>
              </a:rPr>
              <a:t>near</a:t>
            </a:r>
            <a:r>
              <a:rPr sz="2400" spc="-80" dirty="0">
                <a:latin typeface="Bookman Old Style" pitchFamily="18" charset="0"/>
                <a:cs typeface="Constantia"/>
              </a:rPr>
              <a:t> </a:t>
            </a:r>
            <a:r>
              <a:rPr sz="2400" spc="-5" dirty="0">
                <a:latin typeface="Bookman Old Style" pitchFamily="18" charset="0"/>
                <a:cs typeface="Constantia"/>
              </a:rPr>
              <a:t>blood</a:t>
            </a:r>
            <a:r>
              <a:rPr sz="2400" spc="-55" dirty="0">
                <a:latin typeface="Bookman Old Style" pitchFamily="18" charset="0"/>
                <a:cs typeface="Constantia"/>
              </a:rPr>
              <a:t> </a:t>
            </a:r>
            <a:r>
              <a:rPr sz="2400" spc="-10" dirty="0">
                <a:latin typeface="Bookman Old Style" pitchFamily="18" charset="0"/>
                <a:cs typeface="Constantia"/>
              </a:rPr>
              <a:t>vessels</a:t>
            </a:r>
            <a:r>
              <a:rPr sz="2400" spc="-40" dirty="0">
                <a:latin typeface="Bookman Old Style" pitchFamily="18" charset="0"/>
                <a:cs typeface="Constantia"/>
              </a:rPr>
              <a:t> </a:t>
            </a:r>
            <a:r>
              <a:rPr sz="2400" spc="-5" dirty="0">
                <a:latin typeface="Bookman Old Style" pitchFamily="18" charset="0"/>
                <a:cs typeface="Constantia"/>
              </a:rPr>
              <a:t>in</a:t>
            </a:r>
            <a:r>
              <a:rPr sz="2400" spc="-60" dirty="0">
                <a:latin typeface="Bookman Old Style" pitchFamily="18" charset="0"/>
                <a:cs typeface="Constantia"/>
              </a:rPr>
              <a:t> </a:t>
            </a:r>
            <a:r>
              <a:rPr sz="2400" spc="-5" dirty="0">
                <a:latin typeface="Bookman Old Style" pitchFamily="18" charset="0"/>
                <a:cs typeface="Constantia"/>
              </a:rPr>
              <a:t>the</a:t>
            </a:r>
            <a:r>
              <a:rPr sz="2400" spc="-50" dirty="0">
                <a:latin typeface="Bookman Old Style" pitchFamily="18" charset="0"/>
                <a:cs typeface="Constantia"/>
              </a:rPr>
              <a:t> </a:t>
            </a:r>
            <a:r>
              <a:rPr sz="2400" spc="-5" dirty="0">
                <a:latin typeface="Bookman Old Style" pitchFamily="18" charset="0"/>
                <a:cs typeface="Constantia"/>
              </a:rPr>
              <a:t>loose</a:t>
            </a:r>
            <a:r>
              <a:rPr sz="2400" spc="-110" dirty="0">
                <a:latin typeface="Bookman Old Style" pitchFamily="18" charset="0"/>
                <a:cs typeface="Constantia"/>
              </a:rPr>
              <a:t> </a:t>
            </a:r>
            <a:r>
              <a:rPr sz="2400" spc="-20" dirty="0">
                <a:latin typeface="Bookman Old Style" pitchFamily="18" charset="0"/>
                <a:cs typeface="Constantia"/>
              </a:rPr>
              <a:t>connective </a:t>
            </a:r>
            <a:r>
              <a:rPr sz="2400" spc="-585" dirty="0">
                <a:latin typeface="Bookman Old Style" pitchFamily="18" charset="0"/>
                <a:cs typeface="Constantia"/>
              </a:rPr>
              <a:t> </a:t>
            </a:r>
            <a:r>
              <a:rPr sz="2400" dirty="0">
                <a:latin typeface="Bookman Old Style" pitchFamily="18" charset="0"/>
                <a:cs typeface="Constantia"/>
              </a:rPr>
              <a:t>tissue</a:t>
            </a:r>
          </a:p>
          <a:p>
            <a:pPr marL="287020" marR="50165" indent="-274955">
              <a:lnSpc>
                <a:spcPct val="100000"/>
              </a:lnSpc>
              <a:spcBef>
                <a:spcPts val="509"/>
              </a:spcBef>
              <a:buClr>
                <a:srgbClr val="0AD0D9"/>
              </a:buClr>
              <a:buSzPct val="95000"/>
              <a:buFont typeface="Segoe UI Symbol"/>
              <a:buChar char="⚫"/>
              <a:tabLst>
                <a:tab pos="287020" algn="l"/>
                <a:tab pos="287655" algn="l"/>
              </a:tabLst>
            </a:pPr>
            <a:r>
              <a:rPr sz="2400" dirty="0">
                <a:latin typeface="Bookman Old Style" pitchFamily="18" charset="0"/>
                <a:cs typeface="Constantia"/>
              </a:rPr>
              <a:t>Li</a:t>
            </a:r>
            <a:r>
              <a:rPr sz="2400" spc="-55" dirty="0">
                <a:latin typeface="Bookman Old Style" pitchFamily="18" charset="0"/>
                <a:cs typeface="Constantia"/>
              </a:rPr>
              <a:t>k</a:t>
            </a:r>
            <a:r>
              <a:rPr sz="2400" dirty="0">
                <a:latin typeface="Bookman Old Style" pitchFamily="18" charset="0"/>
                <a:cs typeface="Constantia"/>
              </a:rPr>
              <a:t>e</a:t>
            </a:r>
            <a:r>
              <a:rPr sz="2400" spc="-60" dirty="0">
                <a:latin typeface="Bookman Old Style" pitchFamily="18" charset="0"/>
                <a:cs typeface="Constantia"/>
              </a:rPr>
              <a:t> </a:t>
            </a:r>
            <a:r>
              <a:rPr sz="2400" spc="-5" dirty="0">
                <a:latin typeface="Bookman Old Style" pitchFamily="18" charset="0"/>
                <a:cs typeface="Constantia"/>
              </a:rPr>
              <a:t>blo</a:t>
            </a:r>
            <a:r>
              <a:rPr sz="2400" spc="-10" dirty="0">
                <a:latin typeface="Bookman Old Style" pitchFamily="18" charset="0"/>
                <a:cs typeface="Constantia"/>
              </a:rPr>
              <a:t>o</a:t>
            </a:r>
            <a:r>
              <a:rPr sz="2400" dirty="0">
                <a:latin typeface="Bookman Old Style" pitchFamily="18" charset="0"/>
                <a:cs typeface="Constantia"/>
              </a:rPr>
              <a:t>d</a:t>
            </a:r>
            <a:r>
              <a:rPr sz="2400" spc="-70" dirty="0">
                <a:latin typeface="Bookman Old Style" pitchFamily="18" charset="0"/>
                <a:cs typeface="Constantia"/>
              </a:rPr>
              <a:t> </a:t>
            </a:r>
            <a:r>
              <a:rPr sz="2400" spc="-5" dirty="0">
                <a:latin typeface="Bookman Old Style" pitchFamily="18" charset="0"/>
                <a:cs typeface="Constantia"/>
              </a:rPr>
              <a:t>ca</a:t>
            </a:r>
            <a:r>
              <a:rPr sz="2400" spc="-10" dirty="0">
                <a:latin typeface="Bookman Old Style" pitchFamily="18" charset="0"/>
                <a:cs typeface="Constantia"/>
              </a:rPr>
              <a:t>p</a:t>
            </a:r>
            <a:r>
              <a:rPr sz="2400" spc="-5" dirty="0">
                <a:latin typeface="Bookman Old Style" pitchFamily="18" charset="0"/>
                <a:cs typeface="Constantia"/>
              </a:rPr>
              <a:t>illarie</a:t>
            </a:r>
            <a:r>
              <a:rPr sz="2400" dirty="0">
                <a:latin typeface="Bookman Old Style" pitchFamily="18" charset="0"/>
                <a:cs typeface="Constantia"/>
              </a:rPr>
              <a:t>s</a:t>
            </a:r>
            <a:r>
              <a:rPr sz="2400" spc="-60" dirty="0">
                <a:latin typeface="Bookman Old Style" pitchFamily="18" charset="0"/>
                <a:cs typeface="Constantia"/>
              </a:rPr>
              <a:t> </a:t>
            </a:r>
            <a:r>
              <a:rPr sz="2400" spc="-5" dirty="0">
                <a:latin typeface="Bookman Old Style" pitchFamily="18" charset="0"/>
                <a:cs typeface="Constantia"/>
              </a:rPr>
              <a:t>thei</a:t>
            </a:r>
            <a:r>
              <a:rPr sz="2400" dirty="0">
                <a:latin typeface="Bookman Old Style" pitchFamily="18" charset="0"/>
                <a:cs typeface="Constantia"/>
              </a:rPr>
              <a:t>r</a:t>
            </a:r>
            <a:r>
              <a:rPr sz="2400" spc="-130" dirty="0">
                <a:latin typeface="Bookman Old Style" pitchFamily="18" charset="0"/>
                <a:cs typeface="Constantia"/>
              </a:rPr>
              <a:t> </a:t>
            </a:r>
            <a:r>
              <a:rPr sz="2400" spc="-30" dirty="0">
                <a:latin typeface="Bookman Old Style" pitchFamily="18" charset="0"/>
                <a:cs typeface="Constantia"/>
              </a:rPr>
              <a:t>w</a:t>
            </a:r>
            <a:r>
              <a:rPr sz="2400" dirty="0">
                <a:latin typeface="Bookman Old Style" pitchFamily="18" charset="0"/>
                <a:cs typeface="Constantia"/>
              </a:rPr>
              <a:t>alls</a:t>
            </a:r>
            <a:r>
              <a:rPr sz="2400" spc="-90" dirty="0">
                <a:latin typeface="Bookman Old Style" pitchFamily="18" charset="0"/>
                <a:cs typeface="Constantia"/>
              </a:rPr>
              <a:t> </a:t>
            </a:r>
            <a:r>
              <a:rPr sz="2400" spc="-40" dirty="0">
                <a:latin typeface="Bookman Old Style" pitchFamily="18" charset="0"/>
                <a:cs typeface="Constantia"/>
              </a:rPr>
              <a:t>c</a:t>
            </a:r>
            <a:r>
              <a:rPr sz="2400" dirty="0">
                <a:latin typeface="Bookman Old Style" pitchFamily="18" charset="0"/>
                <a:cs typeface="Constantia"/>
              </a:rPr>
              <a:t>o</a:t>
            </a:r>
            <a:r>
              <a:rPr sz="2400" spc="-10" dirty="0">
                <a:latin typeface="Bookman Old Style" pitchFamily="18" charset="0"/>
                <a:cs typeface="Constantia"/>
              </a:rPr>
              <a:t>n</a:t>
            </a:r>
            <a:r>
              <a:rPr sz="2400" dirty="0">
                <a:latin typeface="Bookman Old Style" pitchFamily="18" charset="0"/>
                <a:cs typeface="Constantia"/>
              </a:rPr>
              <a:t>sists</a:t>
            </a:r>
            <a:r>
              <a:rPr sz="2400" spc="-114" dirty="0">
                <a:latin typeface="Bookman Old Style" pitchFamily="18" charset="0"/>
                <a:cs typeface="Constantia"/>
              </a:rPr>
              <a:t> </a:t>
            </a:r>
            <a:r>
              <a:rPr sz="2400" dirty="0">
                <a:latin typeface="Bookman Old Style" pitchFamily="18" charset="0"/>
                <a:cs typeface="Constantia"/>
              </a:rPr>
              <a:t>of a</a:t>
            </a:r>
            <a:r>
              <a:rPr sz="2400" spc="-45" dirty="0">
                <a:latin typeface="Bookman Old Style" pitchFamily="18" charset="0"/>
                <a:cs typeface="Constantia"/>
              </a:rPr>
              <a:t> </a:t>
            </a:r>
            <a:r>
              <a:rPr sz="2400" b="1" dirty="0">
                <a:solidFill>
                  <a:srgbClr val="FF0000"/>
                </a:solidFill>
                <a:latin typeface="Bookman Old Style" pitchFamily="18" charset="0"/>
                <a:cs typeface="Constantia"/>
              </a:rPr>
              <a:t>s</a:t>
            </a:r>
            <a:r>
              <a:rPr sz="2400" b="1" spc="-10" dirty="0">
                <a:solidFill>
                  <a:srgbClr val="FF0000"/>
                </a:solidFill>
                <a:latin typeface="Bookman Old Style" pitchFamily="18" charset="0"/>
                <a:cs typeface="Constantia"/>
              </a:rPr>
              <a:t>i</a:t>
            </a:r>
            <a:r>
              <a:rPr sz="2400" b="1" dirty="0">
                <a:solidFill>
                  <a:srgbClr val="FF0000"/>
                </a:solidFill>
                <a:latin typeface="Bookman Old Style" pitchFamily="18" charset="0"/>
                <a:cs typeface="Constantia"/>
              </a:rPr>
              <a:t>n</a:t>
            </a:r>
            <a:r>
              <a:rPr sz="2400" b="1" spc="-25" dirty="0">
                <a:solidFill>
                  <a:srgbClr val="FF0000"/>
                </a:solidFill>
                <a:latin typeface="Bookman Old Style" pitchFamily="18" charset="0"/>
                <a:cs typeface="Constantia"/>
              </a:rPr>
              <a:t>g</a:t>
            </a:r>
            <a:r>
              <a:rPr sz="2400" b="1" spc="-5" dirty="0">
                <a:solidFill>
                  <a:srgbClr val="FF0000"/>
                </a:solidFill>
                <a:latin typeface="Bookman Old Style" pitchFamily="18" charset="0"/>
                <a:cs typeface="Constantia"/>
              </a:rPr>
              <a:t>l</a:t>
            </a:r>
            <a:r>
              <a:rPr sz="2400" b="1" dirty="0">
                <a:solidFill>
                  <a:srgbClr val="FF0000"/>
                </a:solidFill>
                <a:latin typeface="Bookman Old Style" pitchFamily="18" charset="0"/>
                <a:cs typeface="Constantia"/>
              </a:rPr>
              <a:t>e</a:t>
            </a:r>
            <a:r>
              <a:rPr sz="2400" b="1" spc="-60" dirty="0">
                <a:solidFill>
                  <a:srgbClr val="FF0000"/>
                </a:solidFill>
                <a:latin typeface="Bookman Old Style" pitchFamily="18" charset="0"/>
                <a:cs typeface="Constantia"/>
              </a:rPr>
              <a:t> </a:t>
            </a:r>
            <a:r>
              <a:rPr sz="2400" b="1" spc="-5" dirty="0">
                <a:solidFill>
                  <a:srgbClr val="FF0000"/>
                </a:solidFill>
                <a:latin typeface="Bookman Old Style" pitchFamily="18" charset="0"/>
                <a:cs typeface="Constantia"/>
              </a:rPr>
              <a:t>l</a:t>
            </a:r>
            <a:r>
              <a:rPr sz="2400" b="1" spc="-45" dirty="0">
                <a:solidFill>
                  <a:srgbClr val="FF0000"/>
                </a:solidFill>
                <a:latin typeface="Bookman Old Style" pitchFamily="18" charset="0"/>
                <a:cs typeface="Constantia"/>
              </a:rPr>
              <a:t>ay</a:t>
            </a:r>
            <a:r>
              <a:rPr sz="2400" b="1" dirty="0">
                <a:solidFill>
                  <a:srgbClr val="FF0000"/>
                </a:solidFill>
                <a:latin typeface="Bookman Old Style" pitchFamily="18" charset="0"/>
                <a:cs typeface="Constantia"/>
              </a:rPr>
              <a:t>er</a:t>
            </a:r>
            <a:r>
              <a:rPr sz="2400" b="1" spc="-125" dirty="0">
                <a:solidFill>
                  <a:srgbClr val="FF0000"/>
                </a:solidFill>
                <a:latin typeface="Bookman Old Style" pitchFamily="18" charset="0"/>
                <a:cs typeface="Constantia"/>
              </a:rPr>
              <a:t> </a:t>
            </a:r>
            <a:r>
              <a:rPr sz="2400" b="1" dirty="0">
                <a:solidFill>
                  <a:srgbClr val="FF0000"/>
                </a:solidFill>
                <a:latin typeface="Bookman Old Style" pitchFamily="18" charset="0"/>
                <a:cs typeface="Constantia"/>
              </a:rPr>
              <a:t>of</a:t>
            </a:r>
            <a:r>
              <a:rPr sz="2400" b="1" spc="-5" dirty="0">
                <a:solidFill>
                  <a:srgbClr val="FF0000"/>
                </a:solidFill>
                <a:latin typeface="Bookman Old Style" pitchFamily="18" charset="0"/>
                <a:cs typeface="Constantia"/>
              </a:rPr>
              <a:t> </a:t>
            </a:r>
            <a:r>
              <a:rPr sz="2400" b="1" dirty="0">
                <a:solidFill>
                  <a:srgbClr val="FF0000"/>
                </a:solidFill>
                <a:latin typeface="Bookman Old Style" pitchFamily="18" charset="0"/>
                <a:cs typeface="Constantia"/>
              </a:rPr>
              <a:t>en</a:t>
            </a:r>
            <a:r>
              <a:rPr sz="2400" b="1" spc="5" dirty="0">
                <a:solidFill>
                  <a:srgbClr val="FF0000"/>
                </a:solidFill>
                <a:latin typeface="Bookman Old Style" pitchFamily="18" charset="0"/>
                <a:cs typeface="Constantia"/>
              </a:rPr>
              <a:t>d</a:t>
            </a:r>
            <a:r>
              <a:rPr sz="2400" b="1" dirty="0">
                <a:solidFill>
                  <a:srgbClr val="FF0000"/>
                </a:solidFill>
                <a:latin typeface="Bookman Old Style" pitchFamily="18" charset="0"/>
                <a:cs typeface="Constantia"/>
              </a:rPr>
              <a:t>ot</a:t>
            </a:r>
            <a:r>
              <a:rPr sz="2400" b="1" spc="-10" dirty="0">
                <a:solidFill>
                  <a:srgbClr val="FF0000"/>
                </a:solidFill>
                <a:latin typeface="Bookman Old Style" pitchFamily="18" charset="0"/>
                <a:cs typeface="Constantia"/>
              </a:rPr>
              <a:t>h</a:t>
            </a:r>
            <a:r>
              <a:rPr sz="2400" b="1" dirty="0">
                <a:solidFill>
                  <a:srgbClr val="FF0000"/>
                </a:solidFill>
                <a:latin typeface="Bookman Old Style" pitchFamily="18" charset="0"/>
                <a:cs typeface="Constantia"/>
              </a:rPr>
              <a:t>eli</a:t>
            </a:r>
            <a:r>
              <a:rPr sz="2400" b="1" spc="-10" dirty="0">
                <a:solidFill>
                  <a:srgbClr val="FF0000"/>
                </a:solidFill>
                <a:latin typeface="Bookman Old Style" pitchFamily="18" charset="0"/>
                <a:cs typeface="Constantia"/>
              </a:rPr>
              <a:t>a</a:t>
            </a:r>
            <a:r>
              <a:rPr sz="2400" b="1" dirty="0">
                <a:solidFill>
                  <a:srgbClr val="FF0000"/>
                </a:solidFill>
                <a:latin typeface="Bookman Old Style" pitchFamily="18" charset="0"/>
                <a:cs typeface="Constantia"/>
              </a:rPr>
              <a:t>l  </a:t>
            </a:r>
            <a:r>
              <a:rPr sz="2400" b="1" spc="-10" dirty="0">
                <a:solidFill>
                  <a:srgbClr val="FF0000"/>
                </a:solidFill>
                <a:latin typeface="Bookman Old Style" pitchFamily="18" charset="0"/>
                <a:cs typeface="Constantia"/>
              </a:rPr>
              <a:t>cells</a:t>
            </a:r>
            <a:r>
              <a:rPr sz="2400" b="1" spc="-70" dirty="0">
                <a:solidFill>
                  <a:srgbClr val="FF0000"/>
                </a:solidFill>
                <a:latin typeface="Bookman Old Style" pitchFamily="18" charset="0"/>
                <a:cs typeface="Constantia"/>
              </a:rPr>
              <a:t> </a:t>
            </a:r>
            <a:r>
              <a:rPr sz="2400" spc="-5" dirty="0">
                <a:latin typeface="Bookman Old Style" pitchFamily="18" charset="0"/>
                <a:cs typeface="Constantia"/>
              </a:rPr>
              <a:t>with</a:t>
            </a:r>
            <a:r>
              <a:rPr sz="2400" spc="-70" dirty="0">
                <a:latin typeface="Bookman Old Style" pitchFamily="18" charset="0"/>
                <a:cs typeface="Constantia"/>
              </a:rPr>
              <a:t> </a:t>
            </a:r>
            <a:r>
              <a:rPr sz="2400" b="1" spc="-5" dirty="0">
                <a:latin typeface="Bookman Old Style" pitchFamily="18" charset="0"/>
                <a:cs typeface="Constantia"/>
              </a:rPr>
              <a:t>porous</a:t>
            </a:r>
            <a:r>
              <a:rPr sz="2400" b="1" spc="-60" dirty="0">
                <a:latin typeface="Bookman Old Style" pitchFamily="18" charset="0"/>
                <a:cs typeface="Constantia"/>
              </a:rPr>
              <a:t> </a:t>
            </a:r>
            <a:r>
              <a:rPr sz="2400" b="1" spc="-5" dirty="0">
                <a:latin typeface="Bookman Old Style" pitchFamily="18" charset="0"/>
                <a:cs typeface="Constantia"/>
              </a:rPr>
              <a:t>junctions</a:t>
            </a:r>
            <a:endParaRPr sz="2400" b="1" dirty="0">
              <a:latin typeface="Bookman Old Style" pitchFamily="18" charset="0"/>
              <a:cs typeface="Constantia"/>
            </a:endParaRPr>
          </a:p>
        </p:txBody>
      </p:sp>
      <p:sp>
        <p:nvSpPr>
          <p:cNvPr id="10" name="object 10"/>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11" name="object 11"/>
          <p:cNvSpPr txBox="1">
            <a:spLocks noGrp="1"/>
          </p:cNvSpPr>
          <p:nvPr>
            <p:ph type="title"/>
          </p:nvPr>
        </p:nvSpPr>
        <p:spPr>
          <a:xfrm>
            <a:off x="2618358" y="7112"/>
            <a:ext cx="3197860" cy="513715"/>
          </a:xfrm>
          <a:prstGeom prst="rect">
            <a:avLst/>
          </a:prstGeom>
        </p:spPr>
        <p:txBody>
          <a:bodyPr vert="horz" wrap="square" lIns="0" tIns="12700" rIns="0" bIns="0" rtlCol="0">
            <a:spAutoFit/>
          </a:bodyPr>
          <a:lstStyle/>
          <a:p>
            <a:pPr marL="12700">
              <a:lnSpc>
                <a:spcPct val="100000"/>
              </a:lnSpc>
              <a:spcBef>
                <a:spcPts val="100"/>
              </a:spcBef>
            </a:pPr>
            <a:r>
              <a:rPr sz="3200" b="0" spc="-25" dirty="0">
                <a:solidFill>
                  <a:srgbClr val="0446CC"/>
                </a:solidFill>
                <a:latin typeface="Constantia"/>
                <a:cs typeface="Constantia"/>
              </a:rPr>
              <a:t>Lymph</a:t>
            </a:r>
            <a:r>
              <a:rPr sz="3200" b="0" spc="-140" dirty="0">
                <a:solidFill>
                  <a:srgbClr val="0446CC"/>
                </a:solidFill>
                <a:latin typeface="Constantia"/>
                <a:cs typeface="Constantia"/>
              </a:rPr>
              <a:t> </a:t>
            </a:r>
            <a:r>
              <a:rPr sz="3200" b="0" spc="-5" dirty="0">
                <a:solidFill>
                  <a:srgbClr val="0446CC"/>
                </a:solidFill>
                <a:latin typeface="Constantia"/>
                <a:cs typeface="Constantia"/>
              </a:rPr>
              <a:t>Capillaries</a:t>
            </a:r>
            <a:endParaRPr sz="3200">
              <a:latin typeface="Constantia"/>
              <a:cs typeface="Constantia"/>
            </a:endParaRPr>
          </a:p>
        </p:txBody>
      </p:sp>
      <p:pic>
        <p:nvPicPr>
          <p:cNvPr id="13" name="Picture 12">
            <a:extLst>
              <a:ext uri="{FF2B5EF4-FFF2-40B4-BE49-F238E27FC236}">
                <a16:creationId xmlns:a16="http://schemas.microsoft.com/office/drawing/2014/main" xmlns="" id="{290577C2-240C-4751-9120-B5D04578D90D}"/>
              </a:ext>
            </a:extLst>
          </p:cNvPr>
          <p:cNvPicPr>
            <a:picLocks noChangeAspect="1"/>
          </p:cNvPicPr>
          <p:nvPr/>
        </p:nvPicPr>
        <p:blipFill>
          <a:blip r:embed="rId7"/>
          <a:stretch>
            <a:fillRect/>
          </a:stretch>
        </p:blipFill>
        <p:spPr>
          <a:xfrm>
            <a:off x="413794" y="3419622"/>
            <a:ext cx="7972425" cy="3238500"/>
          </a:xfrm>
          <a:prstGeom prst="rect">
            <a:avLst/>
          </a:prstGeom>
        </p:spPr>
      </p:pic>
      <p:sp>
        <p:nvSpPr>
          <p:cNvPr id="9" name="Slide Number Placeholder 8">
            <a:extLst>
              <a:ext uri="{FF2B5EF4-FFF2-40B4-BE49-F238E27FC236}">
                <a16:creationId xmlns:a16="http://schemas.microsoft.com/office/drawing/2014/main" xmlns="" id="{33DD119F-4360-4A01-BD37-B8C12E10180E}"/>
              </a:ext>
            </a:extLst>
          </p:cNvPr>
          <p:cNvSpPr>
            <a:spLocks noGrp="1"/>
          </p:cNvSpPr>
          <p:nvPr>
            <p:ph type="sldNum" sz="quarter" idx="12"/>
          </p:nvPr>
        </p:nvSpPr>
        <p:spPr/>
        <p:txBody>
          <a:bodyPr/>
          <a:lstStyle/>
          <a:p>
            <a:pPr marL="55880">
              <a:lnSpc>
                <a:spcPts val="2005"/>
              </a:lnSpc>
            </a:pPr>
            <a:fld id="{81D60167-4931-47E6-BA6A-407CBD079E47}" type="slidenum">
              <a:rPr lang="en-GB" smtClean="0"/>
              <a:t>27</a:t>
            </a:fld>
            <a:endParaRPr lang="en-GB" dirty="0"/>
          </a:p>
        </p:txBody>
      </p:sp>
      <p:sp>
        <p:nvSpPr>
          <p:cNvPr id="12" name="Footer Placeholder 11">
            <a:extLst>
              <a:ext uri="{FF2B5EF4-FFF2-40B4-BE49-F238E27FC236}">
                <a16:creationId xmlns:a16="http://schemas.microsoft.com/office/drawing/2014/main" xmlns="" id="{F8588505-B9F4-4D30-8261-4CDCAE499F3C}"/>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txBox="1"/>
          <p:nvPr/>
        </p:nvSpPr>
        <p:spPr>
          <a:xfrm>
            <a:off x="52240" y="727709"/>
            <a:ext cx="9039520" cy="2292935"/>
          </a:xfrm>
          <a:prstGeom prst="rect">
            <a:avLst/>
          </a:prstGeom>
        </p:spPr>
        <p:txBody>
          <a:bodyPr vert="horz" wrap="square" lIns="0" tIns="12700" rIns="0" bIns="0" rtlCol="0">
            <a:spAutoFit/>
          </a:bodyPr>
          <a:lstStyle/>
          <a:p>
            <a:pPr marL="652780" lvl="1" indent="-247015">
              <a:lnSpc>
                <a:spcPct val="150000"/>
              </a:lnSpc>
              <a:spcBef>
                <a:spcPts val="20"/>
              </a:spcBef>
              <a:buClr>
                <a:srgbClr val="0E6EC5"/>
              </a:buClr>
              <a:buSzPct val="85000"/>
              <a:buFont typeface="Segoe UI Symbol"/>
              <a:buChar char="⚫"/>
              <a:tabLst>
                <a:tab pos="652780" algn="l"/>
              </a:tabLst>
            </a:pPr>
            <a:r>
              <a:rPr lang="en-GB" sz="2400" spc="-5" dirty="0">
                <a:latin typeface="Bookman Old Style" pitchFamily="18" charset="0"/>
                <a:cs typeface="Constantia"/>
              </a:rPr>
              <a:t>They</a:t>
            </a:r>
            <a:r>
              <a:rPr lang="en-GB" sz="2400" spc="-90" dirty="0">
                <a:latin typeface="Bookman Old Style" pitchFamily="18" charset="0"/>
                <a:cs typeface="Constantia"/>
              </a:rPr>
              <a:t> </a:t>
            </a:r>
            <a:r>
              <a:rPr lang="en-GB" sz="2400" spc="-10" dirty="0">
                <a:latin typeface="Bookman Old Style" pitchFamily="18" charset="0"/>
                <a:cs typeface="Constantia"/>
              </a:rPr>
              <a:t>typically</a:t>
            </a:r>
            <a:r>
              <a:rPr lang="en-GB" sz="2400" spc="-45" dirty="0">
                <a:latin typeface="Bookman Old Style" pitchFamily="18" charset="0"/>
                <a:cs typeface="Constantia"/>
              </a:rPr>
              <a:t> </a:t>
            </a:r>
            <a:r>
              <a:rPr lang="en-GB" sz="2400" spc="-25" dirty="0">
                <a:latin typeface="Bookman Old Style" pitchFamily="18" charset="0"/>
                <a:cs typeface="Constantia"/>
              </a:rPr>
              <a:t>have</a:t>
            </a:r>
            <a:r>
              <a:rPr lang="en-GB" sz="2400" spc="-110" dirty="0">
                <a:latin typeface="Bookman Old Style" pitchFamily="18" charset="0"/>
                <a:cs typeface="Constantia"/>
              </a:rPr>
              <a:t> </a:t>
            </a:r>
            <a:r>
              <a:rPr lang="en-GB" sz="2400" dirty="0">
                <a:latin typeface="Bookman Old Style" pitchFamily="18" charset="0"/>
                <a:cs typeface="Constantia"/>
              </a:rPr>
              <a:t>a</a:t>
            </a:r>
            <a:r>
              <a:rPr lang="en-GB" sz="2400" spc="-60" dirty="0">
                <a:latin typeface="Bookman Old Style" pitchFamily="18" charset="0"/>
                <a:cs typeface="Constantia"/>
              </a:rPr>
              <a:t> </a:t>
            </a:r>
            <a:r>
              <a:rPr lang="en-GB" sz="2400" spc="40" dirty="0">
                <a:latin typeface="Bookman Old Style" pitchFamily="18" charset="0"/>
                <a:cs typeface="Constantia"/>
              </a:rPr>
              <a:t>flat</a:t>
            </a:r>
            <a:r>
              <a:rPr lang="en-GB" sz="2400" spc="-100" dirty="0">
                <a:latin typeface="Bookman Old Style" pitchFamily="18" charset="0"/>
                <a:cs typeface="Constantia"/>
              </a:rPr>
              <a:t> </a:t>
            </a:r>
            <a:r>
              <a:rPr lang="en-GB" sz="2400" dirty="0">
                <a:latin typeface="Bookman Old Style" pitchFamily="18" charset="0"/>
                <a:cs typeface="Constantia"/>
              </a:rPr>
              <a:t>or</a:t>
            </a:r>
            <a:r>
              <a:rPr lang="en-GB" sz="2400" spc="-85" dirty="0">
                <a:latin typeface="Bookman Old Style" pitchFamily="18" charset="0"/>
                <a:cs typeface="Constantia"/>
              </a:rPr>
              <a:t> </a:t>
            </a:r>
            <a:r>
              <a:rPr lang="en-GB" sz="2400" spc="-5" dirty="0">
                <a:latin typeface="Bookman Old Style" pitchFamily="18" charset="0"/>
                <a:cs typeface="Constantia"/>
              </a:rPr>
              <a:t>irregular</a:t>
            </a:r>
            <a:r>
              <a:rPr lang="en-GB" sz="2400" spc="-155" dirty="0">
                <a:latin typeface="Bookman Old Style" pitchFamily="18" charset="0"/>
                <a:cs typeface="Constantia"/>
              </a:rPr>
              <a:t> </a:t>
            </a:r>
            <a:r>
              <a:rPr lang="en-GB" sz="2400" spc="-5" dirty="0" smtClean="0">
                <a:latin typeface="Bookman Old Style" pitchFamily="18" charset="0"/>
                <a:cs typeface="Constantia"/>
              </a:rPr>
              <a:t>outline</a:t>
            </a:r>
            <a:endParaRPr lang="en-GB" sz="2400" dirty="0">
              <a:latin typeface="Bookman Old Style" pitchFamily="18" charset="0"/>
              <a:cs typeface="Constantia"/>
            </a:endParaRPr>
          </a:p>
          <a:p>
            <a:pPr marL="652780" marR="214629" lvl="1" indent="-247015">
              <a:lnSpc>
                <a:spcPct val="150000"/>
              </a:lnSpc>
              <a:spcBef>
                <a:spcPts val="480"/>
              </a:spcBef>
              <a:buClr>
                <a:srgbClr val="0E6EC5"/>
              </a:buClr>
              <a:buSzPct val="85000"/>
              <a:buFont typeface="Segoe UI Symbol"/>
              <a:buChar char="⚫"/>
              <a:tabLst>
                <a:tab pos="652780" algn="l"/>
              </a:tabLst>
            </a:pPr>
            <a:r>
              <a:rPr lang="en-GB" sz="2400" spc="-5" dirty="0">
                <a:latin typeface="Bookman Old Style" pitchFamily="18" charset="0"/>
                <a:cs typeface="Constantia"/>
              </a:rPr>
              <a:t>They </a:t>
            </a:r>
            <a:r>
              <a:rPr lang="en-GB" sz="2400" spc="-25" dirty="0">
                <a:latin typeface="Bookman Old Style" pitchFamily="18" charset="0"/>
                <a:cs typeface="Constantia"/>
              </a:rPr>
              <a:t>have </a:t>
            </a:r>
            <a:r>
              <a:rPr lang="en-GB" sz="2400" spc="-10" dirty="0">
                <a:latin typeface="Bookman Old Style" pitchFamily="18" charset="0"/>
                <a:cs typeface="Constantia"/>
              </a:rPr>
              <a:t>collagenous </a:t>
            </a:r>
            <a:r>
              <a:rPr lang="en-GB" sz="2400" spc="-5" dirty="0">
                <a:solidFill>
                  <a:srgbClr val="FF0000"/>
                </a:solidFill>
                <a:latin typeface="Bookman Old Style" pitchFamily="18" charset="0"/>
                <a:cs typeface="Constantia"/>
              </a:rPr>
              <a:t>anchoring </a:t>
            </a:r>
            <a:r>
              <a:rPr lang="en-GB" sz="2400" dirty="0">
                <a:solidFill>
                  <a:srgbClr val="FF0000"/>
                </a:solidFill>
                <a:latin typeface="Bookman Old Style" pitchFamily="18" charset="0"/>
                <a:cs typeface="Constantia"/>
              </a:rPr>
              <a:t>filaments </a:t>
            </a:r>
            <a:r>
              <a:rPr lang="en-GB" sz="2400" spc="-5" dirty="0">
                <a:latin typeface="Bookman Old Style" pitchFamily="18" charset="0"/>
                <a:cs typeface="Constantia"/>
              </a:rPr>
              <a:t>that extend from the </a:t>
            </a:r>
            <a:r>
              <a:rPr lang="en-GB" sz="2400" dirty="0">
                <a:latin typeface="Bookman Old Style" pitchFamily="18" charset="0"/>
                <a:cs typeface="Constantia"/>
              </a:rPr>
              <a:t> </a:t>
            </a:r>
            <a:r>
              <a:rPr lang="en-GB" sz="2400" spc="-10" dirty="0">
                <a:latin typeface="Bookman Old Style" pitchFamily="18" charset="0"/>
                <a:cs typeface="Constantia"/>
              </a:rPr>
              <a:t>incomplete </a:t>
            </a:r>
            <a:r>
              <a:rPr lang="en-GB" sz="2400" spc="-5" dirty="0">
                <a:latin typeface="Bookman Old Style" pitchFamily="18" charset="0"/>
                <a:cs typeface="Constantia"/>
              </a:rPr>
              <a:t>basal </a:t>
            </a:r>
            <a:r>
              <a:rPr lang="en-GB" sz="2400" dirty="0">
                <a:latin typeface="Bookman Old Style" pitchFamily="18" charset="0"/>
                <a:cs typeface="Constantia"/>
              </a:rPr>
              <a:t>lamina </a:t>
            </a:r>
            <a:r>
              <a:rPr lang="en-GB" sz="2400" spc="-15" dirty="0">
                <a:latin typeface="Bookman Old Style" pitchFamily="18" charset="0"/>
                <a:cs typeface="Constantia"/>
              </a:rPr>
              <a:t>to </a:t>
            </a:r>
            <a:r>
              <a:rPr lang="en-GB" sz="2400" spc="-5" dirty="0">
                <a:latin typeface="Bookman Old Style" pitchFamily="18" charset="0"/>
                <a:cs typeface="Constantia"/>
              </a:rPr>
              <a:t>the surrounding </a:t>
            </a:r>
            <a:r>
              <a:rPr lang="en-GB" sz="2400" spc="-15" dirty="0">
                <a:latin typeface="Bookman Old Style" pitchFamily="18" charset="0"/>
                <a:cs typeface="Constantia"/>
              </a:rPr>
              <a:t>connective </a:t>
            </a:r>
            <a:r>
              <a:rPr lang="en-GB" sz="2400" spc="-5" dirty="0">
                <a:latin typeface="Bookman Old Style" pitchFamily="18" charset="0"/>
                <a:cs typeface="Constantia"/>
              </a:rPr>
              <a:t>tissue; </a:t>
            </a:r>
          </a:p>
        </p:txBody>
      </p:sp>
      <p:sp>
        <p:nvSpPr>
          <p:cNvPr id="10" name="object 10"/>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11" name="object 11"/>
          <p:cNvSpPr txBox="1">
            <a:spLocks noGrp="1"/>
          </p:cNvSpPr>
          <p:nvPr>
            <p:ph type="title"/>
          </p:nvPr>
        </p:nvSpPr>
        <p:spPr>
          <a:xfrm>
            <a:off x="2618358" y="7112"/>
            <a:ext cx="3197860" cy="513715"/>
          </a:xfrm>
          <a:prstGeom prst="rect">
            <a:avLst/>
          </a:prstGeom>
        </p:spPr>
        <p:txBody>
          <a:bodyPr vert="horz" wrap="square" lIns="0" tIns="12700" rIns="0" bIns="0" rtlCol="0">
            <a:spAutoFit/>
          </a:bodyPr>
          <a:lstStyle/>
          <a:p>
            <a:pPr marL="12700">
              <a:lnSpc>
                <a:spcPct val="100000"/>
              </a:lnSpc>
              <a:spcBef>
                <a:spcPts val="100"/>
              </a:spcBef>
            </a:pPr>
            <a:r>
              <a:rPr sz="3200" b="0" spc="-25" dirty="0">
                <a:solidFill>
                  <a:srgbClr val="0446CC"/>
                </a:solidFill>
                <a:latin typeface="Constantia"/>
                <a:cs typeface="Constantia"/>
              </a:rPr>
              <a:t>Lymph</a:t>
            </a:r>
            <a:r>
              <a:rPr sz="3200" b="0" spc="-140" dirty="0">
                <a:solidFill>
                  <a:srgbClr val="0446CC"/>
                </a:solidFill>
                <a:latin typeface="Constantia"/>
                <a:cs typeface="Constantia"/>
              </a:rPr>
              <a:t> </a:t>
            </a:r>
            <a:r>
              <a:rPr sz="3200" b="0" spc="-5" dirty="0">
                <a:solidFill>
                  <a:srgbClr val="0446CC"/>
                </a:solidFill>
                <a:latin typeface="Constantia"/>
                <a:cs typeface="Constantia"/>
              </a:rPr>
              <a:t>Capillaries</a:t>
            </a:r>
            <a:endParaRPr sz="3200">
              <a:latin typeface="Constantia"/>
              <a:cs typeface="Constantia"/>
            </a:endParaRPr>
          </a:p>
        </p:txBody>
      </p:sp>
      <p:pic>
        <p:nvPicPr>
          <p:cNvPr id="13" name="Picture 12">
            <a:extLst>
              <a:ext uri="{FF2B5EF4-FFF2-40B4-BE49-F238E27FC236}">
                <a16:creationId xmlns:a16="http://schemas.microsoft.com/office/drawing/2014/main" xmlns="" id="{290577C2-240C-4751-9120-B5D04578D90D}"/>
              </a:ext>
            </a:extLst>
          </p:cNvPr>
          <p:cNvPicPr>
            <a:picLocks noChangeAspect="1"/>
          </p:cNvPicPr>
          <p:nvPr/>
        </p:nvPicPr>
        <p:blipFill>
          <a:blip r:embed="rId7"/>
          <a:stretch>
            <a:fillRect/>
          </a:stretch>
        </p:blipFill>
        <p:spPr>
          <a:xfrm>
            <a:off x="413794" y="3429000"/>
            <a:ext cx="7972425" cy="3238500"/>
          </a:xfrm>
          <a:prstGeom prst="rect">
            <a:avLst/>
          </a:prstGeom>
        </p:spPr>
      </p:pic>
      <p:sp>
        <p:nvSpPr>
          <p:cNvPr id="9" name="Slide Number Placeholder 8">
            <a:extLst>
              <a:ext uri="{FF2B5EF4-FFF2-40B4-BE49-F238E27FC236}">
                <a16:creationId xmlns:a16="http://schemas.microsoft.com/office/drawing/2014/main" xmlns="" id="{DD5E789E-D906-42E5-B09C-DF6AFE7E37FD}"/>
              </a:ext>
            </a:extLst>
          </p:cNvPr>
          <p:cNvSpPr>
            <a:spLocks noGrp="1"/>
          </p:cNvSpPr>
          <p:nvPr>
            <p:ph type="sldNum" sz="quarter" idx="12"/>
          </p:nvPr>
        </p:nvSpPr>
        <p:spPr/>
        <p:txBody>
          <a:bodyPr/>
          <a:lstStyle/>
          <a:p>
            <a:pPr marL="55880">
              <a:lnSpc>
                <a:spcPts val="2005"/>
              </a:lnSpc>
            </a:pPr>
            <a:fld id="{81D60167-4931-47E6-BA6A-407CBD079E47}" type="slidenum">
              <a:rPr lang="en-GB" smtClean="0"/>
              <a:t>28</a:t>
            </a:fld>
            <a:endParaRPr lang="en-GB" dirty="0"/>
          </a:p>
        </p:txBody>
      </p:sp>
      <p:sp>
        <p:nvSpPr>
          <p:cNvPr id="12" name="Footer Placeholder 11">
            <a:extLst>
              <a:ext uri="{FF2B5EF4-FFF2-40B4-BE49-F238E27FC236}">
                <a16:creationId xmlns:a16="http://schemas.microsoft.com/office/drawing/2014/main" xmlns="" id="{960C0164-5E73-4ED7-A4BA-96ED1D994983}"/>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1163067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C7B1AB8-E37D-4C86-B93E-E27E3FA07F1D}"/>
              </a:ext>
            </a:extLst>
          </p:cNvPr>
          <p:cNvSpPr>
            <a:spLocks noGrp="1"/>
          </p:cNvSpPr>
          <p:nvPr>
            <p:ph idx="1"/>
          </p:nvPr>
        </p:nvSpPr>
        <p:spPr>
          <a:xfrm>
            <a:off x="0" y="152400"/>
            <a:ext cx="9144000" cy="6340473"/>
          </a:xfrm>
        </p:spPr>
        <p:txBody>
          <a:bodyPr>
            <a:noAutofit/>
          </a:bodyPr>
          <a:lstStyle/>
          <a:p>
            <a:pPr marL="652780" lvl="1" indent="-247015">
              <a:lnSpc>
                <a:spcPct val="150000"/>
              </a:lnSpc>
              <a:spcBef>
                <a:spcPts val="5"/>
              </a:spcBef>
              <a:buClr>
                <a:srgbClr val="0E6EC5"/>
              </a:buClr>
              <a:buSzPct val="85000"/>
              <a:buFont typeface="Segoe UI Symbol"/>
              <a:buChar char="⚫"/>
              <a:tabLst>
                <a:tab pos="652780" algn="l"/>
              </a:tabLst>
            </a:pPr>
            <a:r>
              <a:rPr lang="en-GB" sz="2800" spc="-5" dirty="0">
                <a:latin typeface="Times New Roman" panose="02020603050405020304" pitchFamily="18" charset="0"/>
                <a:cs typeface="Times New Roman" panose="02020603050405020304" pitchFamily="18" charset="0"/>
              </a:rPr>
              <a:t>They</a:t>
            </a:r>
            <a:r>
              <a:rPr lang="en-GB" sz="2800" spc="-55" dirty="0">
                <a:latin typeface="Times New Roman" panose="02020603050405020304" pitchFamily="18" charset="0"/>
                <a:cs typeface="Times New Roman" panose="02020603050405020304" pitchFamily="18" charset="0"/>
              </a:rPr>
              <a:t> </a:t>
            </a:r>
            <a:r>
              <a:rPr lang="en-GB" sz="2800" spc="-25" dirty="0">
                <a:latin typeface="Times New Roman" panose="02020603050405020304" pitchFamily="18" charset="0"/>
                <a:cs typeface="Times New Roman" panose="02020603050405020304" pitchFamily="18" charset="0"/>
              </a:rPr>
              <a:t>have</a:t>
            </a:r>
            <a:r>
              <a:rPr lang="en-GB" sz="2800" spc="-100" dirty="0">
                <a:latin typeface="Times New Roman" panose="02020603050405020304" pitchFamily="18" charset="0"/>
                <a:cs typeface="Times New Roman" panose="02020603050405020304" pitchFamily="18" charset="0"/>
              </a:rPr>
              <a:t> </a:t>
            </a:r>
            <a:r>
              <a:rPr lang="en-GB" sz="2800" spc="-10" dirty="0">
                <a:solidFill>
                  <a:srgbClr val="FF0000"/>
                </a:solidFill>
                <a:latin typeface="Times New Roman" panose="02020603050405020304" pitchFamily="18" charset="0"/>
                <a:cs typeface="Times New Roman" panose="02020603050405020304" pitchFamily="18" charset="0"/>
              </a:rPr>
              <a:t>greater</a:t>
            </a:r>
            <a:r>
              <a:rPr lang="en-GB" sz="2800" spc="-125" dirty="0">
                <a:solidFill>
                  <a:srgbClr val="FF0000"/>
                </a:solidFill>
                <a:latin typeface="Times New Roman" panose="02020603050405020304" pitchFamily="18" charset="0"/>
                <a:cs typeface="Times New Roman" panose="02020603050405020304" pitchFamily="18" charset="0"/>
              </a:rPr>
              <a:t> </a:t>
            </a:r>
            <a:r>
              <a:rPr lang="en-GB" sz="2800" dirty="0">
                <a:solidFill>
                  <a:srgbClr val="FF0000"/>
                </a:solidFill>
                <a:latin typeface="Times New Roman" panose="02020603050405020304" pitchFamily="18" charset="0"/>
                <a:cs typeface="Times New Roman" panose="02020603050405020304" pitchFamily="18" charset="0"/>
              </a:rPr>
              <a:t>permeability</a:t>
            </a:r>
            <a:r>
              <a:rPr lang="en-GB" sz="2800" spc="-60" dirty="0">
                <a:solidFill>
                  <a:srgbClr val="FF0000"/>
                </a:solidFill>
                <a:latin typeface="Times New Roman" panose="02020603050405020304" pitchFamily="18" charset="0"/>
                <a:cs typeface="Times New Roman" panose="02020603050405020304" pitchFamily="18" charset="0"/>
              </a:rPr>
              <a:t> </a:t>
            </a:r>
          </a:p>
          <a:p>
            <a:pPr marL="995680" lvl="2" indent="-247015">
              <a:lnSpc>
                <a:spcPct val="150000"/>
              </a:lnSpc>
              <a:spcBef>
                <a:spcPts val="5"/>
              </a:spcBef>
              <a:buClr>
                <a:srgbClr val="0E6EC5"/>
              </a:buClr>
              <a:buSzPct val="85000"/>
              <a:buFont typeface="Segoe UI Symbol"/>
              <a:buChar char="⚫"/>
              <a:tabLst>
                <a:tab pos="652780" algn="l"/>
              </a:tabLst>
            </a:pPr>
            <a:r>
              <a:rPr lang="en-GB" sz="2800" spc="-5" dirty="0">
                <a:latin typeface="Times New Roman" panose="02020603050405020304" pitchFamily="18" charset="0"/>
                <a:cs typeface="Times New Roman" panose="02020603050405020304" pitchFamily="18" charset="0"/>
              </a:rPr>
              <a:t>Endothelial</a:t>
            </a:r>
            <a:r>
              <a:rPr lang="en-GB" sz="2800" spc="-6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cells</a:t>
            </a:r>
            <a:r>
              <a:rPr lang="en-GB" sz="2800" spc="-85" dirty="0">
                <a:latin typeface="Times New Roman" panose="02020603050405020304" pitchFamily="18" charset="0"/>
                <a:cs typeface="Times New Roman" panose="02020603050405020304" pitchFamily="18" charset="0"/>
              </a:rPr>
              <a:t> </a:t>
            </a:r>
            <a:r>
              <a:rPr lang="en-GB" sz="2800" spc="-15" dirty="0">
                <a:latin typeface="Times New Roman" panose="02020603050405020304" pitchFamily="18" charset="0"/>
                <a:cs typeface="Times New Roman" panose="02020603050405020304" pitchFamily="18" charset="0"/>
              </a:rPr>
              <a:t>overlap</a:t>
            </a:r>
            <a:r>
              <a:rPr lang="en-GB" sz="280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instead</a:t>
            </a:r>
            <a:r>
              <a:rPr lang="en-GB" sz="2800" spc="-80"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of</a:t>
            </a:r>
            <a:r>
              <a:rPr lang="en-GB" sz="2800" spc="4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being</a:t>
            </a:r>
            <a:r>
              <a:rPr lang="en-GB" sz="2800" spc="-4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tightly</a:t>
            </a:r>
            <a:r>
              <a:rPr lang="en-GB" sz="2800" spc="-7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bound</a:t>
            </a:r>
            <a:endParaRPr lang="en-GB" sz="2800" dirty="0">
              <a:latin typeface="Times New Roman" panose="02020603050405020304" pitchFamily="18" charset="0"/>
              <a:cs typeface="Times New Roman" panose="02020603050405020304" pitchFamily="18" charset="0"/>
            </a:endParaRPr>
          </a:p>
          <a:p>
            <a:pPr marL="652780" marR="93345" lvl="1" indent="-247015">
              <a:lnSpc>
                <a:spcPct val="150000"/>
              </a:lnSpc>
              <a:spcBef>
                <a:spcPts val="480"/>
              </a:spcBef>
              <a:buClr>
                <a:srgbClr val="0E6EC5"/>
              </a:buClr>
              <a:buSzPct val="85000"/>
              <a:buFont typeface="Segoe UI Symbol"/>
              <a:buChar char="⚫"/>
              <a:tabLst>
                <a:tab pos="652780" algn="l"/>
              </a:tabLst>
            </a:pPr>
            <a:r>
              <a:rPr lang="en-GB" sz="2800" b="1" spc="-5" dirty="0">
                <a:latin typeface="Times New Roman" panose="02020603050405020304" pitchFamily="18" charset="0"/>
                <a:cs typeface="Times New Roman" panose="02020603050405020304" pitchFamily="18" charset="0"/>
              </a:rPr>
              <a:t>The </a:t>
            </a:r>
            <a:r>
              <a:rPr lang="en-GB" sz="2800" b="1" spc="-10" dirty="0">
                <a:latin typeface="Times New Roman" panose="02020603050405020304" pitchFamily="18" charset="0"/>
                <a:cs typeface="Times New Roman" panose="02020603050405020304" pitchFamily="18" charset="0"/>
              </a:rPr>
              <a:t>region </a:t>
            </a:r>
            <a:r>
              <a:rPr lang="en-GB" sz="2800" dirty="0">
                <a:latin typeface="Times New Roman" panose="02020603050405020304" pitchFamily="18" charset="0"/>
                <a:cs typeface="Times New Roman" panose="02020603050405020304" pitchFamily="18" charset="0"/>
              </a:rPr>
              <a:t>of </a:t>
            </a:r>
            <a:r>
              <a:rPr lang="en-GB" sz="2800" dirty="0">
                <a:solidFill>
                  <a:srgbClr val="FF0000"/>
                </a:solidFill>
                <a:latin typeface="Times New Roman" panose="02020603050405020304" pitchFamily="18" charset="0"/>
                <a:cs typeface="Times New Roman" panose="02020603050405020304" pitchFamily="18" charset="0"/>
              </a:rPr>
              <a:t>endothelial </a:t>
            </a:r>
            <a:r>
              <a:rPr lang="en-GB" sz="2800" spc="-10" dirty="0">
                <a:solidFill>
                  <a:srgbClr val="FF0000"/>
                </a:solidFill>
                <a:latin typeface="Times New Roman" panose="02020603050405020304" pitchFamily="18" charset="0"/>
                <a:cs typeface="Times New Roman" panose="02020603050405020304" pitchFamily="18" charset="0"/>
              </a:rPr>
              <a:t>cell </a:t>
            </a:r>
            <a:r>
              <a:rPr lang="en-GB" sz="2800" spc="-15" dirty="0">
                <a:solidFill>
                  <a:srgbClr val="FF0000"/>
                </a:solidFill>
                <a:latin typeface="Times New Roman" panose="02020603050405020304" pitchFamily="18" charset="0"/>
                <a:cs typeface="Times New Roman" panose="02020603050405020304" pitchFamily="18" charset="0"/>
              </a:rPr>
              <a:t>overlap </a:t>
            </a:r>
            <a:r>
              <a:rPr lang="en-GB" sz="2800" dirty="0">
                <a:latin typeface="Times New Roman" panose="02020603050405020304" pitchFamily="18" charset="0"/>
                <a:cs typeface="Times New Roman" panose="02020603050405020304" pitchFamily="18" charset="0"/>
              </a:rPr>
              <a:t>-acts as a </a:t>
            </a:r>
            <a:r>
              <a:rPr lang="en-GB" sz="2800" spc="-15" dirty="0">
                <a:latin typeface="Times New Roman" panose="02020603050405020304" pitchFamily="18" charset="0"/>
                <a:cs typeface="Times New Roman" panose="02020603050405020304" pitchFamily="18" charset="0"/>
              </a:rPr>
              <a:t>one-way valve, </a:t>
            </a:r>
            <a:r>
              <a:rPr lang="en-GB" sz="2800" spc="-1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permitting</a:t>
            </a:r>
            <a:r>
              <a:rPr lang="en-GB" sz="2800" spc="-7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passage</a:t>
            </a:r>
            <a:r>
              <a:rPr lang="en-GB" sz="2800" spc="-100"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of</a:t>
            </a:r>
            <a:r>
              <a:rPr lang="en-GB" sz="2800" spc="6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interstitial</a:t>
            </a:r>
            <a:r>
              <a:rPr lang="en-GB" sz="2800" spc="-50" dirty="0">
                <a:latin typeface="Times New Roman" panose="02020603050405020304" pitchFamily="18" charset="0"/>
                <a:cs typeface="Times New Roman" panose="02020603050405020304" pitchFamily="18" charset="0"/>
              </a:rPr>
              <a:t> </a:t>
            </a:r>
            <a:r>
              <a:rPr lang="en-GB" sz="2800" spc="30" dirty="0">
                <a:latin typeface="Times New Roman" panose="02020603050405020304" pitchFamily="18" charset="0"/>
                <a:cs typeface="Times New Roman" panose="02020603050405020304" pitchFamily="18" charset="0"/>
              </a:rPr>
              <a:t>fluid</a:t>
            </a:r>
            <a:r>
              <a:rPr lang="en-GB" sz="280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into</a:t>
            </a:r>
            <a:r>
              <a:rPr lang="en-GB" sz="2800" spc="-9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the</a:t>
            </a:r>
            <a:r>
              <a:rPr lang="en-GB" sz="2800" spc="-5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lymphatic</a:t>
            </a:r>
            <a:r>
              <a:rPr lang="en-GB" sz="2800" spc="-8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capillary</a:t>
            </a:r>
            <a:r>
              <a:rPr lang="en-GB" sz="2800" spc="-3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but </a:t>
            </a:r>
            <a:r>
              <a:rPr lang="en-GB" sz="2800" spc="-484"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preventing</a:t>
            </a:r>
            <a:r>
              <a:rPr lang="en-GB" sz="2800" spc="-5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its</a:t>
            </a:r>
            <a:r>
              <a:rPr lang="en-GB" sz="2800" spc="-95"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escape</a:t>
            </a:r>
          </a:p>
          <a:p>
            <a:pPr marL="405765" marR="93345" lvl="1" indent="0">
              <a:lnSpc>
                <a:spcPct val="150000"/>
              </a:lnSpc>
              <a:spcBef>
                <a:spcPts val="480"/>
              </a:spcBef>
              <a:buClr>
                <a:srgbClr val="0E6EC5"/>
              </a:buClr>
              <a:buSzPct val="85000"/>
              <a:buNone/>
              <a:tabLst>
                <a:tab pos="652780" algn="l"/>
              </a:tabLst>
            </a:pPr>
            <a:endParaRPr lang="en-GB" sz="2800" dirty="0">
              <a:latin typeface="Times New Roman" panose="02020603050405020304" pitchFamily="18" charset="0"/>
              <a:cs typeface="Times New Roman" panose="02020603050405020304" pitchFamily="18" charset="0"/>
            </a:endParaRPr>
          </a:p>
          <a:p>
            <a:pPr marL="652780" marR="55880" lvl="1" indent="-247015">
              <a:lnSpc>
                <a:spcPct val="150000"/>
              </a:lnSpc>
              <a:spcBef>
                <a:spcPts val="475"/>
              </a:spcBef>
              <a:buClr>
                <a:srgbClr val="0E6EC5"/>
              </a:buClr>
              <a:buSzPct val="85000"/>
              <a:buFont typeface="Segoe UI Symbol"/>
              <a:buChar char="⚫"/>
              <a:tabLst>
                <a:tab pos="652780" algn="l"/>
              </a:tabLst>
            </a:pPr>
            <a:r>
              <a:rPr lang="en-GB" sz="2800" b="1" spc="-5" dirty="0">
                <a:latin typeface="Times New Roman" panose="02020603050405020304" pitchFamily="18" charset="0"/>
                <a:cs typeface="Times New Roman" panose="02020603050405020304" pitchFamily="18" charset="0"/>
              </a:rPr>
              <a:t>The</a:t>
            </a:r>
            <a:r>
              <a:rPr lang="en-GB" sz="2800" b="1" spc="-114" dirty="0">
                <a:latin typeface="Times New Roman" panose="02020603050405020304" pitchFamily="18" charset="0"/>
                <a:cs typeface="Times New Roman" panose="02020603050405020304" pitchFamily="18" charset="0"/>
              </a:rPr>
              <a:t> </a:t>
            </a:r>
            <a:r>
              <a:rPr lang="en-GB" sz="2800" b="1" spc="-5" dirty="0">
                <a:solidFill>
                  <a:srgbClr val="FF0000"/>
                </a:solidFill>
                <a:latin typeface="Times New Roman" panose="02020603050405020304" pitchFamily="18" charset="0"/>
                <a:cs typeface="Times New Roman" panose="02020603050405020304" pitchFamily="18" charset="0"/>
              </a:rPr>
              <a:t>gaps</a:t>
            </a:r>
            <a:r>
              <a:rPr lang="en-GB" sz="2800" b="1" spc="-50" dirty="0">
                <a:solidFill>
                  <a:srgbClr val="FF0000"/>
                </a:solidFill>
                <a:latin typeface="Times New Roman" panose="02020603050405020304" pitchFamily="18" charset="0"/>
                <a:cs typeface="Times New Roman" panose="02020603050405020304" pitchFamily="18" charset="0"/>
              </a:rPr>
              <a:t> </a:t>
            </a:r>
            <a:r>
              <a:rPr lang="en-GB" sz="2800" b="1" spc="-5" dirty="0">
                <a:solidFill>
                  <a:srgbClr val="FF0000"/>
                </a:solidFill>
                <a:latin typeface="Times New Roman" panose="02020603050405020304" pitchFamily="18" charset="0"/>
                <a:cs typeface="Times New Roman" panose="02020603050405020304" pitchFamily="18" charset="0"/>
              </a:rPr>
              <a:t>between</a:t>
            </a:r>
            <a:r>
              <a:rPr lang="en-GB" sz="2800" b="1" spc="-114" dirty="0">
                <a:solidFill>
                  <a:srgbClr val="FF0000"/>
                </a:solidFill>
                <a:latin typeface="Times New Roman" panose="02020603050405020304" pitchFamily="18" charset="0"/>
                <a:cs typeface="Times New Roman" panose="02020603050405020304" pitchFamily="18" charset="0"/>
              </a:rPr>
              <a:t> </a:t>
            </a:r>
            <a:r>
              <a:rPr lang="en-GB" sz="2800" b="1" dirty="0">
                <a:solidFill>
                  <a:srgbClr val="FF0000"/>
                </a:solidFill>
                <a:latin typeface="Times New Roman" panose="02020603050405020304" pitchFamily="18" charset="0"/>
                <a:cs typeface="Times New Roman" panose="02020603050405020304" pitchFamily="18" charset="0"/>
              </a:rPr>
              <a:t>endothelial</a:t>
            </a:r>
            <a:r>
              <a:rPr lang="en-GB" sz="2800" b="1" spc="-70" dirty="0">
                <a:solidFill>
                  <a:srgbClr val="FF0000"/>
                </a:solidFill>
                <a:latin typeface="Times New Roman" panose="02020603050405020304" pitchFamily="18" charset="0"/>
                <a:cs typeface="Times New Roman" panose="02020603050405020304" pitchFamily="18" charset="0"/>
              </a:rPr>
              <a:t> </a:t>
            </a:r>
            <a:r>
              <a:rPr lang="en-GB" sz="2800" b="1" spc="-10" dirty="0">
                <a:solidFill>
                  <a:srgbClr val="FF0000"/>
                </a:solidFill>
                <a:latin typeface="Times New Roman" panose="02020603050405020304" pitchFamily="18" charset="0"/>
                <a:cs typeface="Times New Roman" panose="02020603050405020304" pitchFamily="18" charset="0"/>
              </a:rPr>
              <a:t>cells</a:t>
            </a:r>
            <a:r>
              <a:rPr lang="en-GB" sz="2800" b="1" spc="-95" dirty="0">
                <a:solidFill>
                  <a:srgbClr val="FF0000"/>
                </a:solidFill>
                <a:latin typeface="Times New Roman" panose="02020603050405020304" pitchFamily="18" charset="0"/>
                <a:cs typeface="Times New Roman" panose="02020603050405020304" pitchFamily="18" charset="0"/>
              </a:rPr>
              <a:t> </a:t>
            </a:r>
            <a:r>
              <a:rPr lang="en-GB" sz="2800" b="1" spc="-20" dirty="0">
                <a:solidFill>
                  <a:srgbClr val="FF0000"/>
                </a:solidFill>
                <a:latin typeface="Times New Roman" panose="02020603050405020304" pitchFamily="18" charset="0"/>
                <a:cs typeface="Times New Roman" panose="02020603050405020304" pitchFamily="18" charset="0"/>
              </a:rPr>
              <a:t>are</a:t>
            </a:r>
            <a:r>
              <a:rPr lang="en-GB" sz="2800" b="1" spc="-40" dirty="0">
                <a:solidFill>
                  <a:srgbClr val="FF0000"/>
                </a:solidFill>
                <a:latin typeface="Times New Roman" panose="02020603050405020304" pitchFamily="18" charset="0"/>
                <a:cs typeface="Times New Roman" panose="02020603050405020304" pitchFamily="18" charset="0"/>
              </a:rPr>
              <a:t> </a:t>
            </a:r>
            <a:r>
              <a:rPr lang="en-GB" sz="2800" b="1" spc="-25" dirty="0">
                <a:solidFill>
                  <a:srgbClr val="FF0000"/>
                </a:solidFill>
                <a:latin typeface="Times New Roman" panose="02020603050405020304" pitchFamily="18" charset="0"/>
                <a:cs typeface="Times New Roman" panose="02020603050405020304" pitchFamily="18" charset="0"/>
              </a:rPr>
              <a:t>large</a:t>
            </a:r>
            <a:r>
              <a:rPr lang="en-GB" sz="2800" b="1" spc="-90" dirty="0">
                <a:solidFill>
                  <a:srgbClr val="FF0000"/>
                </a:solidFill>
                <a:latin typeface="Times New Roman" panose="02020603050405020304" pitchFamily="18" charset="0"/>
                <a:cs typeface="Times New Roman" panose="02020603050405020304" pitchFamily="18" charset="0"/>
              </a:rPr>
              <a:t> </a:t>
            </a:r>
            <a:r>
              <a:rPr lang="en-GB" sz="2800" b="1" spc="-5" dirty="0">
                <a:latin typeface="Times New Roman" panose="02020603050405020304" pitchFamily="18" charset="0"/>
                <a:cs typeface="Times New Roman" panose="02020603050405020304" pitchFamily="18" charset="0"/>
              </a:rPr>
              <a:t>enough</a:t>
            </a:r>
            <a:r>
              <a:rPr lang="en-GB" sz="2800" b="1" spc="-7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that</a:t>
            </a:r>
            <a:r>
              <a:rPr lang="en-GB" sz="2800" spc="-75"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there</a:t>
            </a:r>
            <a:r>
              <a:rPr lang="en-GB" sz="2800" spc="-50"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is </a:t>
            </a:r>
            <a:r>
              <a:rPr lang="en-GB" sz="2800" spc="-465" dirty="0">
                <a:latin typeface="Times New Roman" panose="02020603050405020304" pitchFamily="18" charset="0"/>
                <a:cs typeface="Times New Roman" panose="02020603050405020304" pitchFamily="18" charset="0"/>
              </a:rPr>
              <a:t> a </a:t>
            </a:r>
            <a:r>
              <a:rPr lang="en-GB" sz="2800" spc="-10" dirty="0">
                <a:latin typeface="Times New Roman" panose="02020603050405020304" pitchFamily="18" charset="0"/>
                <a:cs typeface="Times New Roman" panose="02020603050405020304" pitchFamily="18" charset="0"/>
              </a:rPr>
              <a:t>little in</a:t>
            </a:r>
            <a:r>
              <a:rPr lang="en-GB" sz="2800" b="1"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the interstitial </a:t>
            </a:r>
            <a:r>
              <a:rPr lang="en-GB" sz="2800" spc="30" dirty="0">
                <a:latin typeface="Times New Roman" panose="02020603050405020304" pitchFamily="18" charset="0"/>
                <a:cs typeface="Times New Roman" panose="02020603050405020304" pitchFamily="18" charset="0"/>
              </a:rPr>
              <a:t>fluid </a:t>
            </a:r>
            <a:r>
              <a:rPr lang="en-GB" sz="2800" spc="-5" dirty="0">
                <a:latin typeface="Times New Roman" panose="02020603050405020304" pitchFamily="18" charset="0"/>
                <a:cs typeface="Times New Roman" panose="02020603050405020304" pitchFamily="18" charset="0"/>
              </a:rPr>
              <a:t>that cannot </a:t>
            </a:r>
            <a:r>
              <a:rPr lang="en-GB" sz="2800" spc="10" dirty="0">
                <a:latin typeface="Times New Roman" panose="02020603050405020304" pitchFamily="18" charset="0"/>
                <a:cs typeface="Times New Roman" panose="02020603050405020304" pitchFamily="18" charset="0"/>
              </a:rPr>
              <a:t>find </a:t>
            </a:r>
            <a:r>
              <a:rPr lang="en-GB" sz="2800" spc="-5" dirty="0">
                <a:latin typeface="Times New Roman" panose="02020603050405020304" pitchFamily="18" charset="0"/>
                <a:cs typeface="Times New Roman" panose="02020603050405020304" pitchFamily="18" charset="0"/>
              </a:rPr>
              <a:t>its </a:t>
            </a:r>
            <a:r>
              <a:rPr lang="en-GB" sz="2800" spc="-25" dirty="0">
                <a:latin typeface="Times New Roman" panose="02020603050405020304" pitchFamily="18" charset="0"/>
                <a:cs typeface="Times New Roman" panose="02020603050405020304" pitchFamily="18" charset="0"/>
              </a:rPr>
              <a:t>way </a:t>
            </a:r>
            <a:r>
              <a:rPr lang="en-GB" sz="2800" spc="-10" dirty="0">
                <a:latin typeface="Times New Roman" panose="02020603050405020304" pitchFamily="18" charset="0"/>
                <a:cs typeface="Times New Roman" panose="02020603050405020304" pitchFamily="18" charset="0"/>
              </a:rPr>
              <a:t>into </a:t>
            </a:r>
            <a:r>
              <a:rPr lang="en-GB" sz="2800" dirty="0">
                <a:latin typeface="Times New Roman" panose="02020603050405020304" pitchFamily="18" charset="0"/>
                <a:cs typeface="Times New Roman" panose="02020603050405020304" pitchFamily="18" charset="0"/>
              </a:rPr>
              <a:t>a </a:t>
            </a:r>
            <a:r>
              <a:rPr lang="en-GB" sz="2800" spc="-10" dirty="0">
                <a:latin typeface="Times New Roman" panose="02020603050405020304" pitchFamily="18" charset="0"/>
                <a:cs typeface="Times New Roman" panose="02020603050405020304" pitchFamily="18" charset="0"/>
              </a:rPr>
              <a:t>lymphatic </a:t>
            </a:r>
            <a:r>
              <a:rPr lang="en-GB" sz="2800" spc="-5" dirty="0">
                <a:latin typeface="Times New Roman" panose="02020603050405020304" pitchFamily="18" charset="0"/>
                <a:cs typeface="Times New Roman" panose="02020603050405020304" pitchFamily="18" charset="0"/>
              </a:rPr>
              <a:t> capillary</a:t>
            </a:r>
            <a:endParaRPr lang="en-GB"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xmlns="" id="{3E0B86E4-F408-4C89-8447-19FCD39B9963}"/>
              </a:ext>
            </a:extLst>
          </p:cNvPr>
          <p:cNvSpPr>
            <a:spLocks noGrp="1"/>
          </p:cNvSpPr>
          <p:nvPr>
            <p:ph type="sldNum" sz="quarter" idx="12"/>
          </p:nvPr>
        </p:nvSpPr>
        <p:spPr/>
        <p:txBody>
          <a:bodyPr/>
          <a:lstStyle/>
          <a:p>
            <a:pPr marL="55880">
              <a:lnSpc>
                <a:spcPts val="2005"/>
              </a:lnSpc>
            </a:pPr>
            <a:fld id="{81D60167-4931-47E6-BA6A-407CBD079E47}" type="slidenum">
              <a:rPr lang="en-GB" smtClean="0"/>
              <a:t>29</a:t>
            </a:fld>
            <a:endParaRPr lang="en-GB" dirty="0"/>
          </a:p>
        </p:txBody>
      </p:sp>
      <p:sp>
        <p:nvSpPr>
          <p:cNvPr id="4" name="Footer Placeholder 3">
            <a:extLst>
              <a:ext uri="{FF2B5EF4-FFF2-40B4-BE49-F238E27FC236}">
                <a16:creationId xmlns:a16="http://schemas.microsoft.com/office/drawing/2014/main" xmlns="" id="{6C538587-D789-4848-8879-17A408C91B4D}"/>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5912217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txBox="1">
            <a:spLocks noGrp="1"/>
          </p:cNvSpPr>
          <p:nvPr>
            <p:ph type="title"/>
          </p:nvPr>
        </p:nvSpPr>
        <p:spPr>
          <a:xfrm>
            <a:off x="444500" y="479552"/>
            <a:ext cx="4965065" cy="443711"/>
          </a:xfrm>
          <a:prstGeom prst="rect">
            <a:avLst/>
          </a:prstGeom>
        </p:spPr>
        <p:txBody>
          <a:bodyPr vert="horz" wrap="square" lIns="0" tIns="12700" rIns="0" bIns="0" rtlCol="0">
            <a:spAutoFit/>
          </a:bodyPr>
          <a:lstStyle/>
          <a:p>
            <a:pPr marL="12700">
              <a:lnSpc>
                <a:spcPct val="100000"/>
              </a:lnSpc>
              <a:spcBef>
                <a:spcPts val="100"/>
              </a:spcBef>
            </a:pPr>
            <a:r>
              <a:rPr sz="2800" spc="-25" dirty="0">
                <a:solidFill>
                  <a:srgbClr val="04607A"/>
                </a:solidFill>
                <a:latin typeface="Bookman Old Style" pitchFamily="18" charset="0"/>
                <a:cs typeface="Calibri"/>
              </a:rPr>
              <a:t>Lymphatic</a:t>
            </a:r>
            <a:r>
              <a:rPr sz="2800" spc="-90" dirty="0">
                <a:solidFill>
                  <a:srgbClr val="04607A"/>
                </a:solidFill>
                <a:latin typeface="Bookman Old Style" pitchFamily="18" charset="0"/>
                <a:cs typeface="Calibri"/>
              </a:rPr>
              <a:t> </a:t>
            </a:r>
            <a:r>
              <a:rPr sz="2800" spc="-5" dirty="0">
                <a:solidFill>
                  <a:srgbClr val="04607A"/>
                </a:solidFill>
                <a:latin typeface="Bookman Old Style" pitchFamily="18" charset="0"/>
                <a:cs typeface="Calibri"/>
              </a:rPr>
              <a:t>capillaries</a:t>
            </a:r>
            <a:endParaRPr sz="2800" dirty="0">
              <a:latin typeface="Bookman Old Style" pitchFamily="18" charset="0"/>
              <a:cs typeface="Calibri"/>
            </a:endParaRPr>
          </a:p>
        </p:txBody>
      </p:sp>
      <p:sp>
        <p:nvSpPr>
          <p:cNvPr id="9" name="object 9"/>
          <p:cNvSpPr txBox="1"/>
          <p:nvPr/>
        </p:nvSpPr>
        <p:spPr>
          <a:xfrm>
            <a:off x="78738" y="1098549"/>
            <a:ext cx="9013022" cy="3337645"/>
          </a:xfrm>
          <a:prstGeom prst="rect">
            <a:avLst/>
          </a:prstGeom>
        </p:spPr>
        <p:txBody>
          <a:bodyPr vert="horz" wrap="square" lIns="0" tIns="12065" rIns="0" bIns="0" rtlCol="0">
            <a:spAutoFit/>
          </a:bodyPr>
          <a:lstStyle/>
          <a:p>
            <a:pPr marL="287020" indent="-274320">
              <a:lnSpc>
                <a:spcPct val="150000"/>
              </a:lnSpc>
              <a:spcBef>
                <a:spcPts val="95"/>
              </a:spcBef>
              <a:buClr>
                <a:srgbClr val="0AD0D9"/>
              </a:buClr>
              <a:buSzPct val="93181"/>
              <a:buFont typeface="Segoe UI Symbol"/>
              <a:buChar char="⚫"/>
              <a:tabLst>
                <a:tab pos="286385" algn="l"/>
                <a:tab pos="287020" algn="l"/>
              </a:tabLst>
            </a:pPr>
            <a:r>
              <a:rPr sz="2400" spc="-15" dirty="0">
                <a:latin typeface="Bookman Old Style" pitchFamily="18" charset="0"/>
                <a:cs typeface="Constantia"/>
              </a:rPr>
              <a:t>Lymphatic</a:t>
            </a:r>
            <a:r>
              <a:rPr sz="2400" spc="-135" dirty="0">
                <a:latin typeface="Bookman Old Style" pitchFamily="18" charset="0"/>
                <a:cs typeface="Constantia"/>
              </a:rPr>
              <a:t> </a:t>
            </a:r>
            <a:r>
              <a:rPr sz="2400" spc="-10" dirty="0">
                <a:latin typeface="Bookman Old Style" pitchFamily="18" charset="0"/>
                <a:cs typeface="Constantia"/>
              </a:rPr>
              <a:t>capillaries</a:t>
            </a:r>
            <a:r>
              <a:rPr sz="2400" spc="-95" dirty="0">
                <a:latin typeface="Bookman Old Style" pitchFamily="18" charset="0"/>
                <a:cs typeface="Constantia"/>
              </a:rPr>
              <a:t> </a:t>
            </a:r>
            <a:r>
              <a:rPr sz="2400" spc="-5" dirty="0">
                <a:latin typeface="Bookman Old Style" pitchFamily="18" charset="0"/>
                <a:cs typeface="Constantia"/>
              </a:rPr>
              <a:t>differ</a:t>
            </a:r>
            <a:r>
              <a:rPr sz="2400" spc="-95" dirty="0">
                <a:latin typeface="Bookman Old Style" pitchFamily="18" charset="0"/>
                <a:cs typeface="Constantia"/>
              </a:rPr>
              <a:t> </a:t>
            </a:r>
            <a:r>
              <a:rPr sz="2400" spc="-15" dirty="0">
                <a:latin typeface="Bookman Old Style" pitchFamily="18" charset="0"/>
                <a:cs typeface="Constantia"/>
              </a:rPr>
              <a:t>from</a:t>
            </a:r>
            <a:r>
              <a:rPr sz="2400" spc="-105" dirty="0">
                <a:latin typeface="Bookman Old Style" pitchFamily="18" charset="0"/>
                <a:cs typeface="Constantia"/>
              </a:rPr>
              <a:t> </a:t>
            </a:r>
            <a:r>
              <a:rPr sz="2400" spc="-10" dirty="0">
                <a:latin typeface="Bookman Old Style" pitchFamily="18" charset="0"/>
                <a:cs typeface="Constantia"/>
              </a:rPr>
              <a:t>vascular</a:t>
            </a:r>
            <a:r>
              <a:rPr sz="2400" spc="-125" dirty="0">
                <a:latin typeface="Bookman Old Style" pitchFamily="18" charset="0"/>
                <a:cs typeface="Constantia"/>
              </a:rPr>
              <a:t> </a:t>
            </a:r>
            <a:r>
              <a:rPr sz="2400" spc="-10" dirty="0">
                <a:latin typeface="Bookman Old Style" pitchFamily="18" charset="0"/>
                <a:cs typeface="Constantia"/>
              </a:rPr>
              <a:t>capillaries</a:t>
            </a:r>
            <a:r>
              <a:rPr sz="2400" spc="-40" dirty="0">
                <a:latin typeface="Bookman Old Style" pitchFamily="18" charset="0"/>
                <a:cs typeface="Constantia"/>
              </a:rPr>
              <a:t> </a:t>
            </a:r>
            <a:r>
              <a:rPr sz="2400" spc="-5" dirty="0">
                <a:latin typeface="Bookman Old Style" pitchFamily="18" charset="0"/>
                <a:cs typeface="Constantia"/>
              </a:rPr>
              <a:t>in</a:t>
            </a:r>
            <a:r>
              <a:rPr sz="2400" spc="-80" dirty="0">
                <a:latin typeface="Bookman Old Style" pitchFamily="18" charset="0"/>
                <a:cs typeface="Constantia"/>
              </a:rPr>
              <a:t> </a:t>
            </a:r>
            <a:r>
              <a:rPr sz="2400" spc="-15" dirty="0">
                <a:latin typeface="Bookman Old Style" pitchFamily="18" charset="0"/>
                <a:cs typeface="Constantia"/>
              </a:rPr>
              <a:t>several</a:t>
            </a:r>
            <a:r>
              <a:rPr sz="2400" spc="-70" dirty="0">
                <a:latin typeface="Bookman Old Style" pitchFamily="18" charset="0"/>
                <a:cs typeface="Constantia"/>
              </a:rPr>
              <a:t> </a:t>
            </a:r>
            <a:r>
              <a:rPr sz="2400" spc="-25" dirty="0">
                <a:latin typeface="Bookman Old Style" pitchFamily="18" charset="0"/>
                <a:cs typeface="Constantia"/>
              </a:rPr>
              <a:t>ways:</a:t>
            </a:r>
            <a:endParaRPr sz="2400" dirty="0">
              <a:latin typeface="Bookman Old Style" pitchFamily="18" charset="0"/>
              <a:cs typeface="Constantia"/>
            </a:endParaRPr>
          </a:p>
          <a:p>
            <a:pPr marL="652780" lvl="1" indent="-247015">
              <a:lnSpc>
                <a:spcPct val="150000"/>
              </a:lnSpc>
              <a:spcBef>
                <a:spcPts val="10"/>
              </a:spcBef>
              <a:buClr>
                <a:srgbClr val="0E6EC5"/>
              </a:buClr>
              <a:buSzPct val="85000"/>
              <a:buFont typeface="Segoe UI Symbol"/>
              <a:buChar char="⚫"/>
              <a:tabLst>
                <a:tab pos="652780" algn="l"/>
              </a:tabLst>
            </a:pPr>
            <a:r>
              <a:rPr sz="2400" spc="-15" dirty="0">
                <a:latin typeface="Bookman Old Style" pitchFamily="18" charset="0"/>
                <a:cs typeface="Constantia"/>
              </a:rPr>
              <a:t>Lymphatic</a:t>
            </a:r>
            <a:r>
              <a:rPr sz="2400" spc="-110" dirty="0">
                <a:latin typeface="Bookman Old Style" pitchFamily="18" charset="0"/>
                <a:cs typeface="Constantia"/>
              </a:rPr>
              <a:t> </a:t>
            </a:r>
            <a:r>
              <a:rPr sz="2400" spc="-5" dirty="0">
                <a:latin typeface="Bookman Old Style" pitchFamily="18" charset="0"/>
                <a:cs typeface="Constantia"/>
              </a:rPr>
              <a:t>capillaries</a:t>
            </a:r>
            <a:r>
              <a:rPr sz="2400" spc="-95" dirty="0">
                <a:latin typeface="Bookman Old Style" pitchFamily="18" charset="0"/>
                <a:cs typeface="Constantia"/>
              </a:rPr>
              <a:t> </a:t>
            </a:r>
            <a:r>
              <a:rPr sz="2400" spc="-10" dirty="0">
                <a:latin typeface="Bookman Old Style" pitchFamily="18" charset="0"/>
                <a:cs typeface="Constantia"/>
              </a:rPr>
              <a:t>are</a:t>
            </a:r>
            <a:r>
              <a:rPr sz="2400" spc="-40" dirty="0">
                <a:latin typeface="Bookman Old Style" pitchFamily="18" charset="0"/>
                <a:cs typeface="Constantia"/>
              </a:rPr>
              <a:t> </a:t>
            </a:r>
            <a:r>
              <a:rPr sz="2400" spc="-15" dirty="0">
                <a:solidFill>
                  <a:srgbClr val="FF0000"/>
                </a:solidFill>
                <a:latin typeface="Bookman Old Style" pitchFamily="18" charset="0"/>
                <a:cs typeface="Constantia"/>
              </a:rPr>
              <a:t>larger</a:t>
            </a:r>
            <a:r>
              <a:rPr sz="2400" spc="-90" dirty="0">
                <a:solidFill>
                  <a:srgbClr val="FF0000"/>
                </a:solidFill>
                <a:latin typeface="Bookman Old Style" pitchFamily="18" charset="0"/>
                <a:cs typeface="Constantia"/>
              </a:rPr>
              <a:t> </a:t>
            </a:r>
            <a:r>
              <a:rPr sz="2400" spc="-5" dirty="0">
                <a:latin typeface="Bookman Old Style" pitchFamily="18" charset="0"/>
                <a:cs typeface="Constantia"/>
              </a:rPr>
              <a:t>both</a:t>
            </a:r>
            <a:r>
              <a:rPr sz="2400" spc="-45" dirty="0">
                <a:latin typeface="Bookman Old Style" pitchFamily="18" charset="0"/>
                <a:cs typeface="Constantia"/>
              </a:rPr>
              <a:t> </a:t>
            </a:r>
            <a:r>
              <a:rPr sz="2400" spc="-5" dirty="0">
                <a:latin typeface="Bookman Old Style" pitchFamily="18" charset="0"/>
                <a:cs typeface="Constantia"/>
              </a:rPr>
              <a:t>in</a:t>
            </a:r>
            <a:r>
              <a:rPr sz="2400" spc="-90" dirty="0">
                <a:latin typeface="Bookman Old Style" pitchFamily="18" charset="0"/>
                <a:cs typeface="Constantia"/>
              </a:rPr>
              <a:t> </a:t>
            </a:r>
            <a:r>
              <a:rPr sz="2400" spc="-5" dirty="0">
                <a:latin typeface="Bookman Old Style" pitchFamily="18" charset="0"/>
                <a:cs typeface="Constantia"/>
              </a:rPr>
              <a:t>diameter</a:t>
            </a:r>
            <a:r>
              <a:rPr sz="2400" spc="-140" dirty="0">
                <a:latin typeface="Bookman Old Style" pitchFamily="18" charset="0"/>
                <a:cs typeface="Constantia"/>
              </a:rPr>
              <a:t> </a:t>
            </a:r>
            <a:r>
              <a:rPr sz="2400" dirty="0">
                <a:latin typeface="Bookman Old Style" pitchFamily="18" charset="0"/>
                <a:cs typeface="Constantia"/>
              </a:rPr>
              <a:t>and</a:t>
            </a:r>
            <a:r>
              <a:rPr sz="2400" spc="5" dirty="0">
                <a:latin typeface="Bookman Old Style" pitchFamily="18" charset="0"/>
                <a:cs typeface="Constantia"/>
              </a:rPr>
              <a:t> </a:t>
            </a:r>
            <a:r>
              <a:rPr sz="2400" spc="-5" dirty="0">
                <a:latin typeface="Bookman Old Style" pitchFamily="18" charset="0"/>
                <a:cs typeface="Constantia"/>
              </a:rPr>
              <a:t>in</a:t>
            </a:r>
            <a:r>
              <a:rPr sz="2400" spc="-70" dirty="0">
                <a:latin typeface="Bookman Old Style" pitchFamily="18" charset="0"/>
                <a:cs typeface="Constantia"/>
              </a:rPr>
              <a:t> </a:t>
            </a:r>
            <a:r>
              <a:rPr sz="2400" dirty="0">
                <a:latin typeface="Bookman Old Style" pitchFamily="18" charset="0"/>
                <a:cs typeface="Constantia"/>
              </a:rPr>
              <a:t>sectional</a:t>
            </a:r>
            <a:r>
              <a:rPr sz="2400" spc="-80" dirty="0">
                <a:latin typeface="Bookman Old Style" pitchFamily="18" charset="0"/>
                <a:cs typeface="Constantia"/>
              </a:rPr>
              <a:t> </a:t>
            </a:r>
            <a:r>
              <a:rPr sz="2400" dirty="0">
                <a:latin typeface="Bookman Old Style" pitchFamily="18" charset="0"/>
                <a:cs typeface="Constantia"/>
              </a:rPr>
              <a:t>view</a:t>
            </a:r>
          </a:p>
          <a:p>
            <a:pPr marL="652780" marR="1123950" lvl="1" indent="-247015">
              <a:lnSpc>
                <a:spcPct val="150000"/>
              </a:lnSpc>
              <a:spcBef>
                <a:spcPts val="459"/>
              </a:spcBef>
              <a:buClr>
                <a:srgbClr val="0E6EC5"/>
              </a:buClr>
              <a:buSzPct val="85000"/>
              <a:buFont typeface="Segoe UI Symbol"/>
              <a:buChar char="⚫"/>
              <a:tabLst>
                <a:tab pos="652780" algn="l"/>
              </a:tabLst>
            </a:pPr>
            <a:r>
              <a:rPr sz="2400" spc="-5" dirty="0">
                <a:latin typeface="Bookman Old Style" pitchFamily="18" charset="0"/>
                <a:cs typeface="Constantia"/>
              </a:rPr>
              <a:t>They</a:t>
            </a:r>
            <a:r>
              <a:rPr sz="2400" spc="-65" dirty="0">
                <a:latin typeface="Bookman Old Style" pitchFamily="18" charset="0"/>
                <a:cs typeface="Constantia"/>
              </a:rPr>
              <a:t> </a:t>
            </a:r>
            <a:r>
              <a:rPr sz="2400" spc="-25" dirty="0">
                <a:latin typeface="Bookman Old Style" pitchFamily="18" charset="0"/>
                <a:cs typeface="Constantia"/>
              </a:rPr>
              <a:t>have</a:t>
            </a:r>
            <a:r>
              <a:rPr sz="2400" spc="-80" dirty="0">
                <a:latin typeface="Bookman Old Style" pitchFamily="18" charset="0"/>
                <a:cs typeface="Constantia"/>
              </a:rPr>
              <a:t> </a:t>
            </a:r>
            <a:r>
              <a:rPr sz="2400" spc="-5" dirty="0">
                <a:solidFill>
                  <a:srgbClr val="FF0000"/>
                </a:solidFill>
                <a:latin typeface="Bookman Old Style" pitchFamily="18" charset="0"/>
                <a:cs typeface="Constantia"/>
              </a:rPr>
              <a:t>thinner</a:t>
            </a:r>
            <a:r>
              <a:rPr sz="2400" spc="-135" dirty="0">
                <a:solidFill>
                  <a:srgbClr val="FF0000"/>
                </a:solidFill>
                <a:latin typeface="Bookman Old Style" pitchFamily="18" charset="0"/>
                <a:cs typeface="Constantia"/>
              </a:rPr>
              <a:t> </a:t>
            </a:r>
            <a:r>
              <a:rPr sz="2400" spc="-5" dirty="0">
                <a:solidFill>
                  <a:srgbClr val="FF0000"/>
                </a:solidFill>
                <a:latin typeface="Bookman Old Style" pitchFamily="18" charset="0"/>
                <a:cs typeface="Constantia"/>
              </a:rPr>
              <a:t>walls</a:t>
            </a:r>
            <a:r>
              <a:rPr sz="2400" spc="-35" dirty="0">
                <a:solidFill>
                  <a:srgbClr val="FF0000"/>
                </a:solidFill>
                <a:latin typeface="Bookman Old Style" pitchFamily="18" charset="0"/>
                <a:cs typeface="Constantia"/>
              </a:rPr>
              <a:t> </a:t>
            </a:r>
            <a:r>
              <a:rPr sz="2400" spc="-5" dirty="0">
                <a:latin typeface="Bookman Old Style" pitchFamily="18" charset="0"/>
                <a:cs typeface="Constantia"/>
              </a:rPr>
              <a:t>because</a:t>
            </a:r>
            <a:r>
              <a:rPr sz="2400" spc="-70" dirty="0">
                <a:latin typeface="Bookman Old Style" pitchFamily="18" charset="0"/>
                <a:cs typeface="Constantia"/>
              </a:rPr>
              <a:t> </a:t>
            </a:r>
            <a:r>
              <a:rPr sz="2400" spc="-5" dirty="0">
                <a:latin typeface="Bookman Old Style" pitchFamily="18" charset="0"/>
                <a:cs typeface="Constantia"/>
              </a:rPr>
              <a:t>their</a:t>
            </a:r>
            <a:r>
              <a:rPr lang="en-US" sz="2400" spc="-125" dirty="0">
                <a:latin typeface="Bookman Old Style" pitchFamily="18" charset="0"/>
                <a:cs typeface="Constantia"/>
              </a:rPr>
              <a:t> </a:t>
            </a:r>
            <a:r>
              <a:rPr sz="2400" dirty="0">
                <a:latin typeface="Bookman Old Style" pitchFamily="18" charset="0"/>
                <a:cs typeface="Constantia"/>
              </a:rPr>
              <a:t>endothelial</a:t>
            </a:r>
            <a:r>
              <a:rPr sz="2400" spc="-75" dirty="0">
                <a:latin typeface="Bookman Old Style" pitchFamily="18" charset="0"/>
                <a:cs typeface="Constantia"/>
              </a:rPr>
              <a:t> </a:t>
            </a:r>
            <a:r>
              <a:rPr sz="2400" spc="-10" dirty="0">
                <a:latin typeface="Bookman Old Style" pitchFamily="18" charset="0"/>
                <a:cs typeface="Constantia"/>
              </a:rPr>
              <a:t>cells</a:t>
            </a:r>
            <a:r>
              <a:rPr sz="2400" spc="-30" dirty="0">
                <a:latin typeface="Bookman Old Style" pitchFamily="18" charset="0"/>
                <a:cs typeface="Constantia"/>
              </a:rPr>
              <a:t> </a:t>
            </a:r>
            <a:r>
              <a:rPr sz="2400" dirty="0">
                <a:solidFill>
                  <a:srgbClr val="FF0000"/>
                </a:solidFill>
                <a:latin typeface="Bookman Old Style" pitchFamily="18" charset="0"/>
                <a:cs typeface="Constantia"/>
              </a:rPr>
              <a:t>lack</a:t>
            </a:r>
            <a:r>
              <a:rPr sz="2400" spc="-60" dirty="0">
                <a:solidFill>
                  <a:srgbClr val="FF0000"/>
                </a:solidFill>
                <a:latin typeface="Bookman Old Style" pitchFamily="18" charset="0"/>
                <a:cs typeface="Constantia"/>
              </a:rPr>
              <a:t> </a:t>
            </a:r>
            <a:r>
              <a:rPr sz="2400" dirty="0">
                <a:solidFill>
                  <a:srgbClr val="FF0000"/>
                </a:solidFill>
                <a:latin typeface="Bookman Old Style" pitchFamily="18" charset="0"/>
                <a:cs typeface="Constantia"/>
              </a:rPr>
              <a:t>a </a:t>
            </a:r>
            <a:r>
              <a:rPr sz="2400" spc="-490" dirty="0">
                <a:solidFill>
                  <a:srgbClr val="FF0000"/>
                </a:solidFill>
                <a:latin typeface="Bookman Old Style" pitchFamily="18" charset="0"/>
                <a:cs typeface="Constantia"/>
              </a:rPr>
              <a:t> </a:t>
            </a:r>
            <a:r>
              <a:rPr sz="2400" spc="-10" dirty="0">
                <a:solidFill>
                  <a:srgbClr val="FF0000"/>
                </a:solidFill>
                <a:latin typeface="Bookman Old Style" pitchFamily="18" charset="0"/>
                <a:cs typeface="Constantia"/>
              </a:rPr>
              <a:t>continuous</a:t>
            </a:r>
            <a:r>
              <a:rPr sz="2400" spc="-85" dirty="0">
                <a:solidFill>
                  <a:srgbClr val="FF0000"/>
                </a:solidFill>
                <a:latin typeface="Bookman Old Style" pitchFamily="18" charset="0"/>
                <a:cs typeface="Constantia"/>
              </a:rPr>
              <a:t> </a:t>
            </a:r>
            <a:r>
              <a:rPr sz="2400" spc="-5" dirty="0">
                <a:solidFill>
                  <a:srgbClr val="FF0000"/>
                </a:solidFill>
                <a:latin typeface="Bookman Old Style" pitchFamily="18" charset="0"/>
                <a:cs typeface="Constantia"/>
              </a:rPr>
              <a:t>basal</a:t>
            </a:r>
            <a:r>
              <a:rPr lang="en-US" sz="2400" spc="-10" dirty="0">
                <a:solidFill>
                  <a:srgbClr val="FF0000"/>
                </a:solidFill>
                <a:latin typeface="Bookman Old Style" pitchFamily="18" charset="0"/>
                <a:cs typeface="Constantia"/>
              </a:rPr>
              <a:t> </a:t>
            </a:r>
            <a:r>
              <a:rPr sz="2400" dirty="0">
                <a:solidFill>
                  <a:srgbClr val="FF0000"/>
                </a:solidFill>
                <a:latin typeface="Bookman Old Style" pitchFamily="18" charset="0"/>
                <a:cs typeface="Constantia"/>
              </a:rPr>
              <a:t>lamina</a:t>
            </a:r>
            <a:r>
              <a:rPr lang="en-US" sz="2400" dirty="0">
                <a:solidFill>
                  <a:srgbClr val="FF0000"/>
                </a:solidFill>
                <a:latin typeface="Bookman Old Style" pitchFamily="18" charset="0"/>
                <a:cs typeface="Constantia"/>
              </a:rPr>
              <a:t> </a:t>
            </a:r>
            <a:endParaRPr sz="2400" dirty="0">
              <a:latin typeface="Bookman Old Style" pitchFamily="18" charset="0"/>
              <a:cs typeface="Constantia"/>
            </a:endParaRPr>
          </a:p>
        </p:txBody>
      </p:sp>
      <p:sp>
        <p:nvSpPr>
          <p:cNvPr id="11" name="Slide Number Placeholder 10">
            <a:extLst>
              <a:ext uri="{FF2B5EF4-FFF2-40B4-BE49-F238E27FC236}">
                <a16:creationId xmlns:a16="http://schemas.microsoft.com/office/drawing/2014/main" xmlns="" id="{7CB12C48-427C-4769-84A2-4C3800E19561}"/>
              </a:ext>
            </a:extLst>
          </p:cNvPr>
          <p:cNvSpPr>
            <a:spLocks noGrp="1"/>
          </p:cNvSpPr>
          <p:nvPr>
            <p:ph type="sldNum" sz="quarter" idx="12"/>
          </p:nvPr>
        </p:nvSpPr>
        <p:spPr/>
        <p:txBody>
          <a:bodyPr/>
          <a:lstStyle/>
          <a:p>
            <a:pPr marL="55880">
              <a:lnSpc>
                <a:spcPts val="2005"/>
              </a:lnSpc>
            </a:pPr>
            <a:fld id="{81D60167-4931-47E6-BA6A-407CBD079E47}" type="slidenum">
              <a:rPr lang="en-GB" smtClean="0"/>
              <a:t>30</a:t>
            </a:fld>
            <a:endParaRPr lang="en-GB" dirty="0"/>
          </a:p>
        </p:txBody>
      </p:sp>
      <p:sp>
        <p:nvSpPr>
          <p:cNvPr id="12" name="Footer Placeholder 11">
            <a:extLst>
              <a:ext uri="{FF2B5EF4-FFF2-40B4-BE49-F238E27FC236}">
                <a16:creationId xmlns:a16="http://schemas.microsoft.com/office/drawing/2014/main" xmlns="" id="{C12ADD76-051D-4C38-AD1F-A0A5AFC35EC3}"/>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8600" y="727708"/>
            <a:ext cx="8519160" cy="4726935"/>
          </a:xfrm>
          <a:prstGeom prst="rect">
            <a:avLst/>
          </a:prstGeom>
        </p:spPr>
        <p:txBody>
          <a:bodyPr vert="horz" wrap="square" lIns="0" tIns="12700" rIns="0" bIns="0" rtlCol="0">
            <a:spAutoFit/>
          </a:bodyPr>
          <a:lstStyle/>
          <a:p>
            <a:pPr marL="287020" marR="1407160" indent="-274955">
              <a:lnSpc>
                <a:spcPct val="150000"/>
              </a:lnSpc>
              <a:spcBef>
                <a:spcPts val="100"/>
              </a:spcBef>
              <a:buClr>
                <a:srgbClr val="0AD0D9"/>
              </a:buClr>
              <a:buSzPct val="93750"/>
              <a:buFont typeface="Segoe UI Symbol"/>
              <a:buChar char="⚫"/>
              <a:tabLst>
                <a:tab pos="287655" algn="l"/>
              </a:tabLst>
            </a:pPr>
            <a:r>
              <a:rPr sz="2400" spc="-25" dirty="0">
                <a:latin typeface="Bookman Old Style" pitchFamily="18" charset="0"/>
                <a:cs typeface="Constantia"/>
              </a:rPr>
              <a:t>Lymph</a:t>
            </a:r>
            <a:r>
              <a:rPr sz="2400" spc="-120" dirty="0">
                <a:latin typeface="Bookman Old Style" pitchFamily="18" charset="0"/>
                <a:cs typeface="Constantia"/>
              </a:rPr>
              <a:t> </a:t>
            </a:r>
            <a:r>
              <a:rPr sz="2400" spc="-5" dirty="0">
                <a:latin typeface="Bookman Old Style" pitchFamily="18" charset="0"/>
                <a:cs typeface="Constantia"/>
              </a:rPr>
              <a:t>capillaries</a:t>
            </a:r>
            <a:r>
              <a:rPr sz="2400" spc="-125" dirty="0">
                <a:latin typeface="Bookman Old Style" pitchFamily="18" charset="0"/>
                <a:cs typeface="Constantia"/>
              </a:rPr>
              <a:t> </a:t>
            </a:r>
            <a:r>
              <a:rPr sz="2400" spc="-10" dirty="0">
                <a:latin typeface="Bookman Old Style" pitchFamily="18" charset="0"/>
                <a:cs typeface="Constantia"/>
              </a:rPr>
              <a:t>occur</a:t>
            </a:r>
            <a:r>
              <a:rPr lang="en-GB" sz="2400" spc="-10" dirty="0">
                <a:latin typeface="Bookman Old Style" pitchFamily="18" charset="0"/>
                <a:cs typeface="Constantia"/>
              </a:rPr>
              <a:t>s </a:t>
            </a:r>
            <a:r>
              <a:rPr sz="2400" spc="-55" dirty="0">
                <a:latin typeface="Bookman Old Style" pitchFamily="18" charset="0"/>
                <a:cs typeface="Constantia"/>
              </a:rPr>
              <a:t> </a:t>
            </a:r>
            <a:r>
              <a:rPr sz="2400" dirty="0">
                <a:latin typeface="Bookman Old Style" pitchFamily="18" charset="0"/>
                <a:cs typeface="Constantia"/>
              </a:rPr>
              <a:t>almost </a:t>
            </a:r>
            <a:r>
              <a:rPr sz="2400" spc="-590" dirty="0">
                <a:latin typeface="Bookman Old Style" pitchFamily="18" charset="0"/>
                <a:cs typeface="Constantia"/>
              </a:rPr>
              <a:t> </a:t>
            </a:r>
            <a:r>
              <a:rPr sz="2400" spc="-5" dirty="0">
                <a:latin typeface="Bookman Old Style" pitchFamily="18" charset="0"/>
                <a:cs typeface="Constantia"/>
              </a:rPr>
              <a:t>everywhere</a:t>
            </a:r>
            <a:r>
              <a:rPr lang="en-GB" sz="2400" spc="-80" dirty="0">
                <a:latin typeface="Bookman Old Style" pitchFamily="18" charset="0"/>
                <a:cs typeface="Constantia"/>
              </a:rPr>
              <a:t> the </a:t>
            </a:r>
            <a:r>
              <a:rPr sz="2400" spc="-5" dirty="0">
                <a:latin typeface="Bookman Old Style" pitchFamily="18" charset="0"/>
                <a:cs typeface="Constantia"/>
              </a:rPr>
              <a:t>blood</a:t>
            </a:r>
            <a:r>
              <a:rPr sz="2400" spc="-50" dirty="0">
                <a:latin typeface="Bookman Old Style" pitchFamily="18" charset="0"/>
                <a:cs typeface="Constantia"/>
              </a:rPr>
              <a:t> </a:t>
            </a:r>
            <a:r>
              <a:rPr sz="2400" spc="-5" dirty="0">
                <a:latin typeface="Bookman Old Style" pitchFamily="18" charset="0"/>
                <a:cs typeface="Constantia"/>
              </a:rPr>
              <a:t>capillaries</a:t>
            </a:r>
            <a:r>
              <a:rPr sz="2400" spc="-125" dirty="0">
                <a:latin typeface="Bookman Old Style" pitchFamily="18" charset="0"/>
                <a:cs typeface="Constantia"/>
              </a:rPr>
              <a:t> </a:t>
            </a:r>
            <a:r>
              <a:rPr sz="2400" spc="-15" dirty="0">
                <a:latin typeface="Bookman Old Style" pitchFamily="18" charset="0"/>
                <a:cs typeface="Constantia"/>
              </a:rPr>
              <a:t>occur</a:t>
            </a:r>
            <a:endParaRPr sz="2400" dirty="0">
              <a:latin typeface="Bookman Old Style" pitchFamily="18" charset="0"/>
              <a:cs typeface="Constantia"/>
            </a:endParaRPr>
          </a:p>
          <a:p>
            <a:pPr marL="287020" marR="412750" indent="-274955">
              <a:lnSpc>
                <a:spcPct val="150000"/>
              </a:lnSpc>
              <a:spcBef>
                <a:spcPts val="575"/>
              </a:spcBef>
              <a:buClr>
                <a:srgbClr val="0AD0D9"/>
              </a:buClr>
              <a:buSzPct val="93750"/>
              <a:buFont typeface="Segoe UI Symbol"/>
              <a:buChar char="⚫"/>
              <a:tabLst>
                <a:tab pos="287655" algn="l"/>
              </a:tabLst>
            </a:pPr>
            <a:r>
              <a:rPr lang="en-GB" sz="2400" spc="-25" dirty="0">
                <a:latin typeface="Bookman Old Style" pitchFamily="18" charset="0"/>
                <a:cs typeface="Constantia"/>
              </a:rPr>
              <a:t>They </a:t>
            </a:r>
            <a:r>
              <a:rPr sz="2400" spc="-15" dirty="0">
                <a:solidFill>
                  <a:srgbClr val="0000CC"/>
                </a:solidFill>
                <a:latin typeface="Bookman Old Style" pitchFamily="18" charset="0"/>
                <a:cs typeface="Constantia"/>
              </a:rPr>
              <a:t>are </a:t>
            </a:r>
            <a:r>
              <a:rPr sz="2400" dirty="0">
                <a:solidFill>
                  <a:srgbClr val="0000CC"/>
                </a:solidFill>
                <a:latin typeface="Bookman Old Style" pitchFamily="18" charset="0"/>
                <a:cs typeface="Constantia"/>
              </a:rPr>
              <a:t>absent </a:t>
            </a:r>
            <a:r>
              <a:rPr lang="en-GB" sz="2400" spc="-10" dirty="0">
                <a:latin typeface="Bookman Old Style" pitchFamily="18" charset="0"/>
                <a:cs typeface="Constantia"/>
              </a:rPr>
              <a:t>in </a:t>
            </a:r>
            <a:r>
              <a:rPr lang="en-GB" sz="2400" b="1" spc="-10" dirty="0">
                <a:solidFill>
                  <a:srgbClr val="0000CC"/>
                </a:solidFill>
                <a:latin typeface="Bookman Old Style" pitchFamily="18" charset="0"/>
                <a:cs typeface="Constantia"/>
              </a:rPr>
              <a:t>the</a:t>
            </a:r>
            <a:r>
              <a:rPr sz="2400" b="1" spc="-10" dirty="0">
                <a:solidFill>
                  <a:srgbClr val="0000CC"/>
                </a:solidFill>
                <a:latin typeface="Bookman Old Style" pitchFamily="18" charset="0"/>
                <a:cs typeface="Constantia"/>
              </a:rPr>
              <a:t> </a:t>
            </a:r>
            <a:r>
              <a:rPr lang="en-GB" sz="2400" b="1" spc="-5" dirty="0">
                <a:solidFill>
                  <a:srgbClr val="0000CC"/>
                </a:solidFill>
                <a:latin typeface="Bookman Old Style" pitchFamily="18" charset="0"/>
                <a:cs typeface="Constantia"/>
              </a:rPr>
              <a:t>teeth</a:t>
            </a:r>
            <a:r>
              <a:rPr sz="2400" b="1" spc="-5" dirty="0">
                <a:solidFill>
                  <a:srgbClr val="0000CC"/>
                </a:solidFill>
                <a:latin typeface="Bookman Old Style" pitchFamily="18" charset="0"/>
                <a:cs typeface="Constantia"/>
              </a:rPr>
              <a:t> </a:t>
            </a:r>
            <a:r>
              <a:rPr sz="2400" b="1" dirty="0">
                <a:solidFill>
                  <a:srgbClr val="0000CC"/>
                </a:solidFill>
                <a:latin typeface="Bookman Old Style" pitchFamily="18" charset="0"/>
                <a:cs typeface="Constantia"/>
              </a:rPr>
              <a:t>and</a:t>
            </a:r>
            <a:r>
              <a:rPr lang="en-GB" sz="2400" b="1" dirty="0">
                <a:solidFill>
                  <a:srgbClr val="0000CC"/>
                </a:solidFill>
                <a:latin typeface="Bookman Old Style" pitchFamily="18" charset="0"/>
                <a:cs typeface="Constantia"/>
              </a:rPr>
              <a:t> </a:t>
            </a:r>
            <a:r>
              <a:rPr lang="en-GB" sz="2400" b="1" spc="-5" dirty="0">
                <a:solidFill>
                  <a:srgbClr val="0000CC"/>
                </a:solidFill>
                <a:latin typeface="Bookman Old Style" pitchFamily="18" charset="0"/>
                <a:cs typeface="Constantia"/>
              </a:rPr>
              <a:t>bone</a:t>
            </a:r>
            <a:r>
              <a:rPr sz="2400" b="1" spc="-5" dirty="0">
                <a:solidFill>
                  <a:srgbClr val="0000CC"/>
                </a:solidFill>
                <a:latin typeface="Bookman Old Style" pitchFamily="18" charset="0"/>
                <a:cs typeface="Constantia"/>
              </a:rPr>
              <a:t>, </a:t>
            </a:r>
            <a:r>
              <a:rPr sz="2400" b="1" spc="-10" dirty="0">
                <a:solidFill>
                  <a:srgbClr val="0000CC"/>
                </a:solidFill>
                <a:latin typeface="Bookman Old Style" pitchFamily="18" charset="0"/>
                <a:cs typeface="Constantia"/>
              </a:rPr>
              <a:t>bone </a:t>
            </a:r>
            <a:r>
              <a:rPr sz="2400" b="1" spc="-5" dirty="0">
                <a:solidFill>
                  <a:srgbClr val="0000CC"/>
                </a:solidFill>
                <a:latin typeface="Bookman Old Style" pitchFamily="18" charset="0"/>
                <a:cs typeface="Constantia"/>
              </a:rPr>
              <a:t> </a:t>
            </a:r>
            <a:r>
              <a:rPr sz="2400" b="1" spc="-50" dirty="0">
                <a:solidFill>
                  <a:srgbClr val="0000CC"/>
                </a:solidFill>
                <a:latin typeface="Bookman Old Style" pitchFamily="18" charset="0"/>
                <a:cs typeface="Constantia"/>
              </a:rPr>
              <a:t>marrow,</a:t>
            </a:r>
            <a:r>
              <a:rPr sz="2400" b="1" spc="-20"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the</a:t>
            </a:r>
            <a:r>
              <a:rPr sz="2400" b="1" spc="-125" dirty="0">
                <a:solidFill>
                  <a:srgbClr val="0000CC"/>
                </a:solidFill>
                <a:latin typeface="Bookman Old Style" pitchFamily="18" charset="0"/>
                <a:cs typeface="Constantia"/>
              </a:rPr>
              <a:t> </a:t>
            </a:r>
            <a:r>
              <a:rPr sz="2400" b="1" spc="-10" dirty="0">
                <a:solidFill>
                  <a:srgbClr val="0000CC"/>
                </a:solidFill>
                <a:latin typeface="Bookman Old Style" pitchFamily="18" charset="0"/>
                <a:cs typeface="Constantia"/>
              </a:rPr>
              <a:t>entire</a:t>
            </a:r>
            <a:r>
              <a:rPr sz="2400" b="1" spc="-114" dirty="0">
                <a:solidFill>
                  <a:srgbClr val="0000CC"/>
                </a:solidFill>
                <a:latin typeface="Bookman Old Style" pitchFamily="18" charset="0"/>
                <a:cs typeface="Constantia"/>
              </a:rPr>
              <a:t> </a:t>
            </a:r>
            <a:r>
              <a:rPr sz="2400" b="1" spc="-15" dirty="0">
                <a:solidFill>
                  <a:srgbClr val="0000CC"/>
                </a:solidFill>
                <a:latin typeface="Bookman Old Style" pitchFamily="18" charset="0"/>
                <a:cs typeface="Constantia"/>
              </a:rPr>
              <a:t>central</a:t>
            </a:r>
            <a:r>
              <a:rPr sz="2400" b="1" spc="5"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nervous</a:t>
            </a:r>
            <a:r>
              <a:rPr sz="2400" b="1" spc="-90" dirty="0">
                <a:solidFill>
                  <a:srgbClr val="0000CC"/>
                </a:solidFill>
                <a:latin typeface="Bookman Old Style" pitchFamily="18" charset="0"/>
                <a:cs typeface="Constantia"/>
              </a:rPr>
              <a:t> </a:t>
            </a:r>
            <a:r>
              <a:rPr sz="2400" b="1" spc="-10" dirty="0">
                <a:solidFill>
                  <a:srgbClr val="0000CC"/>
                </a:solidFill>
                <a:latin typeface="Bookman Old Style" pitchFamily="18" charset="0"/>
                <a:cs typeface="Constantia"/>
              </a:rPr>
              <a:t>system</a:t>
            </a:r>
            <a:r>
              <a:rPr sz="2400" spc="-10" dirty="0">
                <a:solidFill>
                  <a:srgbClr val="C00000"/>
                </a:solidFill>
                <a:latin typeface="Bookman Old Style" pitchFamily="18" charset="0"/>
                <a:cs typeface="Constantia"/>
              </a:rPr>
              <a:t>,</a:t>
            </a:r>
            <a:r>
              <a:rPr sz="2400" spc="-60" dirty="0">
                <a:solidFill>
                  <a:srgbClr val="C00000"/>
                </a:solidFill>
                <a:latin typeface="Bookman Old Style" pitchFamily="18" charset="0"/>
                <a:cs typeface="Constantia"/>
              </a:rPr>
              <a:t> </a:t>
            </a:r>
            <a:r>
              <a:rPr sz="2400" spc="-15" dirty="0">
                <a:latin typeface="Bookman Old Style" pitchFamily="18" charset="0"/>
                <a:cs typeface="Constantia"/>
              </a:rPr>
              <a:t>coats</a:t>
            </a:r>
            <a:r>
              <a:rPr sz="2400" spc="-95" dirty="0">
                <a:latin typeface="Bookman Old Style" pitchFamily="18" charset="0"/>
                <a:cs typeface="Constantia"/>
              </a:rPr>
              <a:t> </a:t>
            </a:r>
            <a:r>
              <a:rPr sz="2400" dirty="0">
                <a:latin typeface="Bookman Old Style" pitchFamily="18" charset="0"/>
                <a:cs typeface="Constantia"/>
              </a:rPr>
              <a:t>of</a:t>
            </a:r>
            <a:r>
              <a:rPr sz="2400" spc="35" dirty="0">
                <a:latin typeface="Bookman Old Style" pitchFamily="18" charset="0"/>
                <a:cs typeface="Constantia"/>
              </a:rPr>
              <a:t> </a:t>
            </a:r>
            <a:r>
              <a:rPr sz="2400" spc="-5" dirty="0">
                <a:latin typeface="Bookman Old Style" pitchFamily="18" charset="0"/>
                <a:cs typeface="Constantia"/>
              </a:rPr>
              <a:t>the</a:t>
            </a:r>
            <a:r>
              <a:rPr sz="2400" spc="-120" dirty="0">
                <a:latin typeface="Bookman Old Style" pitchFamily="18" charset="0"/>
                <a:cs typeface="Constantia"/>
              </a:rPr>
              <a:t> </a:t>
            </a:r>
            <a:r>
              <a:rPr sz="2400" spc="-15" dirty="0">
                <a:latin typeface="Bookman Old Style" pitchFamily="18" charset="0"/>
                <a:cs typeface="Constantia"/>
              </a:rPr>
              <a:t>eye, </a:t>
            </a:r>
            <a:r>
              <a:rPr sz="2400" spc="-585" dirty="0">
                <a:latin typeface="Bookman Old Style" pitchFamily="18" charset="0"/>
                <a:cs typeface="Constantia"/>
              </a:rPr>
              <a:t> </a:t>
            </a:r>
            <a:r>
              <a:rPr sz="2400" spc="-10" dirty="0">
                <a:latin typeface="Bookman Old Style" pitchFamily="18" charset="0"/>
                <a:cs typeface="Constantia"/>
              </a:rPr>
              <a:t>internal</a:t>
            </a:r>
            <a:r>
              <a:rPr sz="2400" spc="-75" dirty="0">
                <a:latin typeface="Bookman Old Style" pitchFamily="18" charset="0"/>
                <a:cs typeface="Constantia"/>
              </a:rPr>
              <a:t> </a:t>
            </a:r>
            <a:r>
              <a:rPr sz="2400" spc="-50" dirty="0">
                <a:latin typeface="Bookman Old Style" pitchFamily="18" charset="0"/>
                <a:cs typeface="Constantia"/>
              </a:rPr>
              <a:t>ear,</a:t>
            </a:r>
            <a:r>
              <a:rPr sz="2400" spc="-65" dirty="0">
                <a:latin typeface="Bookman Old Style" pitchFamily="18" charset="0"/>
                <a:cs typeface="Constantia"/>
              </a:rPr>
              <a:t> </a:t>
            </a:r>
            <a:r>
              <a:rPr sz="2400" dirty="0">
                <a:latin typeface="Bookman Old Style" pitchFamily="18" charset="0"/>
                <a:cs typeface="Constantia"/>
              </a:rPr>
              <a:t>and</a:t>
            </a:r>
            <a:r>
              <a:rPr sz="2400" spc="-10" dirty="0">
                <a:latin typeface="Bookman Old Style" pitchFamily="18" charset="0"/>
                <a:cs typeface="Constantia"/>
              </a:rPr>
              <a:t> </a:t>
            </a:r>
            <a:r>
              <a:rPr sz="2400" spc="-5" dirty="0">
                <a:latin typeface="Bookman Old Style" pitchFamily="18" charset="0"/>
                <a:cs typeface="Constantia"/>
              </a:rPr>
              <a:t>fetal</a:t>
            </a:r>
            <a:r>
              <a:rPr sz="2400" spc="-55" dirty="0">
                <a:latin typeface="Bookman Old Style" pitchFamily="18" charset="0"/>
                <a:cs typeface="Constantia"/>
              </a:rPr>
              <a:t> </a:t>
            </a:r>
            <a:r>
              <a:rPr sz="2400" spc="-10" dirty="0">
                <a:latin typeface="Bookman Old Style" pitchFamily="18" charset="0"/>
                <a:cs typeface="Constantia"/>
              </a:rPr>
              <a:t>placenta.</a:t>
            </a:r>
            <a:endParaRPr sz="2400" dirty="0">
              <a:latin typeface="Bookman Old Style" pitchFamily="18" charset="0"/>
              <a:cs typeface="Constantia"/>
            </a:endParaRPr>
          </a:p>
          <a:p>
            <a:pPr marL="287020" marR="5080" indent="-274955">
              <a:lnSpc>
                <a:spcPct val="150000"/>
              </a:lnSpc>
              <a:spcBef>
                <a:spcPts val="1590"/>
              </a:spcBef>
              <a:buClr>
                <a:srgbClr val="0AD0D9"/>
              </a:buClr>
              <a:buSzPct val="93750"/>
              <a:buFont typeface="Segoe UI Symbol"/>
              <a:buChar char="⚫"/>
              <a:tabLst>
                <a:tab pos="287655" algn="l"/>
              </a:tabLst>
            </a:pPr>
            <a:r>
              <a:rPr sz="2400" dirty="0">
                <a:latin typeface="Bookman Old Style" pitchFamily="18" charset="0"/>
                <a:cs typeface="Constantia"/>
              </a:rPr>
              <a:t>In</a:t>
            </a:r>
            <a:r>
              <a:rPr sz="2400" spc="-85" dirty="0">
                <a:latin typeface="Bookman Old Style" pitchFamily="18" charset="0"/>
                <a:cs typeface="Constantia"/>
              </a:rPr>
              <a:t> </a:t>
            </a:r>
            <a:r>
              <a:rPr sz="2400" spc="-5" dirty="0">
                <a:latin typeface="Bookman Old Style" pitchFamily="18" charset="0"/>
                <a:cs typeface="Constantia"/>
              </a:rPr>
              <a:t>the</a:t>
            </a:r>
            <a:r>
              <a:rPr sz="2400" spc="-55" dirty="0">
                <a:latin typeface="Bookman Old Style" pitchFamily="18" charset="0"/>
                <a:cs typeface="Constantia"/>
              </a:rPr>
              <a:t> </a:t>
            </a:r>
            <a:r>
              <a:rPr sz="2400" b="1" spc="-5" dirty="0">
                <a:solidFill>
                  <a:srgbClr val="0000CC"/>
                </a:solidFill>
                <a:latin typeface="Bookman Old Style" pitchFamily="18" charset="0"/>
                <a:cs typeface="Constantia"/>
              </a:rPr>
              <a:t>CNS</a:t>
            </a:r>
            <a:r>
              <a:rPr sz="2400" b="1" spc="-65" dirty="0">
                <a:solidFill>
                  <a:srgbClr val="0000CC"/>
                </a:solidFill>
                <a:latin typeface="Bookman Old Style" pitchFamily="18" charset="0"/>
                <a:cs typeface="Constantia"/>
              </a:rPr>
              <a:t> </a:t>
            </a:r>
            <a:r>
              <a:rPr sz="2400" b="1" spc="-20" dirty="0">
                <a:solidFill>
                  <a:srgbClr val="0000CC"/>
                </a:solidFill>
                <a:latin typeface="Bookman Old Style" pitchFamily="18" charset="0"/>
                <a:cs typeface="Constantia"/>
              </a:rPr>
              <a:t>excess</a:t>
            </a:r>
            <a:r>
              <a:rPr sz="2400" b="1" spc="-50" dirty="0">
                <a:solidFill>
                  <a:srgbClr val="0000CC"/>
                </a:solidFill>
                <a:latin typeface="Bookman Old Style" pitchFamily="18" charset="0"/>
                <a:cs typeface="Constantia"/>
              </a:rPr>
              <a:t> </a:t>
            </a:r>
            <a:r>
              <a:rPr sz="2400" b="1" spc="35" dirty="0">
                <a:solidFill>
                  <a:srgbClr val="0000CC"/>
                </a:solidFill>
                <a:latin typeface="Bookman Old Style" pitchFamily="18" charset="0"/>
                <a:cs typeface="Constantia"/>
              </a:rPr>
              <a:t>fluid</a:t>
            </a:r>
            <a:r>
              <a:rPr sz="2400" b="1" spc="-75" dirty="0">
                <a:solidFill>
                  <a:srgbClr val="0000CC"/>
                </a:solidFill>
                <a:latin typeface="Bookman Old Style" pitchFamily="18" charset="0"/>
                <a:cs typeface="Constantia"/>
              </a:rPr>
              <a:t> </a:t>
            </a:r>
            <a:r>
              <a:rPr sz="2400" spc="-10" dirty="0">
                <a:latin typeface="Bookman Old Style" pitchFamily="18" charset="0"/>
                <a:cs typeface="Constantia"/>
              </a:rPr>
              <a:t>drains</a:t>
            </a:r>
            <a:r>
              <a:rPr sz="2400" spc="-55" dirty="0">
                <a:latin typeface="Bookman Old Style" pitchFamily="18" charset="0"/>
                <a:cs typeface="Constantia"/>
              </a:rPr>
              <a:t> </a:t>
            </a:r>
            <a:r>
              <a:rPr sz="2400" spc="-15" dirty="0">
                <a:latin typeface="Bookman Old Style" pitchFamily="18" charset="0"/>
                <a:cs typeface="Constantia"/>
              </a:rPr>
              <a:t>into</a:t>
            </a:r>
            <a:r>
              <a:rPr sz="2400" spc="-80" dirty="0">
                <a:latin typeface="Bookman Old Style" pitchFamily="18" charset="0"/>
                <a:cs typeface="Constantia"/>
              </a:rPr>
              <a:t> </a:t>
            </a:r>
            <a:r>
              <a:rPr sz="2400" spc="-5" dirty="0">
                <a:latin typeface="Bookman Old Style" pitchFamily="18" charset="0"/>
                <a:cs typeface="Constantia"/>
              </a:rPr>
              <a:t>the</a:t>
            </a:r>
            <a:r>
              <a:rPr sz="2400" spc="-130" dirty="0">
                <a:latin typeface="Bookman Old Style" pitchFamily="18" charset="0"/>
                <a:cs typeface="Constantia"/>
              </a:rPr>
              <a:t> </a:t>
            </a:r>
            <a:r>
              <a:rPr sz="2400" spc="-10" dirty="0">
                <a:latin typeface="Bookman Old Style" pitchFamily="18" charset="0"/>
                <a:cs typeface="Constantia"/>
              </a:rPr>
              <a:t>cerebrospinal</a:t>
            </a:r>
            <a:r>
              <a:rPr sz="2400" dirty="0">
                <a:latin typeface="Bookman Old Style" pitchFamily="18" charset="0"/>
                <a:cs typeface="Constantia"/>
              </a:rPr>
              <a:t> </a:t>
            </a:r>
            <a:r>
              <a:rPr sz="2400" spc="35" dirty="0">
                <a:latin typeface="Bookman Old Style" pitchFamily="18" charset="0"/>
                <a:cs typeface="Constantia"/>
              </a:rPr>
              <a:t>fluid</a:t>
            </a:r>
            <a:r>
              <a:rPr sz="2400" spc="-90" dirty="0">
                <a:latin typeface="Bookman Old Style" pitchFamily="18" charset="0"/>
                <a:cs typeface="Constantia"/>
              </a:rPr>
              <a:t> </a:t>
            </a:r>
            <a:r>
              <a:rPr sz="2400" dirty="0">
                <a:latin typeface="Bookman Old Style" pitchFamily="18" charset="0"/>
                <a:cs typeface="Constantia"/>
              </a:rPr>
              <a:t>and </a:t>
            </a:r>
            <a:r>
              <a:rPr sz="2400" spc="-590" dirty="0">
                <a:latin typeface="Bookman Old Style" pitchFamily="18" charset="0"/>
                <a:cs typeface="Constantia"/>
              </a:rPr>
              <a:t> </a:t>
            </a:r>
            <a:r>
              <a:rPr sz="2400" spc="-5" dirty="0">
                <a:latin typeface="Bookman Old Style" pitchFamily="18" charset="0"/>
                <a:cs typeface="Constantia"/>
              </a:rPr>
              <a:t>then</a:t>
            </a:r>
            <a:r>
              <a:rPr sz="2400" spc="-100" dirty="0">
                <a:latin typeface="Bookman Old Style" pitchFamily="18" charset="0"/>
                <a:cs typeface="Constantia"/>
              </a:rPr>
              <a:t> </a:t>
            </a:r>
            <a:r>
              <a:rPr sz="2400" spc="-10" dirty="0">
                <a:latin typeface="Bookman Old Style" pitchFamily="18" charset="0"/>
                <a:cs typeface="Constantia"/>
              </a:rPr>
              <a:t>returns</a:t>
            </a:r>
            <a:r>
              <a:rPr sz="2400" spc="-40" dirty="0">
                <a:latin typeface="Bookman Old Style" pitchFamily="18" charset="0"/>
                <a:cs typeface="Constantia"/>
              </a:rPr>
              <a:t> </a:t>
            </a:r>
            <a:r>
              <a:rPr sz="2400" spc="-5" dirty="0">
                <a:latin typeface="Bookman Old Style" pitchFamily="18" charset="0"/>
                <a:cs typeface="Constantia"/>
              </a:rPr>
              <a:t>it</a:t>
            </a:r>
            <a:r>
              <a:rPr sz="2400" spc="-90" dirty="0">
                <a:latin typeface="Bookman Old Style" pitchFamily="18" charset="0"/>
                <a:cs typeface="Constantia"/>
              </a:rPr>
              <a:t> </a:t>
            </a:r>
            <a:r>
              <a:rPr sz="2400" spc="-20" dirty="0">
                <a:latin typeface="Bookman Old Style" pitchFamily="18" charset="0"/>
                <a:cs typeface="Constantia"/>
              </a:rPr>
              <a:t>to</a:t>
            </a:r>
            <a:r>
              <a:rPr sz="2400" spc="-90" dirty="0">
                <a:latin typeface="Bookman Old Style" pitchFamily="18" charset="0"/>
                <a:cs typeface="Constantia"/>
              </a:rPr>
              <a:t> </a:t>
            </a:r>
            <a:r>
              <a:rPr sz="2400" spc="-5" dirty="0">
                <a:latin typeface="Bookman Old Style" pitchFamily="18" charset="0"/>
                <a:cs typeface="Constantia"/>
              </a:rPr>
              <a:t>the</a:t>
            </a:r>
            <a:r>
              <a:rPr sz="2400" spc="-55" dirty="0">
                <a:latin typeface="Bookman Old Style" pitchFamily="18" charset="0"/>
                <a:cs typeface="Constantia"/>
              </a:rPr>
              <a:t> </a:t>
            </a:r>
            <a:r>
              <a:rPr sz="2400" spc="-5" dirty="0">
                <a:latin typeface="Bookman Old Style" pitchFamily="18" charset="0"/>
                <a:cs typeface="Constantia"/>
              </a:rPr>
              <a:t>blood</a:t>
            </a:r>
            <a:r>
              <a:rPr sz="2400" spc="-50" dirty="0">
                <a:latin typeface="Bookman Old Style" pitchFamily="18" charset="0"/>
                <a:cs typeface="Constantia"/>
              </a:rPr>
              <a:t> </a:t>
            </a:r>
            <a:r>
              <a:rPr sz="2400" dirty="0">
                <a:latin typeface="Bookman Old Style" pitchFamily="18" charset="0"/>
                <a:cs typeface="Constantia"/>
              </a:rPr>
              <a:t>at</a:t>
            </a:r>
            <a:r>
              <a:rPr sz="2400" spc="-85" dirty="0">
                <a:latin typeface="Bookman Old Style" pitchFamily="18" charset="0"/>
                <a:cs typeface="Constantia"/>
              </a:rPr>
              <a:t> </a:t>
            </a:r>
            <a:r>
              <a:rPr sz="2400" spc="-5" dirty="0">
                <a:latin typeface="Bookman Old Style" pitchFamily="18" charset="0"/>
                <a:cs typeface="Constantia"/>
              </a:rPr>
              <a:t>the</a:t>
            </a:r>
            <a:r>
              <a:rPr sz="2400" spc="-120" dirty="0">
                <a:latin typeface="Bookman Old Style" pitchFamily="18" charset="0"/>
                <a:cs typeface="Constantia"/>
              </a:rPr>
              <a:t> </a:t>
            </a:r>
            <a:r>
              <a:rPr sz="2400" b="1" spc="-5" dirty="0">
                <a:solidFill>
                  <a:srgbClr val="0000CC"/>
                </a:solidFill>
                <a:latin typeface="Bookman Old Style" pitchFamily="18" charset="0"/>
                <a:cs typeface="Constantia"/>
              </a:rPr>
              <a:t>superior</a:t>
            </a:r>
            <a:r>
              <a:rPr sz="2400" b="1" spc="-120"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sagittal</a:t>
            </a:r>
            <a:r>
              <a:rPr sz="2400" b="1" spc="-60" dirty="0">
                <a:solidFill>
                  <a:srgbClr val="0000CC"/>
                </a:solidFill>
                <a:latin typeface="Bookman Old Style" pitchFamily="18" charset="0"/>
                <a:cs typeface="Constantia"/>
              </a:rPr>
              <a:t> </a:t>
            </a:r>
            <a:r>
              <a:rPr sz="2400" b="1" dirty="0">
                <a:solidFill>
                  <a:srgbClr val="0000CC"/>
                </a:solidFill>
                <a:latin typeface="Bookman Old Style" pitchFamily="18" charset="0"/>
                <a:cs typeface="Constantia"/>
              </a:rPr>
              <a:t>sinus</a:t>
            </a:r>
          </a:p>
        </p:txBody>
      </p:sp>
      <p:sp>
        <p:nvSpPr>
          <p:cNvPr id="3" name="object 3"/>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4" name="object 4"/>
          <p:cNvSpPr txBox="1">
            <a:spLocks noGrp="1"/>
          </p:cNvSpPr>
          <p:nvPr>
            <p:ph type="title"/>
          </p:nvPr>
        </p:nvSpPr>
        <p:spPr>
          <a:xfrm>
            <a:off x="2618358" y="7112"/>
            <a:ext cx="3589020" cy="513715"/>
          </a:xfrm>
          <a:prstGeom prst="rect">
            <a:avLst/>
          </a:prstGeom>
        </p:spPr>
        <p:txBody>
          <a:bodyPr vert="horz" wrap="square" lIns="0" tIns="12700" rIns="0" bIns="0" rtlCol="0">
            <a:spAutoFit/>
          </a:bodyPr>
          <a:lstStyle/>
          <a:p>
            <a:pPr marL="12700">
              <a:lnSpc>
                <a:spcPct val="100000"/>
              </a:lnSpc>
              <a:spcBef>
                <a:spcPts val="100"/>
              </a:spcBef>
            </a:pPr>
            <a:r>
              <a:rPr sz="3200" b="0" spc="-25" dirty="0">
                <a:solidFill>
                  <a:srgbClr val="0446CC"/>
                </a:solidFill>
                <a:latin typeface="Constantia"/>
                <a:cs typeface="Constantia"/>
              </a:rPr>
              <a:t>Lymph</a:t>
            </a:r>
            <a:r>
              <a:rPr sz="3200" b="0" spc="-120" dirty="0">
                <a:solidFill>
                  <a:srgbClr val="0446CC"/>
                </a:solidFill>
                <a:latin typeface="Constantia"/>
                <a:cs typeface="Constantia"/>
              </a:rPr>
              <a:t> </a:t>
            </a:r>
            <a:r>
              <a:rPr sz="3200" b="0" spc="-10" dirty="0">
                <a:solidFill>
                  <a:srgbClr val="0446CC"/>
                </a:solidFill>
                <a:latin typeface="Constantia"/>
                <a:cs typeface="Constantia"/>
              </a:rPr>
              <a:t>Capillaries….</a:t>
            </a:r>
            <a:endParaRPr sz="3200">
              <a:latin typeface="Constantia"/>
              <a:cs typeface="Constantia"/>
            </a:endParaRPr>
          </a:p>
        </p:txBody>
      </p:sp>
      <p:sp>
        <p:nvSpPr>
          <p:cNvPr id="5" name="Slide Number Placeholder 4">
            <a:extLst>
              <a:ext uri="{FF2B5EF4-FFF2-40B4-BE49-F238E27FC236}">
                <a16:creationId xmlns:a16="http://schemas.microsoft.com/office/drawing/2014/main" xmlns="" id="{712C0344-C7F3-4865-9B97-FA320BFCA258}"/>
              </a:ext>
            </a:extLst>
          </p:cNvPr>
          <p:cNvSpPr>
            <a:spLocks noGrp="1"/>
          </p:cNvSpPr>
          <p:nvPr>
            <p:ph type="sldNum" sz="quarter" idx="12"/>
          </p:nvPr>
        </p:nvSpPr>
        <p:spPr/>
        <p:txBody>
          <a:bodyPr/>
          <a:lstStyle/>
          <a:p>
            <a:pPr marL="55880">
              <a:lnSpc>
                <a:spcPts val="2005"/>
              </a:lnSpc>
            </a:pPr>
            <a:fld id="{81D60167-4931-47E6-BA6A-407CBD079E47}" type="slidenum">
              <a:rPr lang="en-GB" smtClean="0"/>
              <a:t>31</a:t>
            </a:fld>
            <a:endParaRPr lang="en-GB" dirty="0"/>
          </a:p>
        </p:txBody>
      </p:sp>
      <p:sp>
        <p:nvSpPr>
          <p:cNvPr id="6" name="Footer Placeholder 5">
            <a:extLst>
              <a:ext uri="{FF2B5EF4-FFF2-40B4-BE49-F238E27FC236}">
                <a16:creationId xmlns:a16="http://schemas.microsoft.com/office/drawing/2014/main" xmlns="" id="{9DC69CA3-E1EB-4CE6-9957-9AC3C2B95B2C}"/>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727708"/>
            <a:ext cx="9144000" cy="3577390"/>
          </a:xfrm>
          <a:prstGeom prst="rect">
            <a:avLst/>
          </a:prstGeom>
        </p:spPr>
        <p:txBody>
          <a:bodyPr vert="horz" wrap="square" lIns="0" tIns="12700" rIns="0" bIns="0" rtlCol="0">
            <a:spAutoFit/>
          </a:bodyPr>
          <a:lstStyle/>
          <a:p>
            <a:pPr marL="287020" marR="246379" indent="-274955">
              <a:lnSpc>
                <a:spcPct val="150000"/>
              </a:lnSpc>
              <a:spcBef>
                <a:spcPts val="1580"/>
              </a:spcBef>
              <a:buClr>
                <a:srgbClr val="0AD0D9"/>
              </a:buClr>
              <a:buSzPct val="93750"/>
              <a:buFont typeface="Segoe UI Symbol"/>
              <a:buChar char="⚫"/>
              <a:tabLst>
                <a:tab pos="287655" algn="l"/>
              </a:tabLst>
            </a:pPr>
            <a:r>
              <a:rPr lang="en-GB" sz="2800" spc="-10" dirty="0">
                <a:latin typeface="Times New Roman" panose="02020603050405020304" pitchFamily="18" charset="0"/>
                <a:cs typeface="Times New Roman" panose="02020603050405020304" pitchFamily="18" charset="0"/>
              </a:rPr>
              <a:t>lymph</a:t>
            </a:r>
            <a:r>
              <a:rPr lang="en-GB" sz="2800" spc="-13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capillaries</a:t>
            </a:r>
            <a:r>
              <a:rPr lang="en-GB" sz="2800" spc="-110"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also</a:t>
            </a:r>
            <a:r>
              <a:rPr lang="en-GB" sz="2800" spc="-13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allows entrance of  </a:t>
            </a:r>
            <a:r>
              <a:rPr lang="en-GB" sz="2800" b="1" spc="-10" dirty="0">
                <a:solidFill>
                  <a:srgbClr val="0000CC"/>
                </a:solidFill>
                <a:latin typeface="Times New Roman" panose="02020603050405020304" pitchFamily="18" charset="0"/>
                <a:cs typeface="Times New Roman" panose="02020603050405020304" pitchFamily="18" charset="0"/>
              </a:rPr>
              <a:t>bacteria,</a:t>
            </a:r>
            <a:r>
              <a:rPr lang="en-GB" sz="2800" b="1" spc="-65" dirty="0">
                <a:solidFill>
                  <a:srgbClr val="0000CC"/>
                </a:solidFill>
                <a:latin typeface="Times New Roman" panose="02020603050405020304" pitchFamily="18" charset="0"/>
                <a:cs typeface="Times New Roman" panose="02020603050405020304" pitchFamily="18" charset="0"/>
              </a:rPr>
              <a:t> </a:t>
            </a:r>
            <a:r>
              <a:rPr lang="en-GB" sz="2800" b="1" spc="-5" dirty="0">
                <a:solidFill>
                  <a:srgbClr val="0000CC"/>
                </a:solidFill>
                <a:latin typeface="Times New Roman" panose="02020603050405020304" pitchFamily="18" charset="0"/>
                <a:cs typeface="Times New Roman" panose="02020603050405020304" pitchFamily="18" charset="0"/>
              </a:rPr>
              <a:t>viruses,</a:t>
            </a:r>
            <a:r>
              <a:rPr lang="en-GB" sz="2800" b="1" spc="-80" dirty="0">
                <a:solidFill>
                  <a:srgbClr val="0000CC"/>
                </a:solidFill>
                <a:latin typeface="Times New Roman" panose="02020603050405020304" pitchFamily="18" charset="0"/>
                <a:cs typeface="Times New Roman" panose="02020603050405020304" pitchFamily="18" charset="0"/>
              </a:rPr>
              <a:t> </a:t>
            </a:r>
            <a:r>
              <a:rPr lang="en-GB" sz="2800" b="1" dirty="0">
                <a:solidFill>
                  <a:srgbClr val="0000CC"/>
                </a:solidFill>
                <a:latin typeface="Times New Roman" panose="02020603050405020304" pitchFamily="18" charset="0"/>
                <a:cs typeface="Times New Roman" panose="02020603050405020304" pitchFamily="18" charset="0"/>
              </a:rPr>
              <a:t>or</a:t>
            </a:r>
            <a:r>
              <a:rPr lang="en-GB" sz="2800" b="1" spc="-135" dirty="0">
                <a:solidFill>
                  <a:srgbClr val="0000CC"/>
                </a:solidFill>
                <a:latin typeface="Times New Roman" panose="02020603050405020304" pitchFamily="18" charset="0"/>
                <a:cs typeface="Times New Roman" panose="02020603050405020304" pitchFamily="18" charset="0"/>
              </a:rPr>
              <a:t> </a:t>
            </a:r>
            <a:r>
              <a:rPr lang="en-GB" sz="2800" b="1" spc="-15" dirty="0">
                <a:solidFill>
                  <a:srgbClr val="0000CC"/>
                </a:solidFill>
                <a:latin typeface="Times New Roman" panose="02020603050405020304" pitchFamily="18" charset="0"/>
                <a:cs typeface="Times New Roman" panose="02020603050405020304" pitchFamily="18" charset="0"/>
              </a:rPr>
              <a:t>cancer</a:t>
            </a:r>
            <a:r>
              <a:rPr lang="en-GB" sz="2800" spc="-114" dirty="0">
                <a:solidFill>
                  <a:srgbClr val="C00000"/>
                </a:solidFill>
                <a:latin typeface="Times New Roman" panose="02020603050405020304" pitchFamily="18" charset="0"/>
                <a:cs typeface="Times New Roman" panose="02020603050405020304" pitchFamily="18" charset="0"/>
              </a:rPr>
              <a:t> </a:t>
            </a:r>
            <a:r>
              <a:rPr lang="en-GB" sz="2800" spc="-15" dirty="0">
                <a:latin typeface="Times New Roman" panose="02020603050405020304" pitchFamily="18" charset="0"/>
                <a:cs typeface="Times New Roman" panose="02020603050405020304" pitchFamily="18" charset="0"/>
              </a:rPr>
              <a:t>cells </a:t>
            </a:r>
            <a:r>
              <a:rPr lang="en-GB" sz="2800" spc="-58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from the loose </a:t>
            </a:r>
            <a:r>
              <a:rPr lang="en-GB" sz="2800" spc="-20" dirty="0">
                <a:latin typeface="Times New Roman" panose="02020603050405020304" pitchFamily="18" charset="0"/>
                <a:cs typeface="Times New Roman" panose="02020603050405020304" pitchFamily="18" charset="0"/>
              </a:rPr>
              <a:t>connective </a:t>
            </a:r>
            <a:r>
              <a:rPr lang="en-GB" sz="2800" spc="-5" dirty="0">
                <a:latin typeface="Times New Roman" panose="02020603050405020304" pitchFamily="18" charset="0"/>
                <a:cs typeface="Times New Roman" panose="02020603050405020304" pitchFamily="18" charset="0"/>
              </a:rPr>
              <a:t>tissue</a:t>
            </a:r>
            <a:endParaRPr lang="en-GB" sz="2800" dirty="0">
              <a:latin typeface="Times New Roman" panose="02020603050405020304" pitchFamily="18" charset="0"/>
              <a:cs typeface="Times New Roman" panose="02020603050405020304" pitchFamily="18" charset="0"/>
            </a:endParaRPr>
          </a:p>
          <a:p>
            <a:pPr marL="287020" marR="76835" indent="-274955">
              <a:lnSpc>
                <a:spcPct val="150000"/>
              </a:lnSpc>
              <a:spcBef>
                <a:spcPts val="1590"/>
              </a:spcBef>
              <a:buClr>
                <a:srgbClr val="0AD0D9"/>
              </a:buClr>
              <a:buSzPct val="93750"/>
              <a:buFont typeface="Segoe UI Symbol"/>
              <a:buChar char="⚫"/>
              <a:tabLst>
                <a:tab pos="287655" algn="l"/>
              </a:tabLst>
            </a:pPr>
            <a:r>
              <a:rPr lang="en-GB" sz="2800" spc="-15" dirty="0">
                <a:latin typeface="Times New Roman" panose="02020603050405020304" pitchFamily="18" charset="0"/>
                <a:cs typeface="Times New Roman" panose="02020603050405020304" pitchFamily="18" charset="0"/>
              </a:rPr>
              <a:t>Cancer</a:t>
            </a:r>
            <a:r>
              <a:rPr lang="en-GB" sz="2800" spc="-135" dirty="0">
                <a:latin typeface="Times New Roman" panose="02020603050405020304" pitchFamily="18" charset="0"/>
                <a:cs typeface="Times New Roman" panose="02020603050405020304" pitchFamily="18" charset="0"/>
              </a:rPr>
              <a:t> </a:t>
            </a:r>
            <a:r>
              <a:rPr lang="en-GB" sz="2800" spc="-15" dirty="0">
                <a:latin typeface="Times New Roman" panose="02020603050405020304" pitchFamily="18" charset="0"/>
                <a:cs typeface="Times New Roman" panose="02020603050405020304" pitchFamily="18" charset="0"/>
              </a:rPr>
              <a:t>cells</a:t>
            </a:r>
            <a:r>
              <a:rPr lang="en-GB" sz="2800" spc="-105"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use </a:t>
            </a:r>
            <a:r>
              <a:rPr lang="en-GB" sz="2800" spc="-59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lymph</a:t>
            </a:r>
            <a:r>
              <a:rPr lang="en-GB" sz="2800" spc="-8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nodes</a:t>
            </a:r>
            <a:r>
              <a:rPr lang="en-GB" sz="2800" spc="-95"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as</a:t>
            </a:r>
            <a:r>
              <a:rPr lang="en-GB" sz="2800" spc="-114"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a</a:t>
            </a:r>
            <a:r>
              <a:rPr lang="en-GB" sz="2800" spc="-110" dirty="0">
                <a:latin typeface="Times New Roman" panose="02020603050405020304" pitchFamily="18" charset="0"/>
                <a:cs typeface="Times New Roman" panose="02020603050405020304" pitchFamily="18" charset="0"/>
              </a:rPr>
              <a:t> </a:t>
            </a:r>
            <a:r>
              <a:rPr lang="en-GB" sz="2800" spc="-10" dirty="0">
                <a:latin typeface="Times New Roman" panose="02020603050405020304" pitchFamily="18" charset="0"/>
                <a:cs typeface="Times New Roman" panose="02020603050405020304" pitchFamily="18" charset="0"/>
              </a:rPr>
              <a:t>site</a:t>
            </a:r>
            <a:r>
              <a:rPr lang="en-GB" sz="2800" spc="-85" dirty="0">
                <a:latin typeface="Times New Roman" panose="02020603050405020304" pitchFamily="18" charset="0"/>
                <a:cs typeface="Times New Roman" panose="02020603050405020304" pitchFamily="18" charset="0"/>
              </a:rPr>
              <a:t> </a:t>
            </a:r>
            <a:r>
              <a:rPr lang="en-GB" sz="2800" spc="-20" dirty="0">
                <a:latin typeface="Times New Roman" panose="02020603050405020304" pitchFamily="18" charset="0"/>
                <a:cs typeface="Times New Roman" panose="02020603050405020304" pitchFamily="18" charset="0"/>
              </a:rPr>
              <a:t>to</a:t>
            </a:r>
            <a:r>
              <a:rPr lang="en-GB" sz="2800" spc="-70" dirty="0">
                <a:latin typeface="Times New Roman" panose="02020603050405020304" pitchFamily="18" charset="0"/>
                <a:cs typeface="Times New Roman" panose="02020603050405020304" pitchFamily="18" charset="0"/>
              </a:rPr>
              <a:t> </a:t>
            </a:r>
            <a:r>
              <a:rPr lang="en-GB" sz="2800" spc="-5" dirty="0">
                <a:latin typeface="Times New Roman" panose="02020603050405020304" pitchFamily="18" charset="0"/>
                <a:cs typeface="Times New Roman" panose="02020603050405020304" pitchFamily="18" charset="0"/>
              </a:rPr>
              <a:t>metastasize</a:t>
            </a:r>
            <a:r>
              <a:rPr lang="en-GB" sz="2800" spc="-100"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further</a:t>
            </a:r>
          </a:p>
          <a:p>
            <a:pPr marL="12065" marR="76835">
              <a:lnSpc>
                <a:spcPct val="150000"/>
              </a:lnSpc>
              <a:spcBef>
                <a:spcPts val="1590"/>
              </a:spcBef>
              <a:buClr>
                <a:srgbClr val="0AD0D9"/>
              </a:buClr>
              <a:buSzPct val="93750"/>
              <a:tabLst>
                <a:tab pos="287655" algn="l"/>
              </a:tabLst>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GB" sz="2800" dirty="0">
              <a:latin typeface="Times New Roman" panose="02020603050405020304" pitchFamily="18" charset="0"/>
              <a:cs typeface="Times New Roman" panose="02020603050405020304" pitchFamily="18" charset="0"/>
            </a:endParaRPr>
          </a:p>
        </p:txBody>
      </p:sp>
      <p:sp>
        <p:nvSpPr>
          <p:cNvPr id="3" name="object 3"/>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4" name="object 4"/>
          <p:cNvSpPr txBox="1">
            <a:spLocks noGrp="1"/>
          </p:cNvSpPr>
          <p:nvPr>
            <p:ph type="title"/>
          </p:nvPr>
        </p:nvSpPr>
        <p:spPr>
          <a:xfrm>
            <a:off x="2618358" y="7112"/>
            <a:ext cx="3589020" cy="513715"/>
          </a:xfrm>
          <a:prstGeom prst="rect">
            <a:avLst/>
          </a:prstGeom>
        </p:spPr>
        <p:txBody>
          <a:bodyPr vert="horz" wrap="square" lIns="0" tIns="12700" rIns="0" bIns="0" rtlCol="0">
            <a:spAutoFit/>
          </a:bodyPr>
          <a:lstStyle/>
          <a:p>
            <a:pPr marL="12700">
              <a:lnSpc>
                <a:spcPct val="100000"/>
              </a:lnSpc>
              <a:spcBef>
                <a:spcPts val="100"/>
              </a:spcBef>
            </a:pPr>
            <a:r>
              <a:rPr sz="3200" b="0" spc="-25" dirty="0">
                <a:solidFill>
                  <a:srgbClr val="0446CC"/>
                </a:solidFill>
                <a:latin typeface="Constantia"/>
                <a:cs typeface="Constantia"/>
              </a:rPr>
              <a:t>Lymph</a:t>
            </a:r>
            <a:r>
              <a:rPr sz="3200" b="0" spc="-120" dirty="0">
                <a:solidFill>
                  <a:srgbClr val="0446CC"/>
                </a:solidFill>
                <a:latin typeface="Constantia"/>
                <a:cs typeface="Constantia"/>
              </a:rPr>
              <a:t> </a:t>
            </a:r>
            <a:r>
              <a:rPr sz="3200" b="0" spc="-10" dirty="0">
                <a:solidFill>
                  <a:srgbClr val="0446CC"/>
                </a:solidFill>
                <a:latin typeface="Constantia"/>
                <a:cs typeface="Constantia"/>
              </a:rPr>
              <a:t>Capillaries….</a:t>
            </a:r>
            <a:endParaRPr sz="3200">
              <a:latin typeface="Constantia"/>
              <a:cs typeface="Constantia"/>
            </a:endParaRPr>
          </a:p>
        </p:txBody>
      </p:sp>
      <p:sp>
        <p:nvSpPr>
          <p:cNvPr id="5" name="Slide Number Placeholder 4">
            <a:extLst>
              <a:ext uri="{FF2B5EF4-FFF2-40B4-BE49-F238E27FC236}">
                <a16:creationId xmlns:a16="http://schemas.microsoft.com/office/drawing/2014/main" xmlns="" id="{358ECCF6-C494-4FEF-8CB8-B71C1267B232}"/>
              </a:ext>
            </a:extLst>
          </p:cNvPr>
          <p:cNvSpPr>
            <a:spLocks noGrp="1"/>
          </p:cNvSpPr>
          <p:nvPr>
            <p:ph type="sldNum" sz="quarter" idx="12"/>
          </p:nvPr>
        </p:nvSpPr>
        <p:spPr/>
        <p:txBody>
          <a:bodyPr/>
          <a:lstStyle/>
          <a:p>
            <a:pPr marL="55880">
              <a:lnSpc>
                <a:spcPts val="2005"/>
              </a:lnSpc>
            </a:pPr>
            <a:fld id="{81D60167-4931-47E6-BA6A-407CBD079E47}" type="slidenum">
              <a:rPr lang="en-GB" smtClean="0"/>
              <a:t>32</a:t>
            </a:fld>
            <a:endParaRPr lang="en-GB" dirty="0"/>
          </a:p>
        </p:txBody>
      </p:sp>
      <p:sp>
        <p:nvSpPr>
          <p:cNvPr id="6" name="Footer Placeholder 5">
            <a:extLst>
              <a:ext uri="{FF2B5EF4-FFF2-40B4-BE49-F238E27FC236}">
                <a16:creationId xmlns:a16="http://schemas.microsoft.com/office/drawing/2014/main" xmlns="" id="{5001631C-781C-4CAD-9A9C-F0339F56FE94}"/>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2472822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727708"/>
            <a:ext cx="9144000" cy="4428905"/>
          </a:xfrm>
          <a:prstGeom prst="rect">
            <a:avLst/>
          </a:prstGeom>
        </p:spPr>
        <p:txBody>
          <a:bodyPr vert="horz" wrap="square" lIns="0" tIns="12700" rIns="0" bIns="0" rtlCol="0">
            <a:spAutoFit/>
          </a:bodyPr>
          <a:lstStyle/>
          <a:p>
            <a:pPr marL="469265" marR="76835" indent="-457200">
              <a:lnSpc>
                <a:spcPct val="150000"/>
              </a:lnSpc>
              <a:spcBef>
                <a:spcPts val="1590"/>
              </a:spcBef>
              <a:buClr>
                <a:srgbClr val="0AD0D9"/>
              </a:buClr>
              <a:buSzPct val="93750"/>
              <a:buFont typeface="Arial" panose="020B0604020202020204" pitchFamily="34" charset="0"/>
              <a:buChar char="•"/>
              <a:tabLst>
                <a:tab pos="287655" algn="l"/>
              </a:tabLst>
            </a:pPr>
            <a:r>
              <a:rPr lang="en-US" sz="2800" b="0" i="0" dirty="0">
                <a:solidFill>
                  <a:srgbClr val="242021"/>
                </a:solidFill>
                <a:effectLst/>
                <a:latin typeface="Times New Roman" panose="02020603050405020304" pitchFamily="18" charset="0"/>
                <a:cs typeface="Times New Roman" panose="02020603050405020304" pitchFamily="18" charset="0"/>
              </a:rPr>
              <a:t>In the small intestine, specialized lymphatic capillaries called </a:t>
            </a:r>
            <a:r>
              <a:rPr lang="en-US" sz="2800" b="1" i="0" dirty="0">
                <a:solidFill>
                  <a:srgbClr val="0000CC"/>
                </a:solidFill>
                <a:effectLst/>
                <a:latin typeface="Times New Roman" panose="02020603050405020304" pitchFamily="18" charset="0"/>
                <a:cs typeface="Times New Roman" panose="02020603050405020304" pitchFamily="18" charset="0"/>
              </a:rPr>
              <a:t>lacteals </a:t>
            </a:r>
            <a:r>
              <a:rPr lang="en-US" sz="2800" b="0" i="0" dirty="0">
                <a:solidFill>
                  <a:srgbClr val="242021"/>
                </a:solidFill>
                <a:effectLst/>
                <a:latin typeface="Times New Roman" panose="02020603050405020304" pitchFamily="18" charset="0"/>
                <a:cs typeface="Times New Roman" panose="02020603050405020304" pitchFamily="18" charset="0"/>
              </a:rPr>
              <a:t>carry dietary lipids into lymphatic vessels </a:t>
            </a:r>
          </a:p>
          <a:p>
            <a:pPr marL="287020" marR="76835" indent="-274955">
              <a:lnSpc>
                <a:spcPct val="150000"/>
              </a:lnSpc>
              <a:spcBef>
                <a:spcPts val="1590"/>
              </a:spcBef>
              <a:buClr>
                <a:srgbClr val="0AD0D9"/>
              </a:buClr>
              <a:buSzPct val="93750"/>
              <a:buFont typeface="Segoe UI Symbol"/>
              <a:buChar char="⚫"/>
              <a:tabLst>
                <a:tab pos="287655" algn="l"/>
              </a:tabLst>
            </a:pPr>
            <a:r>
              <a:rPr lang="en-US" sz="2800" b="0" i="0" dirty="0">
                <a:solidFill>
                  <a:srgbClr val="242021"/>
                </a:solidFill>
                <a:effectLst/>
                <a:latin typeface="Times New Roman" panose="02020603050405020304" pitchFamily="18" charset="0"/>
                <a:cs typeface="Times New Roman" panose="02020603050405020304" pitchFamily="18" charset="0"/>
              </a:rPr>
              <a:t>The lymph draining from the small </a:t>
            </a:r>
          </a:p>
          <a:p>
            <a:pPr marL="12065" marR="76835">
              <a:lnSpc>
                <a:spcPct val="150000"/>
              </a:lnSpc>
              <a:spcBef>
                <a:spcPts val="1590"/>
              </a:spcBef>
              <a:buClr>
                <a:srgbClr val="0AD0D9"/>
              </a:buClr>
              <a:buSzPct val="93750"/>
              <a:tabLst>
                <a:tab pos="287655" algn="l"/>
              </a:tabLst>
            </a:pPr>
            <a:r>
              <a:rPr lang="en-US" sz="2800" b="0" i="0" dirty="0">
                <a:solidFill>
                  <a:srgbClr val="242021"/>
                </a:solidFill>
                <a:effectLst/>
                <a:latin typeface="Times New Roman" panose="02020603050405020304" pitchFamily="18" charset="0"/>
                <a:cs typeface="Times New Roman" panose="02020603050405020304" pitchFamily="18" charset="0"/>
              </a:rPr>
              <a:t>intestine to appear creamy white; such </a:t>
            </a:r>
          </a:p>
          <a:p>
            <a:pPr marL="12065" marR="76835">
              <a:lnSpc>
                <a:spcPct val="150000"/>
              </a:lnSpc>
              <a:spcBef>
                <a:spcPts val="1590"/>
              </a:spcBef>
              <a:buClr>
                <a:srgbClr val="0AD0D9"/>
              </a:buClr>
              <a:buSzPct val="93750"/>
              <a:tabLst>
                <a:tab pos="287655" algn="l"/>
              </a:tabLst>
            </a:pPr>
            <a:r>
              <a:rPr lang="en-US" sz="2800" b="0" i="0" dirty="0">
                <a:solidFill>
                  <a:srgbClr val="242021"/>
                </a:solidFill>
                <a:effectLst/>
                <a:latin typeface="Times New Roman" panose="02020603050405020304" pitchFamily="18" charset="0"/>
                <a:cs typeface="Times New Roman" panose="02020603050405020304" pitchFamily="18" charset="0"/>
              </a:rPr>
              <a:t>lymph is referred to as </a:t>
            </a:r>
            <a:r>
              <a:rPr lang="en-US" sz="2800" b="1" i="0" dirty="0">
                <a:solidFill>
                  <a:srgbClr val="0000CC"/>
                </a:solidFill>
                <a:effectLst/>
                <a:latin typeface="Times New Roman" panose="02020603050405020304" pitchFamily="18" charset="0"/>
                <a:cs typeface="Times New Roman" panose="02020603050405020304" pitchFamily="18" charset="0"/>
              </a:rPr>
              <a:t>chyle</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GB" sz="2800" dirty="0">
              <a:latin typeface="Times New Roman" panose="02020603050405020304" pitchFamily="18" charset="0"/>
              <a:cs typeface="Times New Roman" panose="02020603050405020304" pitchFamily="18" charset="0"/>
            </a:endParaRPr>
          </a:p>
        </p:txBody>
      </p:sp>
      <p:sp>
        <p:nvSpPr>
          <p:cNvPr id="3" name="object 3"/>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4" name="object 4"/>
          <p:cNvSpPr txBox="1">
            <a:spLocks noGrp="1"/>
          </p:cNvSpPr>
          <p:nvPr>
            <p:ph type="title"/>
          </p:nvPr>
        </p:nvSpPr>
        <p:spPr>
          <a:xfrm>
            <a:off x="2618358" y="7112"/>
            <a:ext cx="3589020" cy="513715"/>
          </a:xfrm>
          <a:prstGeom prst="rect">
            <a:avLst/>
          </a:prstGeom>
        </p:spPr>
        <p:txBody>
          <a:bodyPr vert="horz" wrap="square" lIns="0" tIns="12700" rIns="0" bIns="0" rtlCol="0">
            <a:spAutoFit/>
          </a:bodyPr>
          <a:lstStyle/>
          <a:p>
            <a:pPr marL="12700">
              <a:lnSpc>
                <a:spcPct val="100000"/>
              </a:lnSpc>
              <a:spcBef>
                <a:spcPts val="100"/>
              </a:spcBef>
            </a:pPr>
            <a:r>
              <a:rPr sz="3200" b="0" spc="-25" dirty="0">
                <a:solidFill>
                  <a:srgbClr val="0446CC"/>
                </a:solidFill>
                <a:latin typeface="Constantia"/>
                <a:cs typeface="Constantia"/>
              </a:rPr>
              <a:t>Lymph</a:t>
            </a:r>
            <a:r>
              <a:rPr sz="3200" b="0" spc="-120" dirty="0">
                <a:solidFill>
                  <a:srgbClr val="0446CC"/>
                </a:solidFill>
                <a:latin typeface="Constantia"/>
                <a:cs typeface="Constantia"/>
              </a:rPr>
              <a:t> </a:t>
            </a:r>
            <a:r>
              <a:rPr sz="3200" b="0" spc="-10" dirty="0">
                <a:solidFill>
                  <a:srgbClr val="0446CC"/>
                </a:solidFill>
                <a:latin typeface="Constantia"/>
                <a:cs typeface="Constantia"/>
              </a:rPr>
              <a:t>Capillaries….</a:t>
            </a:r>
            <a:endParaRPr sz="3200">
              <a:latin typeface="Constantia"/>
              <a:cs typeface="Constantia"/>
            </a:endParaRPr>
          </a:p>
        </p:txBody>
      </p:sp>
      <p:pic>
        <p:nvPicPr>
          <p:cNvPr id="5" name="Picture 4">
            <a:extLst>
              <a:ext uri="{FF2B5EF4-FFF2-40B4-BE49-F238E27FC236}">
                <a16:creationId xmlns:a16="http://schemas.microsoft.com/office/drawing/2014/main" xmlns="" id="{8A85E1C8-8DF8-4D05-9A32-23A837B1063D}"/>
              </a:ext>
            </a:extLst>
          </p:cNvPr>
          <p:cNvPicPr>
            <a:picLocks noChangeAspect="1"/>
          </p:cNvPicPr>
          <p:nvPr/>
        </p:nvPicPr>
        <p:blipFill>
          <a:blip r:embed="rId2"/>
          <a:stretch>
            <a:fillRect/>
          </a:stretch>
        </p:blipFill>
        <p:spPr>
          <a:xfrm>
            <a:off x="5867400" y="1981200"/>
            <a:ext cx="3086100" cy="3800475"/>
          </a:xfrm>
          <a:prstGeom prst="rect">
            <a:avLst/>
          </a:prstGeom>
        </p:spPr>
      </p:pic>
      <p:sp>
        <p:nvSpPr>
          <p:cNvPr id="6" name="Slide Number Placeholder 5">
            <a:extLst>
              <a:ext uri="{FF2B5EF4-FFF2-40B4-BE49-F238E27FC236}">
                <a16:creationId xmlns:a16="http://schemas.microsoft.com/office/drawing/2014/main" xmlns="" id="{1AFD052B-38AF-4B21-B858-6725E8E5F2CB}"/>
              </a:ext>
            </a:extLst>
          </p:cNvPr>
          <p:cNvSpPr>
            <a:spLocks noGrp="1"/>
          </p:cNvSpPr>
          <p:nvPr>
            <p:ph type="sldNum" sz="quarter" idx="12"/>
          </p:nvPr>
        </p:nvSpPr>
        <p:spPr/>
        <p:txBody>
          <a:bodyPr/>
          <a:lstStyle/>
          <a:p>
            <a:pPr marL="55880">
              <a:lnSpc>
                <a:spcPts val="2005"/>
              </a:lnSpc>
            </a:pPr>
            <a:fld id="{81D60167-4931-47E6-BA6A-407CBD079E47}" type="slidenum">
              <a:rPr lang="en-GB" smtClean="0"/>
              <a:t>33</a:t>
            </a:fld>
            <a:endParaRPr lang="en-GB" dirty="0"/>
          </a:p>
        </p:txBody>
      </p:sp>
      <p:sp>
        <p:nvSpPr>
          <p:cNvPr id="7" name="Footer Placeholder 6">
            <a:extLst>
              <a:ext uri="{FF2B5EF4-FFF2-40B4-BE49-F238E27FC236}">
                <a16:creationId xmlns:a16="http://schemas.microsoft.com/office/drawing/2014/main" xmlns="" id="{A72E877D-A399-4B58-A251-1443563C5E9D}"/>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5494725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6200" y="653033"/>
            <a:ext cx="9067800" cy="6595011"/>
          </a:xfrm>
          <a:prstGeom prst="rect">
            <a:avLst/>
          </a:prstGeom>
        </p:spPr>
        <p:txBody>
          <a:bodyPr vert="horz" wrap="square" lIns="0" tIns="104775" rIns="0" bIns="0" rtlCol="0">
            <a:spAutoFit/>
          </a:bodyPr>
          <a:lstStyle/>
          <a:p>
            <a:pPr marL="287020" marR="568325" indent="-274955">
              <a:lnSpc>
                <a:spcPct val="150000"/>
              </a:lnSpc>
              <a:spcBef>
                <a:spcPts val="825"/>
              </a:spcBef>
              <a:buClr>
                <a:srgbClr val="0AD0D9"/>
              </a:buClr>
              <a:buSzPct val="95000"/>
              <a:buFont typeface="Segoe UI Symbol"/>
              <a:buChar char="⚫"/>
              <a:tabLst>
                <a:tab pos="287020" algn="l"/>
                <a:tab pos="287655" algn="l"/>
              </a:tabLst>
            </a:pPr>
            <a:r>
              <a:rPr lang="en-GB" sz="2800" spc="-20" dirty="0">
                <a:latin typeface="Bookman Old Style" pitchFamily="18" charset="0"/>
                <a:cs typeface="Constantia"/>
              </a:rPr>
              <a:t>The </a:t>
            </a:r>
            <a:r>
              <a:rPr sz="2800" spc="10" dirty="0">
                <a:latin typeface="Bookman Old Style" pitchFamily="18" charset="0"/>
                <a:cs typeface="Constantia"/>
              </a:rPr>
              <a:t> </a:t>
            </a:r>
            <a:r>
              <a:rPr sz="2800" spc="-5" dirty="0">
                <a:latin typeface="Bookman Old Style" pitchFamily="18" charset="0"/>
                <a:cs typeface="Constantia"/>
              </a:rPr>
              <a:t>lymph</a:t>
            </a:r>
            <a:r>
              <a:rPr sz="2800" spc="-65" dirty="0">
                <a:latin typeface="Bookman Old Style" pitchFamily="18" charset="0"/>
                <a:cs typeface="Constantia"/>
              </a:rPr>
              <a:t> </a:t>
            </a:r>
            <a:r>
              <a:rPr sz="2800" spc="-5" dirty="0">
                <a:latin typeface="Bookman Old Style" pitchFamily="18" charset="0"/>
                <a:cs typeface="Constantia"/>
              </a:rPr>
              <a:t>enters</a:t>
            </a:r>
            <a:r>
              <a:rPr sz="2800" spc="-45" dirty="0">
                <a:latin typeface="Bookman Old Style" pitchFamily="18" charset="0"/>
                <a:cs typeface="Constantia"/>
              </a:rPr>
              <a:t> </a:t>
            </a:r>
            <a:r>
              <a:rPr sz="2800" spc="-10" dirty="0">
                <a:latin typeface="Bookman Old Style" pitchFamily="18" charset="0"/>
                <a:cs typeface="Constantia"/>
              </a:rPr>
              <a:t>lymphatic</a:t>
            </a:r>
            <a:r>
              <a:rPr sz="2800" spc="-85" dirty="0">
                <a:latin typeface="Bookman Old Style" pitchFamily="18" charset="0"/>
                <a:cs typeface="Constantia"/>
              </a:rPr>
              <a:t> </a:t>
            </a:r>
            <a:r>
              <a:rPr sz="2800" spc="-5" dirty="0">
                <a:latin typeface="Bookman Old Style" pitchFamily="18" charset="0"/>
                <a:cs typeface="Constantia"/>
              </a:rPr>
              <a:t>collecting</a:t>
            </a:r>
            <a:r>
              <a:rPr sz="2800" spc="-90" dirty="0">
                <a:latin typeface="Bookman Old Style" pitchFamily="18" charset="0"/>
                <a:cs typeface="Constantia"/>
              </a:rPr>
              <a:t> </a:t>
            </a:r>
            <a:r>
              <a:rPr sz="2800" spc="-5" dirty="0">
                <a:latin typeface="Bookman Old Style" pitchFamily="18" charset="0"/>
                <a:cs typeface="Constantia"/>
              </a:rPr>
              <a:t>vessels </a:t>
            </a:r>
            <a:r>
              <a:rPr sz="2800" spc="-484" dirty="0">
                <a:latin typeface="Bookman Old Style" pitchFamily="18" charset="0"/>
                <a:cs typeface="Constantia"/>
              </a:rPr>
              <a:t> </a:t>
            </a:r>
            <a:r>
              <a:rPr sz="2800" spc="-15" dirty="0">
                <a:latin typeface="Bookman Old Style" pitchFamily="18" charset="0"/>
                <a:cs typeface="Constantia"/>
              </a:rPr>
              <a:t>accompany</a:t>
            </a:r>
            <a:r>
              <a:rPr lang="en-GB" sz="2800" spc="-15" dirty="0" err="1">
                <a:latin typeface="Bookman Old Style" pitchFamily="18" charset="0"/>
                <a:cs typeface="Constantia"/>
              </a:rPr>
              <a:t>ing</a:t>
            </a:r>
            <a:r>
              <a:rPr sz="2800" spc="-55" dirty="0">
                <a:latin typeface="Bookman Old Style" pitchFamily="18" charset="0"/>
                <a:cs typeface="Constantia"/>
              </a:rPr>
              <a:t> </a:t>
            </a:r>
            <a:r>
              <a:rPr sz="2800" spc="-5" dirty="0">
                <a:latin typeface="Bookman Old Style" pitchFamily="18" charset="0"/>
                <a:cs typeface="Constantia"/>
              </a:rPr>
              <a:t>blood</a:t>
            </a:r>
            <a:r>
              <a:rPr sz="2800" spc="-85" dirty="0">
                <a:latin typeface="Bookman Old Style" pitchFamily="18" charset="0"/>
                <a:cs typeface="Constantia"/>
              </a:rPr>
              <a:t> </a:t>
            </a:r>
            <a:r>
              <a:rPr sz="2800" spc="-5" dirty="0">
                <a:latin typeface="Bookman Old Style" pitchFamily="18" charset="0"/>
                <a:cs typeface="Constantia"/>
              </a:rPr>
              <a:t>vessels</a:t>
            </a:r>
            <a:endParaRPr lang="en-US" sz="2800" spc="-5" dirty="0">
              <a:latin typeface="Bookman Old Style" pitchFamily="18" charset="0"/>
              <a:cs typeface="Constantia"/>
            </a:endParaRPr>
          </a:p>
          <a:p>
            <a:pPr marL="12065" marR="568325">
              <a:lnSpc>
                <a:spcPct val="150000"/>
              </a:lnSpc>
              <a:spcBef>
                <a:spcPts val="825"/>
              </a:spcBef>
              <a:buClr>
                <a:srgbClr val="0AD0D9"/>
              </a:buClr>
              <a:buSzPct val="95000"/>
              <a:tabLst>
                <a:tab pos="287020" algn="l"/>
                <a:tab pos="287655" algn="l"/>
              </a:tabLst>
            </a:pPr>
            <a:endParaRPr sz="2800" dirty="0">
              <a:latin typeface="Bookman Old Style" pitchFamily="18" charset="0"/>
              <a:cs typeface="Constantia"/>
            </a:endParaRPr>
          </a:p>
          <a:p>
            <a:pPr marL="287020" marR="399415" indent="-274955">
              <a:lnSpc>
                <a:spcPct val="150000"/>
              </a:lnSpc>
              <a:spcBef>
                <a:spcPts val="5"/>
              </a:spcBef>
              <a:buClr>
                <a:srgbClr val="0AD0D9"/>
              </a:buClr>
              <a:buSzPct val="95000"/>
              <a:buFont typeface="Segoe UI Symbol"/>
              <a:buChar char="⚫"/>
              <a:tabLst>
                <a:tab pos="287020" algn="l"/>
                <a:tab pos="287655" algn="l"/>
              </a:tabLst>
            </a:pPr>
            <a:r>
              <a:rPr sz="2800" dirty="0">
                <a:latin typeface="Bookman Old Style" pitchFamily="18" charset="0"/>
                <a:cs typeface="Constantia"/>
              </a:rPr>
              <a:t>In</a:t>
            </a:r>
            <a:r>
              <a:rPr sz="2800" spc="-100" dirty="0">
                <a:latin typeface="Bookman Old Style" pitchFamily="18" charset="0"/>
                <a:cs typeface="Constantia"/>
              </a:rPr>
              <a:t> </a:t>
            </a:r>
            <a:r>
              <a:rPr sz="2800" spc="-10" dirty="0">
                <a:latin typeface="Bookman Old Style" pitchFamily="18" charset="0"/>
                <a:cs typeface="Constantia"/>
              </a:rPr>
              <a:t>general,</a:t>
            </a:r>
            <a:r>
              <a:rPr sz="2800" spc="-30" dirty="0">
                <a:latin typeface="Bookman Old Style" pitchFamily="18" charset="0"/>
                <a:cs typeface="Constantia"/>
              </a:rPr>
              <a:t> </a:t>
            </a:r>
            <a:r>
              <a:rPr sz="2800" spc="-5" dirty="0">
                <a:latin typeface="Bookman Old Style" pitchFamily="18" charset="0"/>
                <a:cs typeface="Constantia"/>
              </a:rPr>
              <a:t>the</a:t>
            </a:r>
            <a:r>
              <a:rPr sz="2800" spc="-80" dirty="0">
                <a:latin typeface="Bookman Old Style" pitchFamily="18" charset="0"/>
                <a:cs typeface="Constantia"/>
              </a:rPr>
              <a:t> </a:t>
            </a:r>
            <a:r>
              <a:rPr sz="2800" b="1" dirty="0">
                <a:solidFill>
                  <a:srgbClr val="FF0000"/>
                </a:solidFill>
                <a:latin typeface="Bookman Old Style" pitchFamily="18" charset="0"/>
                <a:cs typeface="Constantia"/>
              </a:rPr>
              <a:t>superficial</a:t>
            </a:r>
            <a:r>
              <a:rPr sz="2800" b="1" spc="5" dirty="0">
                <a:solidFill>
                  <a:srgbClr val="FF0000"/>
                </a:solidFill>
                <a:latin typeface="Bookman Old Style" pitchFamily="18" charset="0"/>
                <a:cs typeface="Constantia"/>
              </a:rPr>
              <a:t> </a:t>
            </a:r>
            <a:r>
              <a:rPr sz="2800" b="1" spc="-10" dirty="0">
                <a:solidFill>
                  <a:srgbClr val="FF0000"/>
                </a:solidFill>
                <a:latin typeface="Bookman Old Style" pitchFamily="18" charset="0"/>
                <a:cs typeface="Constantia"/>
              </a:rPr>
              <a:t>lymphatic</a:t>
            </a:r>
            <a:r>
              <a:rPr sz="2800" b="1" spc="-80" dirty="0">
                <a:solidFill>
                  <a:srgbClr val="FF0000"/>
                </a:solidFill>
                <a:latin typeface="Bookman Old Style" pitchFamily="18" charset="0"/>
                <a:cs typeface="Constantia"/>
              </a:rPr>
              <a:t> </a:t>
            </a:r>
            <a:r>
              <a:rPr sz="2800" spc="-5" dirty="0">
                <a:latin typeface="Bookman Old Style" pitchFamily="18" charset="0"/>
                <a:cs typeface="Constantia"/>
              </a:rPr>
              <a:t>collecting</a:t>
            </a:r>
            <a:r>
              <a:rPr sz="2800" spc="-90" dirty="0">
                <a:latin typeface="Bookman Old Style" pitchFamily="18" charset="0"/>
                <a:cs typeface="Constantia"/>
              </a:rPr>
              <a:t> </a:t>
            </a:r>
            <a:r>
              <a:rPr sz="2800" spc="-5" dirty="0">
                <a:latin typeface="Bookman Old Style" pitchFamily="18" charset="0"/>
                <a:cs typeface="Constantia"/>
              </a:rPr>
              <a:t>vessels</a:t>
            </a:r>
            <a:r>
              <a:rPr sz="2800" spc="-50" dirty="0">
                <a:latin typeface="Bookman Old Style" pitchFamily="18" charset="0"/>
                <a:cs typeface="Constantia"/>
              </a:rPr>
              <a:t> </a:t>
            </a:r>
            <a:r>
              <a:rPr sz="2800" spc="-5" dirty="0">
                <a:latin typeface="Bookman Old Style" pitchFamily="18" charset="0"/>
                <a:cs typeface="Constantia"/>
              </a:rPr>
              <a:t>in</a:t>
            </a:r>
            <a:r>
              <a:rPr sz="2800" spc="-45" dirty="0">
                <a:latin typeface="Bookman Old Style" pitchFamily="18" charset="0"/>
                <a:cs typeface="Constantia"/>
              </a:rPr>
              <a:t> </a:t>
            </a:r>
            <a:r>
              <a:rPr sz="2800" spc="-5" dirty="0">
                <a:latin typeface="Bookman Old Style" pitchFamily="18" charset="0"/>
                <a:cs typeface="Constantia"/>
              </a:rPr>
              <a:t>the</a:t>
            </a:r>
            <a:r>
              <a:rPr sz="2800" spc="-90" dirty="0">
                <a:latin typeface="Bookman Old Style" pitchFamily="18" charset="0"/>
                <a:cs typeface="Constantia"/>
              </a:rPr>
              <a:t> </a:t>
            </a:r>
            <a:r>
              <a:rPr sz="2800" dirty="0">
                <a:latin typeface="Bookman Old Style" pitchFamily="18" charset="0"/>
                <a:cs typeface="Constantia"/>
              </a:rPr>
              <a:t>skin</a:t>
            </a:r>
            <a:r>
              <a:rPr sz="2800" spc="-55" dirty="0">
                <a:latin typeface="Bookman Old Style" pitchFamily="18" charset="0"/>
                <a:cs typeface="Constantia"/>
              </a:rPr>
              <a:t> </a:t>
            </a:r>
            <a:r>
              <a:rPr sz="2800" spc="-25" dirty="0">
                <a:latin typeface="Bookman Old Style" pitchFamily="18" charset="0"/>
                <a:cs typeface="Constantia"/>
              </a:rPr>
              <a:t>travel </a:t>
            </a:r>
            <a:r>
              <a:rPr sz="2800" spc="-490" dirty="0">
                <a:latin typeface="Bookman Old Style" pitchFamily="18" charset="0"/>
                <a:cs typeface="Constantia"/>
              </a:rPr>
              <a:t> </a:t>
            </a:r>
            <a:r>
              <a:rPr sz="2800" spc="-5" dirty="0">
                <a:latin typeface="Bookman Old Style" pitchFamily="18" charset="0"/>
                <a:cs typeface="Constantia"/>
              </a:rPr>
              <a:t>with</a:t>
            </a:r>
            <a:r>
              <a:rPr sz="2800" spc="-100" dirty="0">
                <a:latin typeface="Bookman Old Style" pitchFamily="18" charset="0"/>
                <a:cs typeface="Constantia"/>
              </a:rPr>
              <a:t> </a:t>
            </a:r>
            <a:r>
              <a:rPr sz="2800" b="1" dirty="0">
                <a:solidFill>
                  <a:srgbClr val="FF0000"/>
                </a:solidFill>
                <a:latin typeface="Bookman Old Style" pitchFamily="18" charset="0"/>
                <a:cs typeface="Constantia"/>
              </a:rPr>
              <a:t>superficial</a:t>
            </a:r>
            <a:r>
              <a:rPr sz="2800" b="1" spc="-60" dirty="0">
                <a:solidFill>
                  <a:srgbClr val="FF0000"/>
                </a:solidFill>
                <a:latin typeface="Bookman Old Style" pitchFamily="18" charset="0"/>
                <a:cs typeface="Constantia"/>
              </a:rPr>
              <a:t> </a:t>
            </a:r>
            <a:r>
              <a:rPr sz="2800" b="1" spc="-10" dirty="0">
                <a:solidFill>
                  <a:srgbClr val="FF0000"/>
                </a:solidFill>
                <a:latin typeface="Bookman Old Style" pitchFamily="18" charset="0"/>
                <a:cs typeface="Constantia"/>
              </a:rPr>
              <a:t>veins</a:t>
            </a:r>
            <a:endParaRPr lang="en-US" sz="2800" b="1" spc="-10" dirty="0">
              <a:solidFill>
                <a:srgbClr val="FF0000"/>
              </a:solidFill>
              <a:latin typeface="Bookman Old Style" pitchFamily="18" charset="0"/>
              <a:cs typeface="Constantia"/>
            </a:endParaRPr>
          </a:p>
          <a:p>
            <a:pPr marL="287020" marR="399415" indent="-274955">
              <a:lnSpc>
                <a:spcPct val="150000"/>
              </a:lnSpc>
              <a:spcBef>
                <a:spcPts val="5"/>
              </a:spcBef>
              <a:buClr>
                <a:srgbClr val="0AD0D9"/>
              </a:buClr>
              <a:buSzPct val="95000"/>
              <a:buFont typeface="Segoe UI Symbol"/>
              <a:buChar char="⚫"/>
              <a:tabLst>
                <a:tab pos="287020" algn="l"/>
                <a:tab pos="287655" algn="l"/>
              </a:tabLst>
            </a:pPr>
            <a:endParaRPr lang="en-US" sz="2800" b="1" spc="-10" dirty="0">
              <a:solidFill>
                <a:srgbClr val="FF0000"/>
              </a:solidFill>
              <a:latin typeface="Bookman Old Style" pitchFamily="18" charset="0"/>
              <a:cs typeface="Constantia"/>
            </a:endParaRPr>
          </a:p>
          <a:p>
            <a:pPr marL="287020" marR="399415" indent="-274955">
              <a:lnSpc>
                <a:spcPct val="150000"/>
              </a:lnSpc>
              <a:spcBef>
                <a:spcPts val="5"/>
              </a:spcBef>
              <a:buClr>
                <a:srgbClr val="0AD0D9"/>
              </a:buClr>
              <a:buSzPct val="95000"/>
              <a:buFont typeface="Segoe UI Symbol"/>
              <a:buChar char="⚫"/>
              <a:tabLst>
                <a:tab pos="287020" algn="l"/>
                <a:tab pos="287655" algn="l"/>
              </a:tabLst>
            </a:pPr>
            <a:r>
              <a:rPr lang="en-GB" sz="2800" b="1" dirty="0">
                <a:solidFill>
                  <a:srgbClr val="0000CC"/>
                </a:solidFill>
                <a:latin typeface="Bookman Old Style" pitchFamily="18" charset="0"/>
              </a:rPr>
              <a:t>Deep</a:t>
            </a:r>
            <a:r>
              <a:rPr lang="en-GB" sz="2800" b="1" spc="-75" dirty="0">
                <a:solidFill>
                  <a:srgbClr val="0000CC"/>
                </a:solidFill>
                <a:latin typeface="Bookman Old Style" pitchFamily="18" charset="0"/>
              </a:rPr>
              <a:t> </a:t>
            </a:r>
            <a:r>
              <a:rPr lang="en-GB" sz="2800" b="1" spc="-10" dirty="0">
                <a:solidFill>
                  <a:srgbClr val="0000CC"/>
                </a:solidFill>
                <a:latin typeface="Bookman Old Style" pitchFamily="18" charset="0"/>
              </a:rPr>
              <a:t>lymphatic</a:t>
            </a:r>
            <a:r>
              <a:rPr lang="en-GB" sz="2800" b="1" spc="-30" dirty="0">
                <a:solidFill>
                  <a:srgbClr val="0000CC"/>
                </a:solidFill>
                <a:latin typeface="Bookman Old Style" pitchFamily="18" charset="0"/>
              </a:rPr>
              <a:t> </a:t>
            </a:r>
            <a:r>
              <a:rPr lang="en-GB" sz="2800" spc="-5" dirty="0">
                <a:latin typeface="Bookman Old Style" pitchFamily="18" charset="0"/>
              </a:rPr>
              <a:t>collecting</a:t>
            </a:r>
            <a:r>
              <a:rPr lang="en-GB" sz="2800" spc="-75" dirty="0">
                <a:latin typeface="Bookman Old Style" pitchFamily="18" charset="0"/>
              </a:rPr>
              <a:t> </a:t>
            </a:r>
            <a:r>
              <a:rPr lang="en-GB" sz="2800" spc="-5" dirty="0">
                <a:latin typeface="Bookman Old Style" pitchFamily="18" charset="0"/>
              </a:rPr>
              <a:t>vessels</a:t>
            </a:r>
            <a:r>
              <a:rPr lang="en-GB" sz="2800" spc="-110" dirty="0">
                <a:latin typeface="Bookman Old Style" pitchFamily="18" charset="0"/>
              </a:rPr>
              <a:t> </a:t>
            </a:r>
            <a:r>
              <a:rPr lang="en-GB" sz="2800" dirty="0">
                <a:latin typeface="Bookman Old Style" pitchFamily="18" charset="0"/>
              </a:rPr>
              <a:t>of</a:t>
            </a:r>
            <a:r>
              <a:rPr lang="en-GB" sz="2800" spc="30" dirty="0">
                <a:latin typeface="Bookman Old Style" pitchFamily="18" charset="0"/>
              </a:rPr>
              <a:t> </a:t>
            </a:r>
            <a:r>
              <a:rPr lang="en-GB" sz="2800" spc="-5" dirty="0">
                <a:latin typeface="Bookman Old Style" pitchFamily="18" charset="0"/>
              </a:rPr>
              <a:t>the</a:t>
            </a:r>
            <a:r>
              <a:rPr lang="en-GB" sz="2800" spc="-65" dirty="0">
                <a:latin typeface="Bookman Old Style" pitchFamily="18" charset="0"/>
              </a:rPr>
              <a:t> </a:t>
            </a:r>
            <a:r>
              <a:rPr lang="en-GB" sz="2800" spc="-5" dirty="0">
                <a:latin typeface="Bookman Old Style" pitchFamily="18" charset="0"/>
              </a:rPr>
              <a:t>trunk</a:t>
            </a:r>
            <a:r>
              <a:rPr lang="en-GB" sz="2800" spc="-85" dirty="0">
                <a:latin typeface="Bookman Old Style" pitchFamily="18" charset="0"/>
              </a:rPr>
              <a:t> </a:t>
            </a:r>
            <a:r>
              <a:rPr lang="en-GB" sz="2800" dirty="0">
                <a:latin typeface="Bookman Old Style" pitchFamily="18" charset="0"/>
              </a:rPr>
              <a:t>and</a:t>
            </a:r>
            <a:r>
              <a:rPr lang="en-GB" sz="2800" spc="-50" dirty="0">
                <a:latin typeface="Bookman Old Style" pitchFamily="18" charset="0"/>
              </a:rPr>
              <a:t> </a:t>
            </a:r>
            <a:r>
              <a:rPr lang="en-GB" sz="2800" spc="-15" dirty="0">
                <a:latin typeface="Bookman Old Style" pitchFamily="18" charset="0"/>
              </a:rPr>
              <a:t>digestive</a:t>
            </a:r>
            <a:r>
              <a:rPr lang="en-GB" sz="2800" spc="-125" dirty="0">
                <a:latin typeface="Bookman Old Style" pitchFamily="18" charset="0"/>
              </a:rPr>
              <a:t> </a:t>
            </a:r>
            <a:r>
              <a:rPr lang="en-GB" sz="2800" spc="-10" dirty="0">
                <a:latin typeface="Bookman Old Style" pitchFamily="18" charset="0"/>
              </a:rPr>
              <a:t>viscera</a:t>
            </a:r>
            <a:r>
              <a:rPr lang="en-GB" sz="2800" spc="-95" dirty="0">
                <a:latin typeface="Bookman Old Style" pitchFamily="18" charset="0"/>
              </a:rPr>
              <a:t> </a:t>
            </a:r>
            <a:r>
              <a:rPr lang="en-GB" sz="2800" spc="-25" dirty="0">
                <a:latin typeface="Bookman Old Style" pitchFamily="18" charset="0"/>
              </a:rPr>
              <a:t>travel </a:t>
            </a:r>
            <a:r>
              <a:rPr lang="en-GB" sz="2800" spc="-484" dirty="0">
                <a:latin typeface="Bookman Old Style" pitchFamily="18" charset="0"/>
              </a:rPr>
              <a:t> </a:t>
            </a:r>
            <a:r>
              <a:rPr lang="en-GB" sz="2800" spc="-5" dirty="0">
                <a:latin typeface="Bookman Old Style" pitchFamily="18" charset="0"/>
              </a:rPr>
              <a:t>with</a:t>
            </a:r>
            <a:r>
              <a:rPr lang="en-GB" sz="2800" spc="-75" dirty="0">
                <a:latin typeface="Bookman Old Style" pitchFamily="18" charset="0"/>
              </a:rPr>
              <a:t> </a:t>
            </a:r>
            <a:r>
              <a:rPr lang="en-GB" sz="2800" spc="-5" dirty="0">
                <a:latin typeface="Bookman Old Style" pitchFamily="18" charset="0"/>
              </a:rPr>
              <a:t>the</a:t>
            </a:r>
            <a:r>
              <a:rPr lang="en-GB" sz="2800" spc="-120" dirty="0">
                <a:latin typeface="Bookman Old Style" pitchFamily="18" charset="0"/>
              </a:rPr>
              <a:t> </a:t>
            </a:r>
            <a:r>
              <a:rPr lang="en-GB" sz="2800" spc="-5" dirty="0">
                <a:solidFill>
                  <a:srgbClr val="0000CC"/>
                </a:solidFill>
                <a:latin typeface="Bookman Old Style" pitchFamily="18" charset="0"/>
              </a:rPr>
              <a:t>deep</a:t>
            </a:r>
            <a:r>
              <a:rPr lang="en-GB" sz="2800" spc="-85" dirty="0">
                <a:solidFill>
                  <a:srgbClr val="0000CC"/>
                </a:solidFill>
                <a:latin typeface="Bookman Old Style" pitchFamily="18" charset="0"/>
              </a:rPr>
              <a:t> </a:t>
            </a:r>
            <a:r>
              <a:rPr lang="en-GB" sz="2800" spc="-5" dirty="0">
                <a:solidFill>
                  <a:srgbClr val="0000CC"/>
                </a:solidFill>
                <a:latin typeface="Bookman Old Style" pitchFamily="18" charset="0"/>
              </a:rPr>
              <a:t>arteries</a:t>
            </a:r>
            <a:endParaRPr lang="en-GB" sz="2800" dirty="0">
              <a:solidFill>
                <a:srgbClr val="0000CC"/>
              </a:solidFill>
              <a:latin typeface="Bookman Old Style" pitchFamily="18" charset="0"/>
            </a:endParaRPr>
          </a:p>
          <a:p>
            <a:pPr marL="287020" marR="399415" indent="-274955">
              <a:lnSpc>
                <a:spcPct val="150000"/>
              </a:lnSpc>
              <a:spcBef>
                <a:spcPts val="5"/>
              </a:spcBef>
              <a:buClr>
                <a:srgbClr val="0AD0D9"/>
              </a:buClr>
              <a:buSzPct val="95000"/>
              <a:buFont typeface="Segoe UI Symbol"/>
              <a:buChar char="⚫"/>
              <a:tabLst>
                <a:tab pos="287020" algn="l"/>
                <a:tab pos="287655" algn="l"/>
              </a:tabLst>
            </a:pPr>
            <a:endParaRPr sz="2800" b="1" dirty="0">
              <a:latin typeface="Bookman Old Style" pitchFamily="18" charset="0"/>
              <a:cs typeface="Constantia"/>
            </a:endParaRPr>
          </a:p>
        </p:txBody>
      </p:sp>
      <p:sp>
        <p:nvSpPr>
          <p:cNvPr id="3" name="object 3"/>
          <p:cNvSpPr/>
          <p:nvPr/>
        </p:nvSpPr>
        <p:spPr>
          <a:xfrm>
            <a:off x="0" y="63"/>
            <a:ext cx="9144000" cy="584835"/>
          </a:xfrm>
          <a:custGeom>
            <a:avLst/>
            <a:gdLst/>
            <a:ahLst/>
            <a:cxnLst/>
            <a:rect l="l" t="t" r="r" b="b"/>
            <a:pathLst>
              <a:path w="9144000" h="584835">
                <a:moveTo>
                  <a:pt x="9144000" y="0"/>
                </a:moveTo>
                <a:lnTo>
                  <a:pt x="0" y="0"/>
                </a:lnTo>
                <a:lnTo>
                  <a:pt x="0" y="584771"/>
                </a:lnTo>
                <a:lnTo>
                  <a:pt x="9144000" y="584771"/>
                </a:lnTo>
                <a:lnTo>
                  <a:pt x="9144000" y="0"/>
                </a:lnTo>
                <a:close/>
              </a:path>
            </a:pathLst>
          </a:custGeom>
          <a:solidFill>
            <a:srgbClr val="89DFFF"/>
          </a:solidFill>
        </p:spPr>
        <p:txBody>
          <a:bodyPr wrap="square" lIns="0" tIns="0" rIns="0" bIns="0" rtlCol="0"/>
          <a:lstStyle/>
          <a:p>
            <a:endParaRPr/>
          </a:p>
        </p:txBody>
      </p:sp>
      <p:sp>
        <p:nvSpPr>
          <p:cNvPr id="4" name="object 4"/>
          <p:cNvSpPr txBox="1">
            <a:spLocks noGrp="1"/>
          </p:cNvSpPr>
          <p:nvPr>
            <p:ph type="title"/>
          </p:nvPr>
        </p:nvSpPr>
        <p:spPr>
          <a:xfrm>
            <a:off x="2008377" y="-19441"/>
            <a:ext cx="4856480" cy="566822"/>
          </a:xfrm>
          <a:prstGeom prst="rect">
            <a:avLst/>
          </a:prstGeom>
        </p:spPr>
        <p:txBody>
          <a:bodyPr vert="horz" wrap="square" lIns="0" tIns="12700" rIns="0" bIns="0" rtlCol="0">
            <a:spAutoFit/>
          </a:bodyPr>
          <a:lstStyle/>
          <a:p>
            <a:pPr marL="12700">
              <a:lnSpc>
                <a:spcPct val="100000"/>
              </a:lnSpc>
              <a:spcBef>
                <a:spcPts val="100"/>
              </a:spcBef>
            </a:pPr>
            <a:r>
              <a:rPr sz="3600" b="1" spc="-25" dirty="0">
                <a:solidFill>
                  <a:srgbClr val="0000CC"/>
                </a:solidFill>
              </a:rPr>
              <a:t>Lymph</a:t>
            </a:r>
            <a:r>
              <a:rPr sz="3600" b="1" spc="-75" dirty="0">
                <a:solidFill>
                  <a:srgbClr val="0000CC"/>
                </a:solidFill>
              </a:rPr>
              <a:t> </a:t>
            </a:r>
            <a:r>
              <a:rPr sz="3600" b="1" spc="-5" dirty="0">
                <a:solidFill>
                  <a:srgbClr val="0000CC"/>
                </a:solidFill>
              </a:rPr>
              <a:t>Collecting</a:t>
            </a:r>
            <a:r>
              <a:rPr sz="3600" b="1" spc="-120" dirty="0">
                <a:solidFill>
                  <a:srgbClr val="0000CC"/>
                </a:solidFill>
              </a:rPr>
              <a:t> </a:t>
            </a:r>
            <a:r>
              <a:rPr sz="3600" b="1" spc="-35" dirty="0">
                <a:solidFill>
                  <a:srgbClr val="0000CC"/>
                </a:solidFill>
              </a:rPr>
              <a:t>Vessels</a:t>
            </a:r>
            <a:endParaRPr sz="3600" b="1" dirty="0">
              <a:solidFill>
                <a:srgbClr val="0000CC"/>
              </a:solidFill>
            </a:endParaRPr>
          </a:p>
        </p:txBody>
      </p:sp>
      <p:sp>
        <p:nvSpPr>
          <p:cNvPr id="5" name="Slide Number Placeholder 4">
            <a:extLst>
              <a:ext uri="{FF2B5EF4-FFF2-40B4-BE49-F238E27FC236}">
                <a16:creationId xmlns:a16="http://schemas.microsoft.com/office/drawing/2014/main" xmlns="" id="{258A40F7-E667-4CC2-9FC6-2ACCA1939BB5}"/>
              </a:ext>
            </a:extLst>
          </p:cNvPr>
          <p:cNvSpPr>
            <a:spLocks noGrp="1"/>
          </p:cNvSpPr>
          <p:nvPr>
            <p:ph type="sldNum" sz="quarter" idx="12"/>
          </p:nvPr>
        </p:nvSpPr>
        <p:spPr/>
        <p:txBody>
          <a:bodyPr/>
          <a:lstStyle/>
          <a:p>
            <a:pPr marL="55880">
              <a:lnSpc>
                <a:spcPts val="2005"/>
              </a:lnSpc>
            </a:pPr>
            <a:fld id="{81D60167-4931-47E6-BA6A-407CBD079E47}" type="slidenum">
              <a:rPr lang="en-GB" smtClean="0"/>
              <a:t>34</a:t>
            </a:fld>
            <a:endParaRPr lang="en-GB" dirty="0"/>
          </a:p>
        </p:txBody>
      </p:sp>
      <p:sp>
        <p:nvSpPr>
          <p:cNvPr id="6" name="Footer Placeholder 5">
            <a:extLst>
              <a:ext uri="{FF2B5EF4-FFF2-40B4-BE49-F238E27FC236}">
                <a16:creationId xmlns:a16="http://schemas.microsoft.com/office/drawing/2014/main" xmlns="" id="{6ABF042D-EEFF-4892-B468-FBAF2287958A}"/>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152400" y="609600"/>
            <a:ext cx="8839200" cy="6678751"/>
          </a:xfrm>
        </p:spPr>
        <p:txBody>
          <a:bodyPr>
            <a:normAutofit/>
          </a:bodyPr>
          <a:lstStyle/>
          <a:p>
            <a:pPr marL="287020" marR="715010" indent="-274955">
              <a:lnSpc>
                <a:spcPct val="150000"/>
              </a:lnSpc>
              <a:buClr>
                <a:srgbClr val="0AD0D9"/>
              </a:buClr>
              <a:buSzPct val="95000"/>
              <a:buFont typeface="Segoe UI Symbol"/>
              <a:buChar char="⚫"/>
              <a:tabLst>
                <a:tab pos="287020" algn="l"/>
                <a:tab pos="287655" algn="l"/>
              </a:tabLst>
            </a:pPr>
            <a:r>
              <a:rPr lang="en-GB" sz="2800" spc="-5" dirty="0">
                <a:latin typeface="Bookman Old Style" pitchFamily="18" charset="0"/>
              </a:rPr>
              <a:t>The</a:t>
            </a:r>
            <a:r>
              <a:rPr lang="en-GB" sz="2800" spc="-120" dirty="0">
                <a:latin typeface="Bookman Old Style" pitchFamily="18" charset="0"/>
              </a:rPr>
              <a:t> </a:t>
            </a:r>
            <a:r>
              <a:rPr lang="en-GB" sz="2800" spc="-5" dirty="0">
                <a:latin typeface="Bookman Old Style" pitchFamily="18" charset="0"/>
              </a:rPr>
              <a:t>vessels</a:t>
            </a:r>
            <a:r>
              <a:rPr lang="en-GB" sz="2800" spc="-50" dirty="0">
                <a:latin typeface="Bookman Old Style" pitchFamily="18" charset="0"/>
              </a:rPr>
              <a:t> </a:t>
            </a:r>
            <a:r>
              <a:rPr lang="en-GB" sz="2800" spc="-25" dirty="0">
                <a:latin typeface="Bookman Old Style" pitchFamily="18" charset="0"/>
              </a:rPr>
              <a:t>have</a:t>
            </a:r>
            <a:r>
              <a:rPr lang="en-GB" sz="2800" spc="-85" dirty="0">
                <a:latin typeface="Bookman Old Style" pitchFamily="18" charset="0"/>
              </a:rPr>
              <a:t> </a:t>
            </a:r>
            <a:r>
              <a:rPr lang="en-GB" sz="2800" spc="-5" dirty="0">
                <a:latin typeface="Bookman Old Style" pitchFamily="18" charset="0"/>
              </a:rPr>
              <a:t>the</a:t>
            </a:r>
            <a:r>
              <a:rPr lang="en-GB" sz="2800" spc="-90" dirty="0">
                <a:latin typeface="Bookman Old Style" pitchFamily="18" charset="0"/>
              </a:rPr>
              <a:t> </a:t>
            </a:r>
            <a:r>
              <a:rPr lang="en-GB" sz="2800" dirty="0">
                <a:latin typeface="Bookman Old Style" pitchFamily="18" charset="0"/>
              </a:rPr>
              <a:t>same</a:t>
            </a:r>
            <a:r>
              <a:rPr lang="en-GB" sz="2800" spc="-70" dirty="0">
                <a:latin typeface="Bookman Old Style" pitchFamily="18" charset="0"/>
              </a:rPr>
              <a:t> </a:t>
            </a:r>
            <a:r>
              <a:rPr lang="en-GB" sz="2800" spc="-5" dirty="0">
                <a:latin typeface="Bookman Old Style" pitchFamily="18" charset="0"/>
              </a:rPr>
              <a:t>tunics</a:t>
            </a:r>
            <a:r>
              <a:rPr lang="en-GB" sz="2800" spc="-105" dirty="0">
                <a:latin typeface="Bookman Old Style" pitchFamily="18" charset="0"/>
              </a:rPr>
              <a:t> </a:t>
            </a:r>
            <a:r>
              <a:rPr lang="en-GB" sz="2800" dirty="0">
                <a:latin typeface="Bookman Old Style" pitchFamily="18" charset="0"/>
              </a:rPr>
              <a:t>as</a:t>
            </a:r>
            <a:r>
              <a:rPr lang="en-GB" sz="2800" spc="-40" dirty="0">
                <a:latin typeface="Bookman Old Style" pitchFamily="18" charset="0"/>
              </a:rPr>
              <a:t> </a:t>
            </a:r>
            <a:r>
              <a:rPr lang="en-GB" sz="2800" spc="-5" dirty="0">
                <a:latin typeface="Bookman Old Style" pitchFamily="18" charset="0"/>
              </a:rPr>
              <a:t>blood</a:t>
            </a:r>
            <a:r>
              <a:rPr lang="en-GB" sz="2800" spc="-85" dirty="0">
                <a:latin typeface="Bookman Old Style" pitchFamily="18" charset="0"/>
              </a:rPr>
              <a:t> </a:t>
            </a:r>
            <a:r>
              <a:rPr lang="en-GB" sz="2800" spc="-5" dirty="0">
                <a:latin typeface="Bookman Old Style" pitchFamily="18" charset="0"/>
              </a:rPr>
              <a:t>vessels</a:t>
            </a:r>
            <a:r>
              <a:rPr lang="en-GB" sz="2800" spc="-50" dirty="0">
                <a:latin typeface="Bookman Old Style" pitchFamily="18" charset="0"/>
              </a:rPr>
              <a:t> </a:t>
            </a:r>
            <a:r>
              <a:rPr lang="en-GB" sz="2800" spc="-5" dirty="0">
                <a:latin typeface="Bookman Old Style" pitchFamily="18" charset="0"/>
              </a:rPr>
              <a:t>but</a:t>
            </a:r>
            <a:r>
              <a:rPr lang="en-GB" sz="2800" spc="-85" dirty="0">
                <a:latin typeface="Bookman Old Style" pitchFamily="18" charset="0"/>
              </a:rPr>
              <a:t> </a:t>
            </a:r>
            <a:r>
              <a:rPr lang="en-GB" sz="2800" spc="-5" dirty="0">
                <a:latin typeface="Bookman Old Style" pitchFamily="18" charset="0"/>
              </a:rPr>
              <a:t>their</a:t>
            </a:r>
            <a:r>
              <a:rPr lang="en-GB" sz="2800" spc="-70" dirty="0">
                <a:latin typeface="Bookman Old Style" pitchFamily="18" charset="0"/>
              </a:rPr>
              <a:t> </a:t>
            </a:r>
            <a:r>
              <a:rPr lang="en-GB" sz="2800" b="1" spc="-10" dirty="0">
                <a:solidFill>
                  <a:srgbClr val="FF0000"/>
                </a:solidFill>
                <a:latin typeface="Bookman Old Style" pitchFamily="18" charset="0"/>
              </a:rPr>
              <a:t>walls</a:t>
            </a:r>
            <a:r>
              <a:rPr lang="en-GB" sz="2800" b="1" spc="-70" dirty="0">
                <a:solidFill>
                  <a:srgbClr val="FF0000"/>
                </a:solidFill>
                <a:latin typeface="Bookman Old Style" pitchFamily="18" charset="0"/>
              </a:rPr>
              <a:t> </a:t>
            </a:r>
            <a:r>
              <a:rPr lang="en-GB" sz="2800" b="1" spc="-20" dirty="0">
                <a:solidFill>
                  <a:srgbClr val="FF0000"/>
                </a:solidFill>
                <a:latin typeface="Bookman Old Style" pitchFamily="18" charset="0"/>
              </a:rPr>
              <a:t>are </a:t>
            </a:r>
            <a:r>
              <a:rPr lang="en-GB" sz="2800" b="1" spc="-465" dirty="0">
                <a:solidFill>
                  <a:srgbClr val="FF0000"/>
                </a:solidFill>
                <a:latin typeface="Bookman Old Style" pitchFamily="18" charset="0"/>
              </a:rPr>
              <a:t> </a:t>
            </a:r>
            <a:r>
              <a:rPr lang="en-GB" sz="2800" b="1" spc="-20" dirty="0">
                <a:solidFill>
                  <a:srgbClr val="FF0000"/>
                </a:solidFill>
                <a:latin typeface="Bookman Old Style" pitchFamily="18" charset="0"/>
              </a:rPr>
              <a:t>always</a:t>
            </a:r>
            <a:r>
              <a:rPr lang="en-GB" sz="2800" b="1" spc="-70" dirty="0">
                <a:solidFill>
                  <a:srgbClr val="FF0000"/>
                </a:solidFill>
                <a:latin typeface="Bookman Old Style" pitchFamily="18" charset="0"/>
              </a:rPr>
              <a:t> </a:t>
            </a:r>
            <a:r>
              <a:rPr lang="en-GB" sz="2800" b="1" dirty="0">
                <a:solidFill>
                  <a:srgbClr val="FF0000"/>
                </a:solidFill>
                <a:latin typeface="Bookman Old Style" pitchFamily="18" charset="0"/>
              </a:rPr>
              <a:t>thinner</a:t>
            </a:r>
          </a:p>
          <a:p>
            <a:pPr marL="287020" marR="715010" indent="-274955">
              <a:lnSpc>
                <a:spcPct val="150000"/>
              </a:lnSpc>
              <a:buClr>
                <a:srgbClr val="0AD0D9"/>
              </a:buClr>
              <a:buSzPct val="95000"/>
              <a:buFont typeface="Segoe UI Symbol"/>
              <a:buChar char="⚫"/>
              <a:tabLst>
                <a:tab pos="287020" algn="l"/>
                <a:tab pos="287655" algn="l"/>
              </a:tabLst>
            </a:pPr>
            <a:endParaRPr lang="en-GB" sz="2800" dirty="0">
              <a:latin typeface="Bookman Old Style" pitchFamily="18" charset="0"/>
            </a:endParaRPr>
          </a:p>
          <a:p>
            <a:pPr marL="287020" marR="407034" indent="-274955">
              <a:lnSpc>
                <a:spcPct val="150000"/>
              </a:lnSpc>
              <a:buClr>
                <a:srgbClr val="0AD0D9"/>
              </a:buClr>
              <a:buSzPct val="95000"/>
              <a:buFont typeface="Segoe UI Symbol"/>
              <a:buChar char="⚫"/>
              <a:tabLst>
                <a:tab pos="287020" algn="l"/>
                <a:tab pos="287655" algn="l"/>
              </a:tabLst>
            </a:pPr>
            <a:r>
              <a:rPr lang="en-GB" sz="2800" spc="-5" dirty="0">
                <a:latin typeface="Bookman Old Style" pitchFamily="18" charset="0"/>
              </a:rPr>
              <a:t>The</a:t>
            </a:r>
            <a:r>
              <a:rPr lang="en-GB" sz="2800" spc="-80" dirty="0">
                <a:latin typeface="Bookman Old Style" pitchFamily="18" charset="0"/>
              </a:rPr>
              <a:t> </a:t>
            </a:r>
            <a:r>
              <a:rPr lang="en-GB" sz="2800" spc="-5" dirty="0">
                <a:latin typeface="Bookman Old Style" pitchFamily="18" charset="0"/>
              </a:rPr>
              <a:t>thinness</a:t>
            </a:r>
            <a:r>
              <a:rPr lang="en-GB" sz="2800" spc="-70" dirty="0">
                <a:latin typeface="Bookman Old Style" pitchFamily="18" charset="0"/>
              </a:rPr>
              <a:t> </a:t>
            </a:r>
            <a:r>
              <a:rPr lang="en-GB" sz="2800" spc="15" dirty="0">
                <a:latin typeface="Bookman Old Style" pitchFamily="18" charset="0"/>
              </a:rPr>
              <a:t>reflects</a:t>
            </a:r>
            <a:r>
              <a:rPr lang="en-GB" sz="2800" spc="-70" dirty="0">
                <a:latin typeface="Bookman Old Style" pitchFamily="18" charset="0"/>
              </a:rPr>
              <a:t> </a:t>
            </a:r>
            <a:r>
              <a:rPr lang="en-GB" sz="2800" spc="-5" dirty="0">
                <a:latin typeface="Bookman Old Style" pitchFamily="18" charset="0"/>
              </a:rPr>
              <a:t>that</a:t>
            </a:r>
            <a:r>
              <a:rPr lang="en-GB" sz="2800" spc="-65" dirty="0">
                <a:latin typeface="Bookman Old Style" pitchFamily="18" charset="0"/>
              </a:rPr>
              <a:t> </a:t>
            </a:r>
            <a:r>
              <a:rPr lang="en-GB" sz="2800" spc="-10" dirty="0">
                <a:latin typeface="Bookman Old Style" pitchFamily="18" charset="0"/>
              </a:rPr>
              <a:t>lymph</a:t>
            </a:r>
            <a:r>
              <a:rPr lang="en-GB" sz="2800" spc="-30" dirty="0">
                <a:latin typeface="Bookman Old Style" pitchFamily="18" charset="0"/>
              </a:rPr>
              <a:t> </a:t>
            </a:r>
            <a:r>
              <a:rPr lang="en-GB" sz="2800" spc="20" dirty="0">
                <a:latin typeface="Bookman Old Style" pitchFamily="18" charset="0"/>
              </a:rPr>
              <a:t>flows</a:t>
            </a:r>
            <a:r>
              <a:rPr lang="en-GB" sz="2800" spc="-70" dirty="0">
                <a:latin typeface="Bookman Old Style" pitchFamily="18" charset="0"/>
              </a:rPr>
              <a:t> </a:t>
            </a:r>
            <a:r>
              <a:rPr lang="en-GB" sz="2800" spc="-5" dirty="0">
                <a:latin typeface="Bookman Old Style" pitchFamily="18" charset="0"/>
              </a:rPr>
              <a:t>under</a:t>
            </a:r>
            <a:r>
              <a:rPr lang="en-GB" sz="2800" spc="-125" dirty="0">
                <a:latin typeface="Bookman Old Style" pitchFamily="18" charset="0"/>
              </a:rPr>
              <a:t> </a:t>
            </a:r>
            <a:r>
              <a:rPr lang="en-GB" sz="2800" spc="-5" dirty="0">
                <a:latin typeface="Bookman Old Style" pitchFamily="18" charset="0"/>
              </a:rPr>
              <a:t>very</a:t>
            </a:r>
            <a:r>
              <a:rPr lang="en-GB" sz="2800" spc="-55" dirty="0">
                <a:latin typeface="Bookman Old Style" pitchFamily="18" charset="0"/>
              </a:rPr>
              <a:t> </a:t>
            </a:r>
            <a:r>
              <a:rPr lang="en-GB" sz="2800" spc="-15" dirty="0">
                <a:latin typeface="Bookman Old Style" pitchFamily="18" charset="0"/>
              </a:rPr>
              <a:t>low</a:t>
            </a:r>
            <a:r>
              <a:rPr lang="en-GB" sz="2800" spc="-80" dirty="0">
                <a:latin typeface="Bookman Old Style" pitchFamily="18" charset="0"/>
              </a:rPr>
              <a:t> </a:t>
            </a:r>
            <a:r>
              <a:rPr lang="en-GB" sz="2800" spc="-10" dirty="0">
                <a:latin typeface="Bookman Old Style" pitchFamily="18" charset="0"/>
              </a:rPr>
              <a:t>pressure </a:t>
            </a:r>
            <a:r>
              <a:rPr lang="en-GB" sz="2800" spc="-484" dirty="0">
                <a:latin typeface="Bookman Old Style" pitchFamily="18" charset="0"/>
              </a:rPr>
              <a:t> </a:t>
            </a:r>
            <a:r>
              <a:rPr lang="en-GB" sz="2800" dirty="0">
                <a:latin typeface="Bookman Old Style" pitchFamily="18" charset="0"/>
              </a:rPr>
              <a:t>and</a:t>
            </a:r>
            <a:r>
              <a:rPr lang="en-GB" sz="2800" spc="-15" dirty="0">
                <a:latin typeface="Bookman Old Style" pitchFamily="18" charset="0"/>
              </a:rPr>
              <a:t> there is </a:t>
            </a:r>
            <a:r>
              <a:rPr lang="en-GB" sz="2800" spc="-5" dirty="0">
                <a:latin typeface="Bookman Old Style" pitchFamily="18" charset="0"/>
              </a:rPr>
              <a:t>no</a:t>
            </a:r>
            <a:r>
              <a:rPr lang="en-GB" sz="2800" spc="-90" dirty="0">
                <a:latin typeface="Bookman Old Style" pitchFamily="18" charset="0"/>
              </a:rPr>
              <a:t> </a:t>
            </a:r>
            <a:r>
              <a:rPr lang="en-GB" sz="2800" spc="-5" dirty="0">
                <a:latin typeface="Bookman Old Style" pitchFamily="18" charset="0"/>
              </a:rPr>
              <a:t>pumping</a:t>
            </a:r>
            <a:r>
              <a:rPr lang="en-GB" sz="2800" spc="-65" dirty="0">
                <a:latin typeface="Bookman Old Style" pitchFamily="18" charset="0"/>
              </a:rPr>
              <a:t>  organ</a:t>
            </a:r>
            <a:endParaRPr lang="en-GB" sz="2800" dirty="0"/>
          </a:p>
        </p:txBody>
      </p:sp>
      <p:sp>
        <p:nvSpPr>
          <p:cNvPr id="2" name="Slide Number Placeholder 1">
            <a:extLst>
              <a:ext uri="{FF2B5EF4-FFF2-40B4-BE49-F238E27FC236}">
                <a16:creationId xmlns:a16="http://schemas.microsoft.com/office/drawing/2014/main" xmlns="" id="{7ACFE154-27AC-4506-A6A5-C5EC4B0962C6}"/>
              </a:ext>
            </a:extLst>
          </p:cNvPr>
          <p:cNvSpPr>
            <a:spLocks noGrp="1"/>
          </p:cNvSpPr>
          <p:nvPr>
            <p:ph type="sldNum" sz="quarter" idx="12"/>
          </p:nvPr>
        </p:nvSpPr>
        <p:spPr/>
        <p:txBody>
          <a:bodyPr/>
          <a:lstStyle/>
          <a:p>
            <a:pPr marL="55880">
              <a:lnSpc>
                <a:spcPts val="2005"/>
              </a:lnSpc>
            </a:pPr>
            <a:fld id="{81D60167-4931-47E6-BA6A-407CBD079E47}" type="slidenum">
              <a:rPr lang="en-GB" smtClean="0"/>
              <a:t>35</a:t>
            </a:fld>
            <a:endParaRPr lang="en-GB" dirty="0"/>
          </a:p>
        </p:txBody>
      </p:sp>
      <p:sp>
        <p:nvSpPr>
          <p:cNvPr id="4" name="Footer Placeholder 3">
            <a:extLst>
              <a:ext uri="{FF2B5EF4-FFF2-40B4-BE49-F238E27FC236}">
                <a16:creationId xmlns:a16="http://schemas.microsoft.com/office/drawing/2014/main" xmlns="" id="{30A112E8-36C8-4F93-858E-F3558AB148B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3364162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20573"/>
            <a:ext cx="4578350" cy="635000"/>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40" dirty="0">
                <a:solidFill>
                  <a:srgbClr val="0446CC"/>
                </a:solidFill>
                <a:latin typeface="Times New Roman"/>
                <a:cs typeface="Times New Roman"/>
              </a:rPr>
              <a:t> </a:t>
            </a:r>
            <a:r>
              <a:rPr sz="4000" spc="-95" dirty="0">
                <a:solidFill>
                  <a:srgbClr val="0446CC"/>
                </a:solidFill>
                <a:latin typeface="Times New Roman"/>
                <a:cs typeface="Times New Roman"/>
              </a:rPr>
              <a:t>Lymphatic</a:t>
            </a:r>
            <a:r>
              <a:rPr sz="4000" spc="-140" dirty="0">
                <a:solidFill>
                  <a:srgbClr val="0446CC"/>
                </a:solidFill>
                <a:latin typeface="Times New Roman"/>
                <a:cs typeface="Times New Roman"/>
              </a:rPr>
              <a:t> </a:t>
            </a:r>
            <a:r>
              <a:rPr sz="4000" spc="10" dirty="0">
                <a:solidFill>
                  <a:srgbClr val="0446CC"/>
                </a:solidFill>
                <a:latin typeface="Times New Roman"/>
                <a:cs typeface="Times New Roman"/>
              </a:rPr>
              <a:t>trunk</a:t>
            </a:r>
            <a:endParaRPr sz="4000">
              <a:latin typeface="Times New Roman"/>
              <a:cs typeface="Times New Roman"/>
            </a:endParaRPr>
          </a:p>
        </p:txBody>
      </p:sp>
      <p:sp>
        <p:nvSpPr>
          <p:cNvPr id="10" name="object 10"/>
          <p:cNvSpPr txBox="1"/>
          <p:nvPr/>
        </p:nvSpPr>
        <p:spPr>
          <a:xfrm>
            <a:off x="0" y="799338"/>
            <a:ext cx="9091760" cy="2320059"/>
          </a:xfrm>
          <a:prstGeom prst="rect">
            <a:avLst/>
          </a:prstGeom>
        </p:spPr>
        <p:txBody>
          <a:bodyPr vert="horz" wrap="square" lIns="0" tIns="12700" rIns="0" bIns="0" rtlCol="0">
            <a:spAutoFit/>
          </a:bodyPr>
          <a:lstStyle/>
          <a:p>
            <a:pPr marL="286385" marR="17145" indent="-274320">
              <a:lnSpc>
                <a:spcPct val="150000"/>
              </a:lnSpc>
              <a:spcBef>
                <a:spcPts val="100"/>
              </a:spcBef>
              <a:buClr>
                <a:srgbClr val="0AD0D9"/>
              </a:buClr>
              <a:buSzPct val="93750"/>
              <a:buFont typeface="Segoe UI Symbol"/>
              <a:buChar char="⚫"/>
              <a:tabLst>
                <a:tab pos="287020" algn="l"/>
              </a:tabLst>
            </a:pPr>
            <a:r>
              <a:rPr sz="2400" spc="-10" dirty="0">
                <a:latin typeface="Bookman Old Style" pitchFamily="18" charset="0"/>
                <a:cs typeface="Constantia"/>
              </a:rPr>
              <a:t>After</a:t>
            </a:r>
            <a:r>
              <a:rPr sz="2400" spc="-105" dirty="0">
                <a:latin typeface="Bookman Old Style" pitchFamily="18" charset="0"/>
                <a:cs typeface="Constantia"/>
              </a:rPr>
              <a:t> </a:t>
            </a:r>
            <a:r>
              <a:rPr lang="en-GB" sz="2400" spc="-105" dirty="0">
                <a:latin typeface="Bookman Old Style" pitchFamily="18" charset="0"/>
                <a:cs typeface="Constantia"/>
              </a:rPr>
              <a:t>the lymph </a:t>
            </a:r>
            <a:r>
              <a:rPr sz="2400" spc="-10" dirty="0">
                <a:latin typeface="Bookman Old Style" pitchFamily="18" charset="0"/>
                <a:cs typeface="Constantia"/>
              </a:rPr>
              <a:t>leave</a:t>
            </a:r>
            <a:r>
              <a:rPr lang="en-GB" sz="2400" spc="-10"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10" dirty="0">
                <a:latin typeface="Bookman Old Style" pitchFamily="18" charset="0"/>
                <a:cs typeface="Constantia"/>
              </a:rPr>
              <a:t>lymph</a:t>
            </a:r>
            <a:r>
              <a:rPr sz="2400" spc="-60" dirty="0">
                <a:latin typeface="Bookman Old Style" pitchFamily="18" charset="0"/>
                <a:cs typeface="Constantia"/>
              </a:rPr>
              <a:t> </a:t>
            </a:r>
            <a:r>
              <a:rPr sz="2400" spc="-10" dirty="0">
                <a:latin typeface="Bookman Old Style" pitchFamily="18" charset="0"/>
                <a:cs typeface="Constantia"/>
              </a:rPr>
              <a:t>nodes,</a:t>
            </a:r>
            <a:r>
              <a:rPr sz="2400" dirty="0">
                <a:latin typeface="Bookman Old Style" pitchFamily="18" charset="0"/>
                <a:cs typeface="Constantia"/>
              </a:rPr>
              <a:t> </a:t>
            </a:r>
            <a:r>
              <a:rPr sz="2400" spc="-5" dirty="0">
                <a:latin typeface="Bookman Old Style" pitchFamily="18" charset="0"/>
                <a:cs typeface="Constantia"/>
              </a:rPr>
              <a:t>the</a:t>
            </a:r>
            <a:r>
              <a:rPr sz="2400" spc="-60" dirty="0">
                <a:latin typeface="Bookman Old Style" pitchFamily="18" charset="0"/>
                <a:cs typeface="Constantia"/>
              </a:rPr>
              <a:t> </a:t>
            </a:r>
            <a:r>
              <a:rPr sz="2400" spc="-15" dirty="0">
                <a:latin typeface="Bookman Old Style" pitchFamily="18" charset="0"/>
                <a:cs typeface="Constantia"/>
              </a:rPr>
              <a:t>largest</a:t>
            </a:r>
            <a:r>
              <a:rPr sz="2400" spc="-55" dirty="0">
                <a:latin typeface="Bookman Old Style" pitchFamily="18" charset="0"/>
                <a:cs typeface="Constantia"/>
              </a:rPr>
              <a:t> </a:t>
            </a:r>
            <a:r>
              <a:rPr sz="2400" spc="-10" dirty="0">
                <a:latin typeface="Bookman Old Style" pitchFamily="18" charset="0"/>
                <a:cs typeface="Constantia"/>
              </a:rPr>
              <a:t>lymphatic</a:t>
            </a:r>
            <a:r>
              <a:rPr sz="2400" spc="-135" dirty="0">
                <a:latin typeface="Bookman Old Style" pitchFamily="18" charset="0"/>
                <a:cs typeface="Constantia"/>
              </a:rPr>
              <a:t> </a:t>
            </a:r>
            <a:r>
              <a:rPr sz="2400" spc="-10" dirty="0">
                <a:latin typeface="Bookman Old Style" pitchFamily="18" charset="0"/>
                <a:cs typeface="Constantia"/>
              </a:rPr>
              <a:t>vessels</a:t>
            </a:r>
            <a:r>
              <a:rPr sz="2400" spc="-114" dirty="0">
                <a:latin typeface="Bookman Old Style" pitchFamily="18" charset="0"/>
                <a:cs typeface="Constantia"/>
              </a:rPr>
              <a:t> </a:t>
            </a:r>
            <a:r>
              <a:rPr sz="2400" spc="-35" dirty="0">
                <a:latin typeface="Bookman Old Style" pitchFamily="18" charset="0"/>
                <a:cs typeface="Constantia"/>
              </a:rPr>
              <a:t>converge</a:t>
            </a:r>
            <a:r>
              <a:rPr sz="2400" spc="-60" dirty="0">
                <a:latin typeface="Bookman Old Style" pitchFamily="18" charset="0"/>
                <a:cs typeface="Constantia"/>
              </a:rPr>
              <a:t> </a:t>
            </a:r>
            <a:r>
              <a:rPr sz="2400" spc="-20" dirty="0">
                <a:latin typeface="Bookman Old Style" pitchFamily="18" charset="0"/>
                <a:cs typeface="Constantia"/>
              </a:rPr>
              <a:t>to</a:t>
            </a:r>
            <a:r>
              <a:rPr sz="2400" spc="-80" dirty="0">
                <a:latin typeface="Bookman Old Style" pitchFamily="18" charset="0"/>
                <a:cs typeface="Constantia"/>
              </a:rPr>
              <a:t> </a:t>
            </a:r>
            <a:r>
              <a:rPr sz="2400" spc="-5" dirty="0">
                <a:latin typeface="Bookman Old Style" pitchFamily="18" charset="0"/>
                <a:cs typeface="Constantia"/>
              </a:rPr>
              <a:t>form</a:t>
            </a:r>
            <a:r>
              <a:rPr sz="2400" spc="-35" dirty="0">
                <a:latin typeface="Bookman Old Style" pitchFamily="18" charset="0"/>
                <a:cs typeface="Constantia"/>
              </a:rPr>
              <a:t> </a:t>
            </a:r>
            <a:r>
              <a:rPr sz="2400" b="1" spc="-10" dirty="0">
                <a:solidFill>
                  <a:srgbClr val="FF0000"/>
                </a:solidFill>
                <a:latin typeface="Bookman Old Style" pitchFamily="18" charset="0"/>
                <a:cs typeface="Constantia"/>
              </a:rPr>
              <a:t>lymph</a:t>
            </a:r>
            <a:r>
              <a:rPr sz="2400" b="1" spc="-85" dirty="0">
                <a:solidFill>
                  <a:srgbClr val="FF0000"/>
                </a:solidFill>
                <a:latin typeface="Bookman Old Style" pitchFamily="18" charset="0"/>
                <a:cs typeface="Constantia"/>
              </a:rPr>
              <a:t> </a:t>
            </a:r>
            <a:r>
              <a:rPr sz="2400" b="1" spc="-5" dirty="0">
                <a:solidFill>
                  <a:srgbClr val="FF0000"/>
                </a:solidFill>
                <a:latin typeface="Bookman Old Style" pitchFamily="18" charset="0"/>
                <a:cs typeface="Constantia"/>
              </a:rPr>
              <a:t>trunks</a:t>
            </a:r>
            <a:endParaRPr sz="2400" b="1" dirty="0">
              <a:solidFill>
                <a:srgbClr val="FF0000"/>
              </a:solidFill>
              <a:latin typeface="Bookman Old Style" pitchFamily="18" charset="0"/>
              <a:cs typeface="Constantia"/>
            </a:endParaRPr>
          </a:p>
          <a:p>
            <a:pPr marL="287020" indent="-274320">
              <a:lnSpc>
                <a:spcPct val="150000"/>
              </a:lnSpc>
              <a:spcBef>
                <a:spcPts val="575"/>
              </a:spcBef>
              <a:buClr>
                <a:srgbClr val="0AD0D9"/>
              </a:buClr>
              <a:buSzPct val="93750"/>
              <a:buFont typeface="Segoe UI Symbol"/>
              <a:buChar char="⚫"/>
              <a:tabLst>
                <a:tab pos="287020" algn="l"/>
              </a:tabLst>
            </a:pPr>
            <a:r>
              <a:rPr lang="en-US" sz="2400" spc="-5" dirty="0">
                <a:latin typeface="Bookman Old Style" pitchFamily="18" charset="0"/>
                <a:cs typeface="Constantia"/>
              </a:rPr>
              <a:t>R</a:t>
            </a:r>
            <a:r>
              <a:rPr sz="2400" spc="-5" dirty="0">
                <a:latin typeface="Bookman Old Style" pitchFamily="18" charset="0"/>
                <a:cs typeface="Constantia"/>
              </a:rPr>
              <a:t>esemble</a:t>
            </a:r>
            <a:r>
              <a:rPr lang="en-GB" sz="2400" spc="-5" dirty="0">
                <a:latin typeface="Bookman Old Style" pitchFamily="18" charset="0"/>
                <a:cs typeface="Constantia"/>
              </a:rPr>
              <a:t> </a:t>
            </a:r>
            <a:r>
              <a:rPr sz="2400" spc="-20" dirty="0">
                <a:latin typeface="Bookman Old Style" pitchFamily="18" charset="0"/>
                <a:cs typeface="Constantia"/>
              </a:rPr>
              <a:t>large</a:t>
            </a:r>
            <a:r>
              <a:rPr sz="2400" spc="-125" dirty="0">
                <a:latin typeface="Bookman Old Style" pitchFamily="18" charset="0"/>
                <a:cs typeface="Constantia"/>
              </a:rPr>
              <a:t> </a:t>
            </a:r>
            <a:r>
              <a:rPr sz="2400" spc="-15" dirty="0">
                <a:latin typeface="Bookman Old Style" pitchFamily="18" charset="0"/>
                <a:cs typeface="Constantia"/>
              </a:rPr>
              <a:t>vein</a:t>
            </a:r>
            <a:r>
              <a:rPr lang="en-US" sz="2400" dirty="0">
                <a:latin typeface="Bookman Old Style" pitchFamily="18" charset="0"/>
                <a:cs typeface="Constantia"/>
              </a:rPr>
              <a:t>  and </a:t>
            </a:r>
            <a:r>
              <a:rPr sz="2400" spc="-10" dirty="0">
                <a:latin typeface="Bookman Old Style" pitchFamily="18" charset="0"/>
                <a:cs typeface="Constantia"/>
              </a:rPr>
              <a:t>drain</a:t>
            </a:r>
            <a:r>
              <a:rPr sz="2400" spc="-40" dirty="0">
                <a:latin typeface="Bookman Old Style" pitchFamily="18" charset="0"/>
                <a:cs typeface="Constantia"/>
              </a:rPr>
              <a:t> </a:t>
            </a:r>
            <a:r>
              <a:rPr sz="2400" spc="-20" dirty="0">
                <a:latin typeface="Bookman Old Style" pitchFamily="18" charset="0"/>
                <a:cs typeface="Constantia"/>
              </a:rPr>
              <a:t>large</a:t>
            </a:r>
            <a:r>
              <a:rPr sz="2400" spc="-120" dirty="0">
                <a:latin typeface="Bookman Old Style" pitchFamily="18" charset="0"/>
                <a:cs typeface="Constantia"/>
              </a:rPr>
              <a:t> </a:t>
            </a:r>
            <a:r>
              <a:rPr sz="2400" spc="-10" dirty="0">
                <a:latin typeface="Bookman Old Style" pitchFamily="18" charset="0"/>
                <a:cs typeface="Constantia"/>
              </a:rPr>
              <a:t>areas</a:t>
            </a:r>
            <a:r>
              <a:rPr sz="2400" spc="-114" dirty="0">
                <a:latin typeface="Bookman Old Style" pitchFamily="18" charset="0"/>
                <a:cs typeface="Constantia"/>
              </a:rPr>
              <a:t> </a:t>
            </a:r>
            <a:r>
              <a:rPr sz="2400" dirty="0">
                <a:latin typeface="Bookman Old Style" pitchFamily="18" charset="0"/>
                <a:cs typeface="Constantia"/>
              </a:rPr>
              <a:t>of</a:t>
            </a:r>
            <a:r>
              <a:rPr sz="2400" spc="25"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15" dirty="0">
                <a:latin typeface="Bookman Old Style" pitchFamily="18" charset="0"/>
                <a:cs typeface="Constantia"/>
              </a:rPr>
              <a:t>body</a:t>
            </a:r>
            <a:endParaRPr lang="en-US" sz="2400" spc="-15" dirty="0">
              <a:latin typeface="Bookman Old Style" pitchFamily="18" charset="0"/>
              <a:cs typeface="Constantia"/>
            </a:endParaRPr>
          </a:p>
          <a:p>
            <a:pPr marL="12700">
              <a:lnSpc>
                <a:spcPct val="150000"/>
              </a:lnSpc>
              <a:spcBef>
                <a:spcPts val="575"/>
              </a:spcBef>
              <a:buClr>
                <a:srgbClr val="0AD0D9"/>
              </a:buClr>
              <a:buSzPct val="93750"/>
              <a:tabLst>
                <a:tab pos="287020" algn="l"/>
              </a:tabLst>
            </a:pPr>
            <a:endParaRPr sz="2400" dirty="0">
              <a:latin typeface="Bookman Old Style" pitchFamily="18" charset="0"/>
              <a:cs typeface="Constantia"/>
            </a:endParaRPr>
          </a:p>
        </p:txBody>
      </p:sp>
      <p:sp>
        <p:nvSpPr>
          <p:cNvPr id="13" name="TextBox 12">
            <a:extLst>
              <a:ext uri="{FF2B5EF4-FFF2-40B4-BE49-F238E27FC236}">
                <a16:creationId xmlns:a16="http://schemas.microsoft.com/office/drawing/2014/main" xmlns="" id="{267BB597-7B64-4DDC-A4E1-AB3BBA9B200C}"/>
              </a:ext>
            </a:extLst>
          </p:cNvPr>
          <p:cNvSpPr txBox="1"/>
          <p:nvPr/>
        </p:nvSpPr>
        <p:spPr>
          <a:xfrm>
            <a:off x="67480" y="2961998"/>
            <a:ext cx="9144000" cy="518552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principal lymph trunks:</a:t>
            </a:r>
          </a:p>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a:t>
            </a:r>
            <a:r>
              <a:rPr lang="en-US" sz="2800" b="1" i="0" dirty="0">
                <a:solidFill>
                  <a:srgbClr val="0000CC"/>
                </a:solidFill>
                <a:effectLst/>
                <a:latin typeface="Times New Roman" panose="02020603050405020304" pitchFamily="18" charset="0"/>
                <a:cs typeface="Times New Roman" panose="02020603050405020304" pitchFamily="18" charset="0"/>
              </a:rPr>
              <a:t>lumbar trunk </a:t>
            </a:r>
          </a:p>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a:t>
            </a:r>
            <a:r>
              <a:rPr lang="en-US" sz="2800" b="1" i="0" dirty="0">
                <a:solidFill>
                  <a:srgbClr val="0000CC"/>
                </a:solidFill>
                <a:effectLst/>
                <a:latin typeface="Times New Roman" panose="02020603050405020304" pitchFamily="18" charset="0"/>
                <a:cs typeface="Times New Roman" panose="02020603050405020304" pitchFamily="18" charset="0"/>
              </a:rPr>
              <a:t>Intestinal trunk </a:t>
            </a:r>
          </a:p>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a:t>
            </a:r>
            <a:r>
              <a:rPr lang="en-US" sz="2800" b="1" i="0" dirty="0" err="1">
                <a:solidFill>
                  <a:srgbClr val="0000CC"/>
                </a:solidFill>
                <a:effectLst/>
                <a:latin typeface="Times New Roman" panose="02020603050405020304" pitchFamily="18" charset="0"/>
                <a:cs typeface="Times New Roman" panose="02020603050405020304" pitchFamily="18" charset="0"/>
              </a:rPr>
              <a:t>Bronchomediastinal</a:t>
            </a:r>
            <a:r>
              <a:rPr lang="en-US" sz="2800" b="1" i="0" dirty="0">
                <a:solidFill>
                  <a:srgbClr val="0000CC"/>
                </a:solidFill>
                <a:effectLst/>
                <a:latin typeface="Times New Roman" panose="02020603050405020304" pitchFamily="18" charset="0"/>
                <a:cs typeface="Times New Roman" panose="02020603050405020304" pitchFamily="18" charset="0"/>
              </a:rPr>
              <a:t> trunk </a:t>
            </a:r>
            <a:endParaRPr lang="en-US" sz="2800" b="1" dirty="0">
              <a:solidFill>
                <a:srgbClr val="0000CC"/>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a:t>
            </a:r>
            <a:r>
              <a:rPr lang="en-US" sz="2800" b="1" i="0" dirty="0">
                <a:solidFill>
                  <a:srgbClr val="0000CC"/>
                </a:solidFill>
                <a:effectLst/>
                <a:latin typeface="Times New Roman" panose="02020603050405020304" pitchFamily="18" charset="0"/>
                <a:cs typeface="Times New Roman" panose="02020603050405020304" pitchFamily="18" charset="0"/>
              </a:rPr>
              <a:t>Subclavian trunk </a:t>
            </a:r>
            <a:endParaRPr lang="en-US" sz="2800" dirty="0">
              <a:solidFill>
                <a:srgbClr val="24202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2800" b="0" i="0" dirty="0">
                <a:solidFill>
                  <a:srgbClr val="242021"/>
                </a:solidFill>
                <a:effectLst/>
                <a:latin typeface="Times New Roman" panose="02020603050405020304" pitchFamily="18" charset="0"/>
                <a:cs typeface="Times New Roman" panose="02020603050405020304" pitchFamily="18" charset="0"/>
              </a:rPr>
              <a:t>The </a:t>
            </a:r>
            <a:r>
              <a:rPr lang="en-US" sz="2800" b="1" i="0" dirty="0">
                <a:solidFill>
                  <a:srgbClr val="0000CC"/>
                </a:solidFill>
                <a:effectLst/>
                <a:latin typeface="Times New Roman" panose="02020603050405020304" pitchFamily="18" charset="0"/>
                <a:cs typeface="Times New Roman" panose="02020603050405020304" pitchFamily="18" charset="0"/>
              </a:rPr>
              <a:t>Jugular trunks</a:t>
            </a:r>
            <a:r>
              <a:rPr lang="en-US" sz="2800" b="1" dirty="0">
                <a:solidFill>
                  <a:srgbClr val="0000CC"/>
                </a:solidFill>
                <a:latin typeface="Times New Roman" panose="02020603050405020304" pitchFamily="18" charset="0"/>
                <a:cs typeface="Times New Roman" panose="02020603050405020304" pitchFamily="18" charset="0"/>
              </a:rPr>
              <a:t> </a:t>
            </a:r>
            <a:r>
              <a:rPr lang="en-US" sz="2800" b="1" i="0" dirty="0">
                <a:solidFill>
                  <a:srgbClr val="0000CC"/>
                </a:solidFill>
                <a:effectLst/>
                <a:latin typeface="Times New Roman" panose="02020603050405020304" pitchFamily="18" charset="0"/>
                <a:cs typeface="Times New Roman" panose="02020603050405020304" pitchFamily="18" charset="0"/>
              </a:rPr>
              <a:t>trunk </a:t>
            </a:r>
          </a:p>
          <a:p>
            <a:pPr>
              <a:lnSpc>
                <a:spcPct val="150000"/>
              </a:lnSpc>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pic>
        <p:nvPicPr>
          <p:cNvPr id="2050" name="Picture 2" descr="Lymphatic trunks Diagram | Quizlet">
            <a:extLst>
              <a:ext uri="{FF2B5EF4-FFF2-40B4-BE49-F238E27FC236}">
                <a16:creationId xmlns:a16="http://schemas.microsoft.com/office/drawing/2014/main" xmlns="" id="{CCB18CF2-C517-4039-A9F8-465C9DD37B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3486" y="2441247"/>
            <a:ext cx="3840480" cy="4525606"/>
          </a:xfrm>
          <a:prstGeom prst="rect">
            <a:avLst/>
          </a:prstGeom>
          <a:noFill/>
          <a:extLst>
            <a:ext uri="{909E8E84-426E-40DD-AFC4-6F175D3DCCD1}">
              <a14:hiddenFill xmlns:a14="http://schemas.microsoft.com/office/drawing/2010/main">
                <a:solidFill>
                  <a:srgbClr val="FFFFFF"/>
                </a:solidFill>
              </a14:hiddenFill>
            </a:ext>
          </a:extLst>
        </p:spPr>
      </p:pic>
      <p:sp>
        <p:nvSpPr>
          <p:cNvPr id="14" name="Slide Number Placeholder 13">
            <a:extLst>
              <a:ext uri="{FF2B5EF4-FFF2-40B4-BE49-F238E27FC236}">
                <a16:creationId xmlns:a16="http://schemas.microsoft.com/office/drawing/2014/main" xmlns="" id="{9F6A70DA-B59E-4726-BB75-0EB44FD03551}"/>
              </a:ext>
            </a:extLst>
          </p:cNvPr>
          <p:cNvSpPr>
            <a:spLocks noGrp="1"/>
          </p:cNvSpPr>
          <p:nvPr>
            <p:ph type="sldNum" sz="quarter" idx="12"/>
          </p:nvPr>
        </p:nvSpPr>
        <p:spPr/>
        <p:txBody>
          <a:bodyPr/>
          <a:lstStyle/>
          <a:p>
            <a:pPr marL="55880">
              <a:lnSpc>
                <a:spcPts val="2005"/>
              </a:lnSpc>
            </a:pPr>
            <a:fld id="{81D60167-4931-47E6-BA6A-407CBD079E47}" type="slidenum">
              <a:rPr lang="en-GB" smtClean="0"/>
              <a:t>36</a:t>
            </a:fld>
            <a:endParaRPr lang="en-GB" dirty="0"/>
          </a:p>
        </p:txBody>
      </p:sp>
      <p:sp>
        <p:nvSpPr>
          <p:cNvPr id="11" name="Footer Placeholder 10">
            <a:extLst>
              <a:ext uri="{FF2B5EF4-FFF2-40B4-BE49-F238E27FC236}">
                <a16:creationId xmlns:a16="http://schemas.microsoft.com/office/drawing/2014/main" xmlns="" id="{828DC1D2-69EB-4314-AE3E-B2936B8B320E}"/>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20573"/>
            <a:ext cx="4578350" cy="635000"/>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40" dirty="0">
                <a:solidFill>
                  <a:srgbClr val="0446CC"/>
                </a:solidFill>
                <a:latin typeface="Times New Roman"/>
                <a:cs typeface="Times New Roman"/>
              </a:rPr>
              <a:t> </a:t>
            </a:r>
            <a:r>
              <a:rPr sz="4000" spc="-95" dirty="0">
                <a:solidFill>
                  <a:srgbClr val="0446CC"/>
                </a:solidFill>
                <a:latin typeface="Times New Roman"/>
                <a:cs typeface="Times New Roman"/>
              </a:rPr>
              <a:t>Lymphatic</a:t>
            </a:r>
            <a:r>
              <a:rPr sz="4000" spc="-140" dirty="0">
                <a:solidFill>
                  <a:srgbClr val="0446CC"/>
                </a:solidFill>
                <a:latin typeface="Times New Roman"/>
                <a:cs typeface="Times New Roman"/>
              </a:rPr>
              <a:t> </a:t>
            </a:r>
            <a:r>
              <a:rPr sz="4000" spc="10" dirty="0">
                <a:solidFill>
                  <a:srgbClr val="0446CC"/>
                </a:solidFill>
                <a:latin typeface="Times New Roman"/>
                <a:cs typeface="Times New Roman"/>
              </a:rPr>
              <a:t>trunk</a:t>
            </a:r>
            <a:endParaRPr sz="4000">
              <a:latin typeface="Times New Roman"/>
              <a:cs typeface="Times New Roman"/>
            </a:endParaRPr>
          </a:p>
        </p:txBody>
      </p:sp>
      <p:sp>
        <p:nvSpPr>
          <p:cNvPr id="10" name="object 10"/>
          <p:cNvSpPr txBox="1"/>
          <p:nvPr/>
        </p:nvSpPr>
        <p:spPr>
          <a:xfrm>
            <a:off x="0" y="799338"/>
            <a:ext cx="9091760" cy="3597331"/>
          </a:xfrm>
          <a:prstGeom prst="rect">
            <a:avLst/>
          </a:prstGeom>
        </p:spPr>
        <p:txBody>
          <a:bodyPr vert="horz" wrap="square" lIns="0" tIns="12700" rIns="0" bIns="0" rtlCol="0">
            <a:spAutoFit/>
          </a:bodyPr>
          <a:lstStyle/>
          <a:p>
            <a:pPr marL="12700">
              <a:lnSpc>
                <a:spcPct val="150000"/>
              </a:lnSpc>
              <a:spcBef>
                <a:spcPts val="575"/>
              </a:spcBef>
              <a:buClr>
                <a:srgbClr val="0AD0D9"/>
              </a:buClr>
              <a:buSzPct val="93750"/>
              <a:tabLst>
                <a:tab pos="287020" algn="l"/>
              </a:tabLst>
            </a:pPr>
            <a:endParaRPr sz="2400" dirty="0">
              <a:latin typeface="Bookman Old Style" pitchFamily="18" charset="0"/>
              <a:cs typeface="Constantia"/>
            </a:endParaRPr>
          </a:p>
          <a:p>
            <a:pPr marL="287020" indent="-274320">
              <a:lnSpc>
                <a:spcPct val="150000"/>
              </a:lnSpc>
              <a:spcBef>
                <a:spcPts val="640"/>
              </a:spcBef>
              <a:buClr>
                <a:srgbClr val="0AD0D9"/>
              </a:buClr>
              <a:buSzPct val="91071"/>
              <a:buFont typeface="Wingdings"/>
              <a:buChar char=""/>
              <a:tabLst>
                <a:tab pos="287020" algn="l"/>
              </a:tabLst>
            </a:pPr>
            <a:r>
              <a:rPr sz="2800" b="1" spc="-5" dirty="0">
                <a:solidFill>
                  <a:srgbClr val="0000CC"/>
                </a:solidFill>
                <a:latin typeface="Bookman Old Style" pitchFamily="18" charset="0"/>
                <a:cs typeface="Constantia"/>
              </a:rPr>
              <a:t>Lumbar</a:t>
            </a:r>
            <a:r>
              <a:rPr sz="2800" b="1" spc="-175" dirty="0">
                <a:solidFill>
                  <a:srgbClr val="0000CC"/>
                </a:solidFill>
                <a:latin typeface="Bookman Old Style" pitchFamily="18" charset="0"/>
                <a:cs typeface="Constantia"/>
              </a:rPr>
              <a:t> T</a:t>
            </a:r>
            <a:r>
              <a:rPr sz="2800" b="1" spc="-10" dirty="0">
                <a:solidFill>
                  <a:srgbClr val="0000CC"/>
                </a:solidFill>
                <a:latin typeface="Bookman Old Style" pitchFamily="18" charset="0"/>
                <a:cs typeface="Constantia"/>
              </a:rPr>
              <a:t>runk</a:t>
            </a:r>
            <a:r>
              <a:rPr lang="en-GB" sz="2800" b="1" spc="-10" dirty="0">
                <a:solidFill>
                  <a:srgbClr val="0000CC"/>
                </a:solidFill>
                <a:latin typeface="Bookman Old Style" pitchFamily="18" charset="0"/>
                <a:cs typeface="Constantia"/>
              </a:rPr>
              <a:t>s</a:t>
            </a:r>
            <a:endParaRPr sz="2800" dirty="0">
              <a:solidFill>
                <a:srgbClr val="0000CC"/>
              </a:solidFill>
              <a:latin typeface="Bookman Old Style" pitchFamily="18" charset="0"/>
              <a:cs typeface="Constantia"/>
            </a:endParaRPr>
          </a:p>
          <a:p>
            <a:pPr marL="927100" marR="5080" lvl="1" indent="-247015">
              <a:lnSpc>
                <a:spcPct val="150000"/>
              </a:lnSpc>
              <a:spcBef>
                <a:spcPts val="605"/>
              </a:spcBef>
              <a:buClr>
                <a:srgbClr val="009DD9"/>
              </a:buClr>
              <a:buSzPct val="68750"/>
              <a:buFont typeface="Segoe UI Symbol"/>
              <a:buChar char="⚫"/>
              <a:tabLst>
                <a:tab pos="927100" algn="l"/>
                <a:tab pos="927735" algn="l"/>
              </a:tabLst>
            </a:pPr>
            <a:r>
              <a:rPr sz="2400" spc="-5" dirty="0">
                <a:latin typeface="Bookman Old Style" pitchFamily="18" charset="0"/>
                <a:cs typeface="Constantia"/>
              </a:rPr>
              <a:t>Th</a:t>
            </a:r>
            <a:r>
              <a:rPr sz="2400" dirty="0">
                <a:latin typeface="Bookman Old Style" pitchFamily="18" charset="0"/>
                <a:cs typeface="Constantia"/>
              </a:rPr>
              <a:t>e</a:t>
            </a:r>
            <a:r>
              <a:rPr lang="en-GB" sz="2400" dirty="0">
                <a:latin typeface="Bookman Old Style" pitchFamily="18" charset="0"/>
                <a:cs typeface="Constantia"/>
              </a:rPr>
              <a:t>se</a:t>
            </a:r>
            <a:r>
              <a:rPr sz="2400" spc="-105" dirty="0">
                <a:latin typeface="Bookman Old Style" pitchFamily="18" charset="0"/>
                <a:cs typeface="Constantia"/>
              </a:rPr>
              <a:t> </a:t>
            </a:r>
            <a:r>
              <a:rPr sz="2400" dirty="0">
                <a:latin typeface="Bookman Old Style" pitchFamily="18" charset="0"/>
                <a:cs typeface="Constantia"/>
              </a:rPr>
              <a:t>pai</a:t>
            </a:r>
            <a:r>
              <a:rPr sz="2400" spc="-30" dirty="0">
                <a:latin typeface="Bookman Old Style" pitchFamily="18" charset="0"/>
                <a:cs typeface="Constantia"/>
              </a:rPr>
              <a:t>r</a:t>
            </a:r>
            <a:r>
              <a:rPr sz="2400" dirty="0">
                <a:latin typeface="Bookman Old Style" pitchFamily="18" charset="0"/>
                <a:cs typeface="Constantia"/>
              </a:rPr>
              <a:t>ed</a:t>
            </a:r>
            <a:r>
              <a:rPr sz="2400" spc="-20" dirty="0">
                <a:latin typeface="Bookman Old Style" pitchFamily="18" charset="0"/>
                <a:cs typeface="Constantia"/>
              </a:rPr>
              <a:t> </a:t>
            </a:r>
            <a:r>
              <a:rPr sz="2400" spc="-5" dirty="0">
                <a:latin typeface="Bookman Old Style" pitchFamily="18" charset="0"/>
                <a:cs typeface="Constantia"/>
              </a:rPr>
              <a:t>t</a:t>
            </a:r>
            <a:r>
              <a:rPr sz="2400" spc="5" dirty="0">
                <a:latin typeface="Bookman Old Style" pitchFamily="18" charset="0"/>
                <a:cs typeface="Constantia"/>
              </a:rPr>
              <a:t>r</a:t>
            </a:r>
            <a:r>
              <a:rPr sz="2400" spc="-5" dirty="0">
                <a:latin typeface="Bookman Old Style" pitchFamily="18" charset="0"/>
                <a:cs typeface="Constantia"/>
              </a:rPr>
              <a:t>unk</a:t>
            </a:r>
            <a:r>
              <a:rPr sz="2400" dirty="0">
                <a:latin typeface="Bookman Old Style" pitchFamily="18" charset="0"/>
                <a:cs typeface="Constantia"/>
              </a:rPr>
              <a:t>s</a:t>
            </a:r>
            <a:r>
              <a:rPr sz="2400" spc="-45" dirty="0">
                <a:latin typeface="Bookman Old Style" pitchFamily="18" charset="0"/>
                <a:cs typeface="Constantia"/>
              </a:rPr>
              <a:t> </a:t>
            </a:r>
            <a:r>
              <a:rPr sz="2400" dirty="0">
                <a:latin typeface="Bookman Old Style" pitchFamily="18" charset="0"/>
                <a:cs typeface="Constantia"/>
              </a:rPr>
              <a:t>lie</a:t>
            </a:r>
            <a:r>
              <a:rPr sz="2400" spc="-130" dirty="0">
                <a:latin typeface="Bookman Old Style" pitchFamily="18" charset="0"/>
                <a:cs typeface="Constantia"/>
              </a:rPr>
              <a:t> </a:t>
            </a:r>
            <a:r>
              <a:rPr sz="2400" dirty="0">
                <a:latin typeface="Bookman Old Style" pitchFamily="18" charset="0"/>
                <a:cs typeface="Constantia"/>
              </a:rPr>
              <a:t>alo</a:t>
            </a:r>
            <a:r>
              <a:rPr sz="2400" spc="-10" dirty="0">
                <a:latin typeface="Bookman Old Style" pitchFamily="18" charset="0"/>
                <a:cs typeface="Constantia"/>
              </a:rPr>
              <a:t>n</a:t>
            </a:r>
            <a:r>
              <a:rPr sz="2400" dirty="0">
                <a:latin typeface="Bookman Old Style" pitchFamily="18" charset="0"/>
                <a:cs typeface="Constantia"/>
              </a:rPr>
              <a:t>g</a:t>
            </a:r>
            <a:r>
              <a:rPr sz="2400" spc="-35" dirty="0">
                <a:latin typeface="Bookman Old Style" pitchFamily="18" charset="0"/>
                <a:cs typeface="Constantia"/>
              </a:rPr>
              <a:t> </a:t>
            </a:r>
            <a:r>
              <a:rPr sz="2400" dirty="0">
                <a:latin typeface="Bookman Old Style" pitchFamily="18" charset="0"/>
                <a:cs typeface="Constantia"/>
              </a:rPr>
              <a:t>ei</a:t>
            </a:r>
            <a:r>
              <a:rPr sz="2400" spc="-5" dirty="0">
                <a:latin typeface="Bookman Old Style" pitchFamily="18" charset="0"/>
                <a:cs typeface="Constantia"/>
              </a:rPr>
              <a:t>th</a:t>
            </a:r>
            <a:r>
              <a:rPr sz="2400" dirty="0">
                <a:latin typeface="Bookman Old Style" pitchFamily="18" charset="0"/>
                <a:cs typeface="Constantia"/>
              </a:rPr>
              <a:t>er</a:t>
            </a:r>
            <a:r>
              <a:rPr sz="2400" spc="-155" dirty="0">
                <a:latin typeface="Bookman Old Style" pitchFamily="18" charset="0"/>
                <a:cs typeface="Constantia"/>
              </a:rPr>
              <a:t> </a:t>
            </a:r>
            <a:r>
              <a:rPr sz="2400" dirty="0">
                <a:latin typeface="Bookman Old Style" pitchFamily="18" charset="0"/>
                <a:cs typeface="Constantia"/>
              </a:rPr>
              <a:t>side</a:t>
            </a:r>
            <a:r>
              <a:rPr sz="2400" spc="-120" dirty="0">
                <a:latin typeface="Bookman Old Style" pitchFamily="18" charset="0"/>
                <a:cs typeface="Constantia"/>
              </a:rPr>
              <a:t> </a:t>
            </a:r>
            <a:r>
              <a:rPr sz="2400" dirty="0">
                <a:latin typeface="Bookman Old Style" pitchFamily="18" charset="0"/>
                <a:cs typeface="Constantia"/>
              </a:rPr>
              <a:t>of</a:t>
            </a:r>
            <a:r>
              <a:rPr sz="2400" spc="3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120" dirty="0">
                <a:latin typeface="Bookman Old Style" pitchFamily="18" charset="0"/>
                <a:cs typeface="Constantia"/>
              </a:rPr>
              <a:t> </a:t>
            </a:r>
            <a:r>
              <a:rPr sz="2400" dirty="0">
                <a:latin typeface="Bookman Old Style" pitchFamily="18" charset="0"/>
                <a:cs typeface="Constantia"/>
              </a:rPr>
              <a:t>aorta  </a:t>
            </a:r>
            <a:r>
              <a:rPr sz="2400" spc="-5" dirty="0">
                <a:latin typeface="Bookman Old Style" pitchFamily="18" charset="0"/>
                <a:cs typeface="Constantia"/>
              </a:rPr>
              <a:t>i</a:t>
            </a:r>
            <a:r>
              <a:rPr sz="2400" dirty="0">
                <a:latin typeface="Bookman Old Style" pitchFamily="18" charset="0"/>
                <a:cs typeface="Constantia"/>
              </a:rPr>
              <a:t>n</a:t>
            </a:r>
            <a:r>
              <a:rPr sz="2400" spc="-8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70" dirty="0">
                <a:latin typeface="Bookman Old Style" pitchFamily="18" charset="0"/>
                <a:cs typeface="Constantia"/>
              </a:rPr>
              <a:t> </a:t>
            </a:r>
            <a:r>
              <a:rPr sz="2400" spc="-5" dirty="0">
                <a:latin typeface="Bookman Old Style" pitchFamily="18" charset="0"/>
                <a:cs typeface="Constantia"/>
              </a:rPr>
              <a:t>in</a:t>
            </a:r>
            <a:r>
              <a:rPr sz="2400" spc="-15" dirty="0">
                <a:latin typeface="Bookman Old Style" pitchFamily="18" charset="0"/>
                <a:cs typeface="Constantia"/>
              </a:rPr>
              <a:t>f</a:t>
            </a:r>
            <a:r>
              <a:rPr sz="2400" dirty="0">
                <a:latin typeface="Bookman Old Style" pitchFamily="18" charset="0"/>
                <a:cs typeface="Constantia"/>
              </a:rPr>
              <a:t>er</a:t>
            </a:r>
            <a:r>
              <a:rPr sz="2400" spc="5" dirty="0">
                <a:latin typeface="Bookman Old Style" pitchFamily="18" charset="0"/>
                <a:cs typeface="Constantia"/>
              </a:rPr>
              <a:t>i</a:t>
            </a:r>
            <a:r>
              <a:rPr sz="2400" dirty="0">
                <a:latin typeface="Bookman Old Style" pitchFamily="18" charset="0"/>
                <a:cs typeface="Constantia"/>
              </a:rPr>
              <a:t>or</a:t>
            </a:r>
            <a:r>
              <a:rPr sz="2400" spc="-160" dirty="0">
                <a:latin typeface="Bookman Old Style" pitchFamily="18" charset="0"/>
                <a:cs typeface="Constantia"/>
              </a:rPr>
              <a:t> </a:t>
            </a:r>
            <a:r>
              <a:rPr sz="2400" dirty="0">
                <a:latin typeface="Bookman Old Style" pitchFamily="18" charset="0"/>
                <a:cs typeface="Constantia"/>
              </a:rPr>
              <a:t>a</a:t>
            </a:r>
            <a:r>
              <a:rPr sz="2400" spc="-10" dirty="0">
                <a:latin typeface="Bookman Old Style" pitchFamily="18" charset="0"/>
                <a:cs typeface="Constantia"/>
              </a:rPr>
              <a:t>b</a:t>
            </a:r>
            <a:r>
              <a:rPr sz="2400" spc="-5" dirty="0">
                <a:latin typeface="Bookman Old Style" pitchFamily="18" charset="0"/>
                <a:cs typeface="Constantia"/>
              </a:rPr>
              <a:t>d</a:t>
            </a:r>
            <a:r>
              <a:rPr sz="2400" spc="-15" dirty="0">
                <a:latin typeface="Bookman Old Style" pitchFamily="18" charset="0"/>
                <a:cs typeface="Constantia"/>
              </a:rPr>
              <a:t>o</a:t>
            </a:r>
            <a:r>
              <a:rPr sz="2400" spc="-5" dirty="0">
                <a:latin typeface="Bookman Old Style" pitchFamily="18" charset="0"/>
                <a:cs typeface="Constantia"/>
              </a:rPr>
              <a:t>men</a:t>
            </a:r>
            <a:endParaRPr sz="2400" dirty="0">
              <a:latin typeface="Bookman Old Style" pitchFamily="18" charset="0"/>
              <a:cs typeface="Constantia"/>
            </a:endParaRPr>
          </a:p>
          <a:p>
            <a:pPr marL="1022985" marR="487045" lvl="1" indent="-342900">
              <a:lnSpc>
                <a:spcPct val="150000"/>
              </a:lnSpc>
              <a:spcBef>
                <a:spcPts val="580"/>
              </a:spcBef>
              <a:buClr>
                <a:srgbClr val="009DD9"/>
              </a:buClr>
              <a:buSzPct val="68750"/>
              <a:buFont typeface="Wingdings" pitchFamily="2" charset="2"/>
              <a:buChar char="Ø"/>
              <a:tabLst>
                <a:tab pos="927100" algn="l"/>
                <a:tab pos="927735" algn="l"/>
              </a:tabLst>
            </a:pPr>
            <a:r>
              <a:rPr sz="2400" spc="-5" dirty="0">
                <a:latin typeface="Bookman Old Style" pitchFamily="18" charset="0"/>
                <a:cs typeface="Constantia"/>
              </a:rPr>
              <a:t>They </a:t>
            </a:r>
            <a:r>
              <a:rPr sz="2400" spc="-25" dirty="0">
                <a:latin typeface="Bookman Old Style" pitchFamily="18" charset="0"/>
                <a:cs typeface="Constantia"/>
              </a:rPr>
              <a:t>receive </a:t>
            </a:r>
            <a:r>
              <a:rPr sz="2400" dirty="0">
                <a:latin typeface="Bookman Old Style" pitchFamily="18" charset="0"/>
                <a:cs typeface="Constantia"/>
              </a:rPr>
              <a:t> </a:t>
            </a:r>
            <a:r>
              <a:rPr sz="2400" spc="-10" dirty="0">
                <a:latin typeface="Bookman Old Style" pitchFamily="18" charset="0"/>
                <a:cs typeface="Constantia"/>
              </a:rPr>
              <a:t>lymph draining from </a:t>
            </a:r>
            <a:r>
              <a:rPr sz="2400" spc="-5" dirty="0">
                <a:latin typeface="Bookman Old Style" pitchFamily="18" charset="0"/>
                <a:cs typeface="Constantia"/>
              </a:rPr>
              <a:t>the </a:t>
            </a:r>
            <a:r>
              <a:rPr sz="2400" spc="-25" dirty="0">
                <a:solidFill>
                  <a:srgbClr val="0000CC"/>
                </a:solidFill>
                <a:latin typeface="Bookman Old Style" pitchFamily="18" charset="0"/>
                <a:cs typeface="Constantia"/>
              </a:rPr>
              <a:t>lower </a:t>
            </a:r>
            <a:r>
              <a:rPr sz="2400" spc="-5" dirty="0">
                <a:solidFill>
                  <a:srgbClr val="0000CC"/>
                </a:solidFill>
                <a:latin typeface="Bookman Old Style" pitchFamily="18" charset="0"/>
                <a:cs typeface="Constantia"/>
              </a:rPr>
              <a:t>limbs, </a:t>
            </a:r>
            <a:r>
              <a:rPr sz="2400" spc="-590" dirty="0">
                <a:solidFill>
                  <a:srgbClr val="0000CC"/>
                </a:solidFill>
                <a:latin typeface="Bookman Old Style" pitchFamily="18" charset="0"/>
                <a:cs typeface="Constantia"/>
              </a:rPr>
              <a:t> </a:t>
            </a:r>
            <a:r>
              <a:rPr sz="2400" spc="-5" dirty="0">
                <a:solidFill>
                  <a:srgbClr val="0000CC"/>
                </a:solidFill>
                <a:latin typeface="Bookman Old Style" pitchFamily="18" charset="0"/>
                <a:cs typeface="Constantia"/>
              </a:rPr>
              <a:t>pelvic</a:t>
            </a:r>
            <a:r>
              <a:rPr sz="2400" spc="-140" dirty="0">
                <a:solidFill>
                  <a:srgbClr val="0000CC"/>
                </a:solidFill>
                <a:latin typeface="Bookman Old Style" pitchFamily="18" charset="0"/>
                <a:cs typeface="Constantia"/>
              </a:rPr>
              <a:t> </a:t>
            </a:r>
            <a:r>
              <a:rPr sz="2400" spc="-10" dirty="0">
                <a:solidFill>
                  <a:srgbClr val="0000CC"/>
                </a:solidFill>
                <a:latin typeface="Bookman Old Style" pitchFamily="18" charset="0"/>
                <a:cs typeface="Constantia"/>
              </a:rPr>
              <a:t>organs</a:t>
            </a:r>
            <a:r>
              <a:rPr sz="2400" spc="-100" dirty="0">
                <a:solidFill>
                  <a:srgbClr val="0000CC"/>
                </a:solidFill>
                <a:latin typeface="Bookman Old Style" pitchFamily="18" charset="0"/>
                <a:cs typeface="Constantia"/>
              </a:rPr>
              <a:t> </a:t>
            </a:r>
            <a:r>
              <a:rPr sz="2400" dirty="0">
                <a:solidFill>
                  <a:srgbClr val="0000CC"/>
                </a:solidFill>
                <a:latin typeface="Bookman Old Style" pitchFamily="18" charset="0"/>
                <a:cs typeface="Constantia"/>
              </a:rPr>
              <a:t>and</a:t>
            </a:r>
            <a:r>
              <a:rPr sz="2400" spc="-45" dirty="0">
                <a:solidFill>
                  <a:srgbClr val="0000CC"/>
                </a:solidFill>
                <a:latin typeface="Bookman Old Style" pitchFamily="18" charset="0"/>
                <a:cs typeface="Constantia"/>
              </a:rPr>
              <a:t> </a:t>
            </a:r>
            <a:r>
              <a:rPr sz="2400" spc="30" dirty="0">
                <a:solidFill>
                  <a:srgbClr val="0000CC"/>
                </a:solidFill>
                <a:latin typeface="Bookman Old Style" pitchFamily="18" charset="0"/>
                <a:cs typeface="Constantia"/>
              </a:rPr>
              <a:t> </a:t>
            </a:r>
            <a:r>
              <a:rPr sz="2400" spc="-5" dirty="0">
                <a:solidFill>
                  <a:srgbClr val="0000CC"/>
                </a:solidFill>
                <a:latin typeface="Bookman Old Style" pitchFamily="18" charset="0"/>
                <a:cs typeface="Constantia"/>
              </a:rPr>
              <a:t>the</a:t>
            </a:r>
            <a:r>
              <a:rPr sz="2400" spc="-125" dirty="0">
                <a:solidFill>
                  <a:srgbClr val="0000CC"/>
                </a:solidFill>
                <a:latin typeface="Bookman Old Style" pitchFamily="18" charset="0"/>
                <a:cs typeface="Constantia"/>
              </a:rPr>
              <a:t> </a:t>
            </a:r>
            <a:r>
              <a:rPr sz="2400" spc="-5" dirty="0">
                <a:solidFill>
                  <a:srgbClr val="0000CC"/>
                </a:solidFill>
                <a:latin typeface="Bookman Old Style" pitchFamily="18" charset="0"/>
                <a:cs typeface="Constantia"/>
              </a:rPr>
              <a:t>abdominal</a:t>
            </a:r>
            <a:r>
              <a:rPr sz="2400" spc="-45" dirty="0">
                <a:solidFill>
                  <a:srgbClr val="0000CC"/>
                </a:solidFill>
                <a:latin typeface="Bookman Old Style" pitchFamily="18" charset="0"/>
                <a:cs typeface="Constantia"/>
              </a:rPr>
              <a:t> </a:t>
            </a:r>
            <a:r>
              <a:rPr sz="2400" spc="-10" dirty="0">
                <a:solidFill>
                  <a:srgbClr val="0000CC"/>
                </a:solidFill>
                <a:latin typeface="Bookman Old Style" pitchFamily="18" charset="0"/>
                <a:cs typeface="Constantia"/>
              </a:rPr>
              <a:t>wall</a:t>
            </a:r>
            <a:endParaRPr sz="2400" dirty="0">
              <a:solidFill>
                <a:srgbClr val="0000CC"/>
              </a:solidFill>
              <a:latin typeface="Bookman Old Style" pitchFamily="18" charset="0"/>
              <a:cs typeface="Constantia"/>
            </a:endParaRPr>
          </a:p>
        </p:txBody>
      </p:sp>
      <p:sp>
        <p:nvSpPr>
          <p:cNvPr id="12" name="Slide Number Placeholder 11">
            <a:extLst>
              <a:ext uri="{FF2B5EF4-FFF2-40B4-BE49-F238E27FC236}">
                <a16:creationId xmlns:a16="http://schemas.microsoft.com/office/drawing/2014/main" xmlns="" id="{D31ACA61-D260-4CC8-8B96-E58A9EF3AE20}"/>
              </a:ext>
            </a:extLst>
          </p:cNvPr>
          <p:cNvSpPr>
            <a:spLocks noGrp="1"/>
          </p:cNvSpPr>
          <p:nvPr>
            <p:ph type="sldNum" sz="quarter" idx="12"/>
          </p:nvPr>
        </p:nvSpPr>
        <p:spPr/>
        <p:txBody>
          <a:bodyPr/>
          <a:lstStyle/>
          <a:p>
            <a:pPr marL="55880">
              <a:lnSpc>
                <a:spcPts val="2005"/>
              </a:lnSpc>
            </a:pPr>
            <a:fld id="{81D60167-4931-47E6-BA6A-407CBD079E47}" type="slidenum">
              <a:rPr lang="en-GB" smtClean="0"/>
              <a:t>37</a:t>
            </a:fld>
            <a:endParaRPr lang="en-GB" dirty="0"/>
          </a:p>
        </p:txBody>
      </p:sp>
      <p:sp>
        <p:nvSpPr>
          <p:cNvPr id="11" name="Footer Placeholder 10">
            <a:extLst>
              <a:ext uri="{FF2B5EF4-FFF2-40B4-BE49-F238E27FC236}">
                <a16:creationId xmlns:a16="http://schemas.microsoft.com/office/drawing/2014/main" xmlns="" id="{F4625CDD-94A7-4539-B99C-791DAFD5621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0430811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84E3BF-67F1-49EB-BD76-7B376A17DD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51217174-BCC9-4E4D-88F0-C7ED465032A3}"/>
              </a:ext>
            </a:extLst>
          </p:cNvPr>
          <p:cNvSpPr>
            <a:spLocks noGrp="1"/>
          </p:cNvSpPr>
          <p:nvPr>
            <p:ph idx="1"/>
          </p:nvPr>
        </p:nvSpPr>
        <p:spPr/>
        <p:txBody>
          <a:bodyPr/>
          <a:lstStyle/>
          <a:p>
            <a:endParaRPr lang="en-US"/>
          </a:p>
        </p:txBody>
      </p:sp>
      <p:pic>
        <p:nvPicPr>
          <p:cNvPr id="1026" name="Picture 2" descr="The Lymphatic System | Lymphatic, Lymphatic system, Lymphatic system  drainage">
            <a:extLst>
              <a:ext uri="{FF2B5EF4-FFF2-40B4-BE49-F238E27FC236}">
                <a16:creationId xmlns:a16="http://schemas.microsoft.com/office/drawing/2014/main" xmlns="" id="{7B133B22-CCB8-4087-B4D0-23B5707271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838" y="123825"/>
            <a:ext cx="8696325" cy="661035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xmlns="" id="{C9DB985D-0CEC-4BFF-8675-AF5F90740E46}"/>
              </a:ext>
            </a:extLst>
          </p:cNvPr>
          <p:cNvSpPr>
            <a:spLocks noGrp="1"/>
          </p:cNvSpPr>
          <p:nvPr>
            <p:ph type="sldNum" sz="quarter" idx="12"/>
          </p:nvPr>
        </p:nvSpPr>
        <p:spPr/>
        <p:txBody>
          <a:bodyPr/>
          <a:lstStyle/>
          <a:p>
            <a:pPr marL="55880">
              <a:lnSpc>
                <a:spcPts val="2005"/>
              </a:lnSpc>
            </a:pPr>
            <a:fld id="{81D60167-4931-47E6-BA6A-407CBD079E47}" type="slidenum">
              <a:rPr lang="en-GB" smtClean="0"/>
              <a:t>38</a:t>
            </a:fld>
            <a:endParaRPr lang="en-GB" dirty="0"/>
          </a:p>
        </p:txBody>
      </p:sp>
      <p:sp>
        <p:nvSpPr>
          <p:cNvPr id="5" name="Footer Placeholder 4">
            <a:extLst>
              <a:ext uri="{FF2B5EF4-FFF2-40B4-BE49-F238E27FC236}">
                <a16:creationId xmlns:a16="http://schemas.microsoft.com/office/drawing/2014/main" xmlns="" id="{F508D807-06DC-4000-A894-BCE2EC29469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011680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C55936-6984-4894-95A0-F7C394E8A72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9858CB05-0C12-4543-A076-8FC53FB622B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xmlns="" id="{4342A8A0-B929-4F97-B793-1EC7CBE0F82F}"/>
              </a:ext>
            </a:extLst>
          </p:cNvPr>
          <p:cNvSpPr>
            <a:spLocks noGrp="1"/>
          </p:cNvSpPr>
          <p:nvPr>
            <p:ph type="sldNum" sz="quarter" idx="12"/>
          </p:nvPr>
        </p:nvSpPr>
        <p:spPr/>
        <p:txBody>
          <a:bodyPr/>
          <a:lstStyle/>
          <a:p>
            <a:pPr marL="55880">
              <a:lnSpc>
                <a:spcPts val="2005"/>
              </a:lnSpc>
            </a:pPr>
            <a:fld id="{81D60167-4931-47E6-BA6A-407CBD079E47}" type="slidenum">
              <a:rPr lang="en-GB" smtClean="0"/>
              <a:t>39</a:t>
            </a:fld>
            <a:endParaRPr lang="en-GB" dirty="0"/>
          </a:p>
        </p:txBody>
      </p:sp>
      <p:pic>
        <p:nvPicPr>
          <p:cNvPr id="6" name="Picture 5">
            <a:extLst>
              <a:ext uri="{FF2B5EF4-FFF2-40B4-BE49-F238E27FC236}">
                <a16:creationId xmlns:a16="http://schemas.microsoft.com/office/drawing/2014/main" xmlns="" id="{E19166E8-4D98-4F27-B49D-9B6F4F3762C9}"/>
              </a:ext>
            </a:extLst>
          </p:cNvPr>
          <p:cNvPicPr>
            <a:picLocks noChangeAspect="1"/>
          </p:cNvPicPr>
          <p:nvPr/>
        </p:nvPicPr>
        <p:blipFill>
          <a:blip r:embed="rId2"/>
          <a:stretch>
            <a:fillRect/>
          </a:stretch>
        </p:blipFill>
        <p:spPr>
          <a:xfrm>
            <a:off x="0" y="307370"/>
            <a:ext cx="9144000" cy="6243260"/>
          </a:xfrm>
          <a:prstGeom prst="rect">
            <a:avLst/>
          </a:prstGeom>
        </p:spPr>
      </p:pic>
      <p:pic>
        <p:nvPicPr>
          <p:cNvPr id="8" name="Picture 7">
            <a:extLst>
              <a:ext uri="{FF2B5EF4-FFF2-40B4-BE49-F238E27FC236}">
                <a16:creationId xmlns:a16="http://schemas.microsoft.com/office/drawing/2014/main" xmlns="" id="{AC652D0F-57EB-494D-B82C-39E7F84B211D}"/>
              </a:ext>
            </a:extLst>
          </p:cNvPr>
          <p:cNvPicPr>
            <a:picLocks noChangeAspect="1"/>
          </p:cNvPicPr>
          <p:nvPr/>
        </p:nvPicPr>
        <p:blipFill>
          <a:blip r:embed="rId3"/>
          <a:stretch>
            <a:fillRect/>
          </a:stretch>
        </p:blipFill>
        <p:spPr>
          <a:xfrm>
            <a:off x="5257801" y="2924175"/>
            <a:ext cx="3886200" cy="3684211"/>
          </a:xfrm>
          <a:prstGeom prst="rect">
            <a:avLst/>
          </a:prstGeom>
        </p:spPr>
      </p:pic>
      <p:sp>
        <p:nvSpPr>
          <p:cNvPr id="5" name="Footer Placeholder 4">
            <a:extLst>
              <a:ext uri="{FF2B5EF4-FFF2-40B4-BE49-F238E27FC236}">
                <a16:creationId xmlns:a16="http://schemas.microsoft.com/office/drawing/2014/main" xmlns="" id="{D16571FB-720F-4888-8776-CC065B55341A}"/>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94933285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8229600" cy="1143000"/>
          </a:xfrm>
        </p:spPr>
        <p:txBody>
          <a:bodyPr>
            <a:normAutofit/>
          </a:bodyPr>
          <a:lstStyle/>
          <a:p>
            <a:r>
              <a:rPr lang="en-GB" sz="3600" b="1" spc="-5" dirty="0">
                <a:solidFill>
                  <a:srgbClr val="0000CC"/>
                </a:solidFill>
                <a:latin typeface="Bookman Old Style" pitchFamily="18" charset="0"/>
                <a:cs typeface="Constantia"/>
              </a:rPr>
              <a:t>In</a:t>
            </a:r>
            <a:r>
              <a:rPr lang="en-GB" sz="3600" b="1" spc="-55" dirty="0">
                <a:solidFill>
                  <a:srgbClr val="0000CC"/>
                </a:solidFill>
                <a:latin typeface="Bookman Old Style" pitchFamily="18" charset="0"/>
                <a:cs typeface="Constantia"/>
              </a:rPr>
              <a:t>t</a:t>
            </a:r>
            <a:r>
              <a:rPr lang="en-GB" sz="3600" b="1" spc="-5" dirty="0">
                <a:solidFill>
                  <a:srgbClr val="0000CC"/>
                </a:solidFill>
                <a:latin typeface="Bookman Old Style" pitchFamily="18" charset="0"/>
                <a:cs typeface="Constantia"/>
              </a:rPr>
              <a:t>e</a:t>
            </a:r>
            <a:r>
              <a:rPr lang="en-GB" sz="3600" b="1" spc="-20" dirty="0">
                <a:solidFill>
                  <a:srgbClr val="0000CC"/>
                </a:solidFill>
                <a:latin typeface="Bookman Old Style" pitchFamily="18" charset="0"/>
                <a:cs typeface="Constantia"/>
              </a:rPr>
              <a:t>s</a:t>
            </a:r>
            <a:r>
              <a:rPr lang="en-GB" sz="3600" b="1" spc="-5" dirty="0">
                <a:solidFill>
                  <a:srgbClr val="0000CC"/>
                </a:solidFill>
                <a:latin typeface="Bookman Old Style" pitchFamily="18" charset="0"/>
                <a:cs typeface="Constantia"/>
              </a:rPr>
              <a:t>tinal</a:t>
            </a:r>
            <a:r>
              <a:rPr lang="en-GB" sz="3600" b="1" spc="-35" dirty="0">
                <a:solidFill>
                  <a:srgbClr val="0000CC"/>
                </a:solidFill>
                <a:latin typeface="Bookman Old Style" pitchFamily="18" charset="0"/>
                <a:cs typeface="Constantia"/>
              </a:rPr>
              <a:t> </a:t>
            </a:r>
            <a:r>
              <a:rPr lang="en-GB" sz="3600" b="1" spc="-175" dirty="0">
                <a:solidFill>
                  <a:srgbClr val="0000CC"/>
                </a:solidFill>
                <a:latin typeface="Bookman Old Style" pitchFamily="18" charset="0"/>
                <a:cs typeface="Constantia"/>
              </a:rPr>
              <a:t>T</a:t>
            </a:r>
            <a:r>
              <a:rPr lang="en-GB" sz="3600" b="1" spc="-10" dirty="0">
                <a:solidFill>
                  <a:srgbClr val="0000CC"/>
                </a:solidFill>
                <a:latin typeface="Bookman Old Style" pitchFamily="18" charset="0"/>
                <a:cs typeface="Constantia"/>
              </a:rPr>
              <a:t>runk</a:t>
            </a:r>
            <a:r>
              <a:rPr lang="en-GB" dirty="0">
                <a:solidFill>
                  <a:srgbClr val="0000CC"/>
                </a:solidFill>
                <a:latin typeface="Bookman Old Style" pitchFamily="18" charset="0"/>
                <a:cs typeface="Constantia"/>
              </a:rPr>
              <a:t/>
            </a:r>
            <a:br>
              <a:rPr lang="en-GB" dirty="0">
                <a:solidFill>
                  <a:srgbClr val="0000CC"/>
                </a:solidFill>
                <a:latin typeface="Bookman Old Style" pitchFamily="18" charset="0"/>
                <a:cs typeface="Constantia"/>
              </a:rPr>
            </a:br>
            <a:endParaRPr lang="en-GB" dirty="0">
              <a:solidFill>
                <a:srgbClr val="0000CC"/>
              </a:solidFill>
            </a:endParaRPr>
          </a:p>
        </p:txBody>
      </p:sp>
      <p:sp>
        <p:nvSpPr>
          <p:cNvPr id="3" name="Content Placeholder 2"/>
          <p:cNvSpPr>
            <a:spLocks noGrp="1"/>
          </p:cNvSpPr>
          <p:nvPr>
            <p:ph idx="1"/>
          </p:nvPr>
        </p:nvSpPr>
        <p:spPr>
          <a:xfrm>
            <a:off x="76200" y="1524000"/>
            <a:ext cx="9067800" cy="5181600"/>
          </a:xfrm>
        </p:spPr>
        <p:txBody>
          <a:bodyPr>
            <a:normAutofit lnSpcReduction="10000"/>
          </a:bodyPr>
          <a:lstStyle/>
          <a:p>
            <a:pPr marL="927100" marR="516890" lvl="1" indent="-247015">
              <a:lnSpc>
                <a:spcPct val="150000"/>
              </a:lnSpc>
              <a:spcBef>
                <a:spcPts val="575"/>
              </a:spcBef>
              <a:buClr>
                <a:srgbClr val="009DD9"/>
              </a:buClr>
              <a:buSzPct val="68750"/>
              <a:buFont typeface="Segoe UI Symbol"/>
              <a:buChar char="⚫"/>
              <a:tabLst>
                <a:tab pos="927100" algn="l"/>
                <a:tab pos="927735" algn="l"/>
              </a:tabLst>
            </a:pPr>
            <a:r>
              <a:rPr lang="en-GB" sz="2400" spc="-5" dirty="0">
                <a:latin typeface="Bookman Old Style" pitchFamily="18" charset="0"/>
                <a:cs typeface="Constantia"/>
              </a:rPr>
              <a:t>This</a:t>
            </a:r>
            <a:r>
              <a:rPr lang="en-GB" sz="2400" spc="-105" dirty="0">
                <a:latin typeface="Bookman Old Style" pitchFamily="18" charset="0"/>
                <a:cs typeface="Constantia"/>
              </a:rPr>
              <a:t> </a:t>
            </a:r>
            <a:r>
              <a:rPr lang="en-GB" sz="2400" spc="-10" dirty="0">
                <a:latin typeface="Bookman Old Style" pitchFamily="18" charset="0"/>
                <a:cs typeface="Constantia"/>
              </a:rPr>
              <a:t>unpaired</a:t>
            </a:r>
            <a:r>
              <a:rPr lang="en-GB" sz="2400" spc="-20" dirty="0">
                <a:latin typeface="Bookman Old Style" pitchFamily="18" charset="0"/>
                <a:cs typeface="Constantia"/>
              </a:rPr>
              <a:t> </a:t>
            </a:r>
            <a:r>
              <a:rPr lang="en-GB" sz="2400" spc="-5" dirty="0">
                <a:latin typeface="Bookman Old Style" pitchFamily="18" charset="0"/>
                <a:cs typeface="Constantia"/>
              </a:rPr>
              <a:t>trunk</a:t>
            </a:r>
            <a:r>
              <a:rPr lang="en-GB" sz="2400" spc="-30" dirty="0">
                <a:latin typeface="Bookman Old Style" pitchFamily="18" charset="0"/>
                <a:cs typeface="Constantia"/>
              </a:rPr>
              <a:t> </a:t>
            </a:r>
            <a:r>
              <a:rPr lang="en-GB" sz="2400" dirty="0">
                <a:latin typeface="Bookman Old Style" pitchFamily="18" charset="0"/>
                <a:cs typeface="Constantia"/>
              </a:rPr>
              <a:t>lies</a:t>
            </a:r>
            <a:r>
              <a:rPr lang="en-GB" sz="2400" spc="-45" dirty="0">
                <a:latin typeface="Bookman Old Style" pitchFamily="18" charset="0"/>
                <a:cs typeface="Constantia"/>
              </a:rPr>
              <a:t> </a:t>
            </a:r>
            <a:r>
              <a:rPr lang="en-GB" sz="2400" b="1" spc="-5" dirty="0">
                <a:latin typeface="Bookman Old Style" pitchFamily="18" charset="0"/>
                <a:cs typeface="Constantia"/>
              </a:rPr>
              <a:t>near</a:t>
            </a:r>
            <a:r>
              <a:rPr lang="en-GB" sz="2400" b="1" spc="-80" dirty="0">
                <a:latin typeface="Bookman Old Style" pitchFamily="18" charset="0"/>
                <a:cs typeface="Constantia"/>
              </a:rPr>
              <a:t> </a:t>
            </a:r>
            <a:r>
              <a:rPr lang="en-GB" sz="2400" b="1" spc="-5" dirty="0">
                <a:latin typeface="Bookman Old Style" pitchFamily="18" charset="0"/>
                <a:cs typeface="Constantia"/>
              </a:rPr>
              <a:t>midline</a:t>
            </a:r>
            <a:r>
              <a:rPr lang="en-GB" sz="2400" b="1" spc="-130" dirty="0">
                <a:latin typeface="Bookman Old Style" pitchFamily="18" charset="0"/>
                <a:cs typeface="Constantia"/>
              </a:rPr>
              <a:t> </a:t>
            </a:r>
            <a:r>
              <a:rPr lang="en-GB" sz="2400" b="1" dirty="0">
                <a:latin typeface="Bookman Old Style" pitchFamily="18" charset="0"/>
                <a:cs typeface="Constantia"/>
              </a:rPr>
              <a:t>on</a:t>
            </a:r>
            <a:r>
              <a:rPr lang="en-GB" sz="2400" b="1" spc="-60" dirty="0">
                <a:latin typeface="Bookman Old Style" pitchFamily="18" charset="0"/>
                <a:cs typeface="Constantia"/>
              </a:rPr>
              <a:t> </a:t>
            </a:r>
            <a:r>
              <a:rPr lang="en-GB" sz="2400" b="1" spc="-5" dirty="0">
                <a:latin typeface="Bookman Old Style" pitchFamily="18" charset="0"/>
                <a:cs typeface="Constantia"/>
              </a:rPr>
              <a:t>the </a:t>
            </a:r>
            <a:r>
              <a:rPr lang="en-GB" sz="2400" b="1" spc="-590" dirty="0">
                <a:latin typeface="Bookman Old Style" pitchFamily="18" charset="0"/>
                <a:cs typeface="Constantia"/>
              </a:rPr>
              <a:t> </a:t>
            </a:r>
            <a:r>
              <a:rPr lang="en-GB" sz="2400" b="1" dirty="0">
                <a:latin typeface="Bookman Old Style" pitchFamily="18" charset="0"/>
                <a:cs typeface="Constantia"/>
              </a:rPr>
              <a:t>pos</a:t>
            </a:r>
            <a:r>
              <a:rPr lang="en-GB" sz="2400" b="1" spc="-40" dirty="0">
                <a:latin typeface="Bookman Old Style" pitchFamily="18" charset="0"/>
                <a:cs typeface="Constantia"/>
              </a:rPr>
              <a:t>t</a:t>
            </a:r>
            <a:r>
              <a:rPr lang="en-GB" sz="2400" b="1" dirty="0">
                <a:latin typeface="Bookman Old Style" pitchFamily="18" charset="0"/>
                <a:cs typeface="Constantia"/>
              </a:rPr>
              <a:t>er</a:t>
            </a:r>
            <a:r>
              <a:rPr lang="en-GB" sz="2400" b="1" spc="5" dirty="0">
                <a:latin typeface="Bookman Old Style" pitchFamily="18" charset="0"/>
                <a:cs typeface="Constantia"/>
              </a:rPr>
              <a:t>i</a:t>
            </a:r>
            <a:r>
              <a:rPr lang="en-GB" sz="2400" b="1" dirty="0">
                <a:latin typeface="Bookman Old Style" pitchFamily="18" charset="0"/>
                <a:cs typeface="Constantia"/>
              </a:rPr>
              <a:t>or</a:t>
            </a:r>
            <a:r>
              <a:rPr lang="en-GB" sz="2400" b="1" spc="-160" dirty="0">
                <a:latin typeface="Bookman Old Style" pitchFamily="18" charset="0"/>
                <a:cs typeface="Constantia"/>
              </a:rPr>
              <a:t> </a:t>
            </a:r>
            <a:r>
              <a:rPr lang="en-GB" sz="2400" b="1" dirty="0">
                <a:latin typeface="Bookman Old Style" pitchFamily="18" charset="0"/>
                <a:cs typeface="Constantia"/>
              </a:rPr>
              <a:t>a</a:t>
            </a:r>
            <a:r>
              <a:rPr lang="en-GB" sz="2400" b="1" spc="-10" dirty="0">
                <a:latin typeface="Bookman Old Style" pitchFamily="18" charset="0"/>
                <a:cs typeface="Constantia"/>
              </a:rPr>
              <a:t>b</a:t>
            </a:r>
            <a:r>
              <a:rPr lang="en-GB" sz="2400" b="1" spc="-5" dirty="0">
                <a:latin typeface="Bookman Old Style" pitchFamily="18" charset="0"/>
                <a:cs typeface="Constantia"/>
              </a:rPr>
              <a:t>d</a:t>
            </a:r>
            <a:r>
              <a:rPr lang="en-GB" sz="2400" b="1" spc="-15" dirty="0">
                <a:latin typeface="Bookman Old Style" pitchFamily="18" charset="0"/>
                <a:cs typeface="Constantia"/>
              </a:rPr>
              <a:t>o</a:t>
            </a:r>
            <a:r>
              <a:rPr lang="en-GB" sz="2400" b="1" spc="-5" dirty="0">
                <a:latin typeface="Bookman Old Style" pitchFamily="18" charset="0"/>
                <a:cs typeface="Constantia"/>
              </a:rPr>
              <a:t>min</a:t>
            </a:r>
            <a:r>
              <a:rPr lang="en-GB" sz="2400" b="1" spc="-10" dirty="0">
                <a:latin typeface="Bookman Old Style" pitchFamily="18" charset="0"/>
                <a:cs typeface="Constantia"/>
              </a:rPr>
              <a:t>a</a:t>
            </a:r>
            <a:r>
              <a:rPr lang="en-GB" sz="2400" b="1" dirty="0">
                <a:latin typeface="Bookman Old Style" pitchFamily="18" charset="0"/>
                <a:cs typeface="Constantia"/>
              </a:rPr>
              <a:t>l</a:t>
            </a:r>
            <a:r>
              <a:rPr lang="en-GB" sz="2400" b="1" spc="-55" dirty="0">
                <a:latin typeface="Bookman Old Style" pitchFamily="18" charset="0"/>
                <a:cs typeface="Constantia"/>
              </a:rPr>
              <a:t> </a:t>
            </a:r>
            <a:r>
              <a:rPr lang="en-GB" sz="2400" b="1" spc="-35" dirty="0">
                <a:latin typeface="Bookman Old Style" pitchFamily="18" charset="0"/>
                <a:cs typeface="Constantia"/>
              </a:rPr>
              <a:t>w</a:t>
            </a:r>
            <a:r>
              <a:rPr lang="en-GB" sz="2400" b="1" dirty="0">
                <a:latin typeface="Bookman Old Style" pitchFamily="18" charset="0"/>
                <a:cs typeface="Constantia"/>
              </a:rPr>
              <a:t>all</a:t>
            </a:r>
          </a:p>
          <a:p>
            <a:pPr marL="1022985" marR="1051560" lvl="1" indent="-342900">
              <a:lnSpc>
                <a:spcPct val="150000"/>
              </a:lnSpc>
              <a:spcBef>
                <a:spcPts val="580"/>
              </a:spcBef>
              <a:buClr>
                <a:srgbClr val="009DD9"/>
              </a:buClr>
              <a:buSzPct val="68750"/>
              <a:buFont typeface="Wingdings" pitchFamily="2" charset="2"/>
              <a:buChar char="Ø"/>
              <a:tabLst>
                <a:tab pos="927100" algn="l"/>
                <a:tab pos="927735" algn="l"/>
              </a:tabLst>
            </a:pPr>
            <a:r>
              <a:rPr lang="en-GB" sz="2400" spc="-30" dirty="0">
                <a:latin typeface="Bookman Old Style" pitchFamily="18" charset="0"/>
                <a:cs typeface="Constantia"/>
              </a:rPr>
              <a:t>It</a:t>
            </a:r>
            <a:r>
              <a:rPr lang="en-GB" sz="2400" spc="-114" dirty="0">
                <a:latin typeface="Bookman Old Style" pitchFamily="18" charset="0"/>
                <a:cs typeface="Constantia"/>
              </a:rPr>
              <a:t> </a:t>
            </a:r>
            <a:r>
              <a:rPr lang="en-GB" sz="2400" spc="-20" dirty="0">
                <a:latin typeface="Bookman Old Style" pitchFamily="18" charset="0"/>
                <a:cs typeface="Constantia"/>
              </a:rPr>
              <a:t>receives</a:t>
            </a:r>
            <a:r>
              <a:rPr lang="en-GB" sz="2400" spc="-65" dirty="0">
                <a:latin typeface="Bookman Old Style" pitchFamily="18" charset="0"/>
                <a:cs typeface="Constantia"/>
              </a:rPr>
              <a:t> </a:t>
            </a:r>
            <a:r>
              <a:rPr lang="en-GB" sz="2400" spc="-10" dirty="0">
                <a:latin typeface="Bookman Old Style" pitchFamily="18" charset="0"/>
                <a:cs typeface="Constantia"/>
              </a:rPr>
              <a:t>fatty</a:t>
            </a:r>
            <a:r>
              <a:rPr lang="en-GB" sz="2400" spc="-80" dirty="0">
                <a:latin typeface="Bookman Old Style" pitchFamily="18" charset="0"/>
                <a:cs typeface="Constantia"/>
              </a:rPr>
              <a:t> </a:t>
            </a:r>
            <a:r>
              <a:rPr lang="en-GB" sz="2400" spc="-10" dirty="0">
                <a:latin typeface="Bookman Old Style" pitchFamily="18" charset="0"/>
                <a:cs typeface="Constantia"/>
              </a:rPr>
              <a:t>lymph</a:t>
            </a:r>
            <a:r>
              <a:rPr lang="en-GB" sz="2400" spc="-60" dirty="0">
                <a:latin typeface="Bookman Old Style" pitchFamily="18" charset="0"/>
                <a:cs typeface="Constantia"/>
              </a:rPr>
              <a:t> </a:t>
            </a:r>
            <a:r>
              <a:rPr lang="en-GB" sz="2400" spc="-10" dirty="0">
                <a:latin typeface="Bookman Old Style" pitchFamily="18" charset="0"/>
                <a:cs typeface="Constantia"/>
              </a:rPr>
              <a:t>(chyme)</a:t>
            </a:r>
            <a:r>
              <a:rPr lang="en-GB" sz="2400" spc="-25" dirty="0">
                <a:latin typeface="Bookman Old Style" pitchFamily="18" charset="0"/>
                <a:cs typeface="Constantia"/>
              </a:rPr>
              <a:t> </a:t>
            </a:r>
            <a:r>
              <a:rPr lang="en-GB" sz="2400" spc="-10" dirty="0">
                <a:latin typeface="Bookman Old Style" pitchFamily="18" charset="0"/>
                <a:cs typeface="Constantia"/>
              </a:rPr>
              <a:t>from </a:t>
            </a:r>
            <a:r>
              <a:rPr lang="en-GB" sz="2400" b="1" spc="-5" dirty="0">
                <a:solidFill>
                  <a:srgbClr val="0000CC"/>
                </a:solidFill>
                <a:latin typeface="Bookman Old Style" pitchFamily="18" charset="0"/>
                <a:cs typeface="Constantia"/>
              </a:rPr>
              <a:t>in</a:t>
            </a:r>
            <a:r>
              <a:rPr lang="en-GB" sz="2400" b="1" spc="-35" dirty="0">
                <a:solidFill>
                  <a:srgbClr val="0000CC"/>
                </a:solidFill>
                <a:latin typeface="Bookman Old Style" pitchFamily="18" charset="0"/>
                <a:cs typeface="Constantia"/>
              </a:rPr>
              <a:t>t</a:t>
            </a:r>
            <a:r>
              <a:rPr lang="en-GB" sz="2400" b="1" dirty="0">
                <a:solidFill>
                  <a:srgbClr val="0000CC"/>
                </a:solidFill>
                <a:latin typeface="Bookman Old Style" pitchFamily="18" charset="0"/>
                <a:cs typeface="Constantia"/>
              </a:rPr>
              <a:t>est</a:t>
            </a:r>
            <a:r>
              <a:rPr lang="en-GB" sz="2400" b="1" spc="-5" dirty="0">
                <a:solidFill>
                  <a:srgbClr val="0000CC"/>
                </a:solidFill>
                <a:latin typeface="Bookman Old Style" pitchFamily="18" charset="0"/>
                <a:cs typeface="Constantia"/>
              </a:rPr>
              <a:t>ine</a:t>
            </a:r>
            <a:r>
              <a:rPr lang="en-GB" sz="2400" b="1" spc="-25" dirty="0">
                <a:solidFill>
                  <a:srgbClr val="0000CC"/>
                </a:solidFill>
                <a:latin typeface="Bookman Old Style" pitchFamily="18" charset="0"/>
                <a:cs typeface="Constantia"/>
              </a:rPr>
              <a:t>s</a:t>
            </a:r>
            <a:r>
              <a:rPr lang="en-GB" sz="2400" b="1" dirty="0">
                <a:solidFill>
                  <a:srgbClr val="0000CC"/>
                </a:solidFill>
                <a:latin typeface="Bookman Old Style" pitchFamily="18" charset="0"/>
                <a:cs typeface="Constantia"/>
              </a:rPr>
              <a:t>,</a:t>
            </a:r>
            <a:r>
              <a:rPr lang="en-GB" sz="2400" b="1" spc="-80" dirty="0">
                <a:solidFill>
                  <a:srgbClr val="0000CC"/>
                </a:solidFill>
                <a:latin typeface="Bookman Old Style" pitchFamily="18" charset="0"/>
                <a:cs typeface="Constantia"/>
              </a:rPr>
              <a:t> </a:t>
            </a:r>
            <a:r>
              <a:rPr lang="en-GB" sz="2400" b="1" spc="-10" dirty="0">
                <a:solidFill>
                  <a:srgbClr val="0000CC"/>
                </a:solidFill>
                <a:latin typeface="Bookman Old Style" pitchFamily="18" charset="0"/>
                <a:cs typeface="Constantia"/>
              </a:rPr>
              <a:t>stomach </a:t>
            </a:r>
            <a:r>
              <a:rPr lang="en-GB" sz="2400" b="1" dirty="0">
                <a:solidFill>
                  <a:srgbClr val="0000CC"/>
                </a:solidFill>
                <a:latin typeface="Bookman Old Style" pitchFamily="18" charset="0"/>
                <a:cs typeface="Constantia"/>
              </a:rPr>
              <a:t>and</a:t>
            </a:r>
            <a:r>
              <a:rPr lang="en-GB" sz="2400" b="1" spc="-60" dirty="0">
                <a:solidFill>
                  <a:srgbClr val="0000CC"/>
                </a:solidFill>
                <a:latin typeface="Bookman Old Style" pitchFamily="18" charset="0"/>
                <a:cs typeface="Constantia"/>
              </a:rPr>
              <a:t> </a:t>
            </a:r>
            <a:r>
              <a:rPr lang="en-GB" sz="2400" b="1" dirty="0">
                <a:solidFill>
                  <a:srgbClr val="0000CC"/>
                </a:solidFill>
                <a:latin typeface="Bookman Old Style" pitchFamily="18" charset="0"/>
                <a:cs typeface="Constantia"/>
              </a:rPr>
              <a:t>other</a:t>
            </a:r>
            <a:r>
              <a:rPr lang="en-GB" sz="2400" b="1" spc="-140" dirty="0">
                <a:solidFill>
                  <a:srgbClr val="0000CC"/>
                </a:solidFill>
                <a:latin typeface="Bookman Old Style" pitchFamily="18" charset="0"/>
                <a:cs typeface="Constantia"/>
              </a:rPr>
              <a:t> </a:t>
            </a:r>
            <a:r>
              <a:rPr lang="en-GB" sz="2400" b="1" spc="-5" dirty="0">
                <a:solidFill>
                  <a:srgbClr val="0000CC"/>
                </a:solidFill>
                <a:latin typeface="Bookman Old Style" pitchFamily="18" charset="0"/>
                <a:cs typeface="Constantia"/>
              </a:rPr>
              <a:t>di</a:t>
            </a:r>
            <a:r>
              <a:rPr lang="en-GB" sz="2400" b="1" spc="-60" dirty="0">
                <a:solidFill>
                  <a:srgbClr val="0000CC"/>
                </a:solidFill>
                <a:latin typeface="Bookman Old Style" pitchFamily="18" charset="0"/>
                <a:cs typeface="Constantia"/>
              </a:rPr>
              <a:t>g</a:t>
            </a:r>
            <a:r>
              <a:rPr lang="en-GB" sz="2400" b="1" dirty="0">
                <a:solidFill>
                  <a:srgbClr val="0000CC"/>
                </a:solidFill>
                <a:latin typeface="Bookman Old Style" pitchFamily="18" charset="0"/>
                <a:cs typeface="Constantia"/>
              </a:rPr>
              <a:t>est</a:t>
            </a:r>
            <a:r>
              <a:rPr lang="en-GB" sz="2400" b="1" spc="-20" dirty="0">
                <a:solidFill>
                  <a:srgbClr val="0000CC"/>
                </a:solidFill>
                <a:latin typeface="Bookman Old Style" pitchFamily="18" charset="0"/>
                <a:cs typeface="Constantia"/>
              </a:rPr>
              <a:t>i</a:t>
            </a:r>
            <a:r>
              <a:rPr lang="en-GB" sz="2400" b="1" spc="-55" dirty="0">
                <a:solidFill>
                  <a:srgbClr val="0000CC"/>
                </a:solidFill>
                <a:latin typeface="Bookman Old Style" pitchFamily="18" charset="0"/>
                <a:cs typeface="Constantia"/>
              </a:rPr>
              <a:t>v</a:t>
            </a:r>
            <a:r>
              <a:rPr lang="en-GB" sz="2400" b="1" dirty="0">
                <a:solidFill>
                  <a:srgbClr val="0000CC"/>
                </a:solidFill>
                <a:latin typeface="Bookman Old Style" pitchFamily="18" charset="0"/>
                <a:cs typeface="Constantia"/>
              </a:rPr>
              <a:t>e o</a:t>
            </a:r>
            <a:r>
              <a:rPr lang="en-GB" sz="2400" b="1" spc="-35" dirty="0">
                <a:solidFill>
                  <a:srgbClr val="0000CC"/>
                </a:solidFill>
                <a:latin typeface="Bookman Old Style" pitchFamily="18" charset="0"/>
                <a:cs typeface="Constantia"/>
              </a:rPr>
              <a:t>r</a:t>
            </a:r>
            <a:r>
              <a:rPr lang="en-GB" sz="2400" b="1" dirty="0">
                <a:solidFill>
                  <a:srgbClr val="0000CC"/>
                </a:solidFill>
                <a:latin typeface="Bookman Old Style" pitchFamily="18" charset="0"/>
                <a:cs typeface="Constantia"/>
              </a:rPr>
              <a:t>gans</a:t>
            </a:r>
          </a:p>
          <a:p>
            <a:pPr marL="1022985" marR="1051560" lvl="1" indent="-342900">
              <a:lnSpc>
                <a:spcPct val="150000"/>
              </a:lnSpc>
              <a:spcBef>
                <a:spcPts val="580"/>
              </a:spcBef>
              <a:buClr>
                <a:srgbClr val="009DD9"/>
              </a:buClr>
              <a:buSzPct val="68750"/>
              <a:buFont typeface="Wingdings" pitchFamily="2" charset="2"/>
              <a:buChar char="Ø"/>
              <a:tabLst>
                <a:tab pos="927100" algn="l"/>
                <a:tab pos="927735" algn="l"/>
              </a:tabLst>
            </a:pPr>
            <a:endParaRPr lang="en-GB" sz="2400" b="1" dirty="0">
              <a:solidFill>
                <a:srgbClr val="0000CC"/>
              </a:solidFill>
              <a:latin typeface="Bookman Old Style" pitchFamily="18" charset="0"/>
              <a:cs typeface="Constantia"/>
            </a:endParaRPr>
          </a:p>
          <a:p>
            <a:pPr marL="287020" indent="-274320">
              <a:lnSpc>
                <a:spcPct val="150000"/>
              </a:lnSpc>
              <a:spcBef>
                <a:spcPts val="414"/>
              </a:spcBef>
              <a:buClr>
                <a:srgbClr val="0AD0D9"/>
              </a:buClr>
              <a:buSzPct val="93750"/>
              <a:buFont typeface="Wingdings"/>
              <a:buChar char=""/>
              <a:tabLst>
                <a:tab pos="287020" algn="l"/>
              </a:tabLst>
            </a:pPr>
            <a:r>
              <a:rPr lang="en-US" sz="2400" b="1" spc="-5" dirty="0" err="1">
                <a:solidFill>
                  <a:srgbClr val="0000CC"/>
                </a:solidFill>
                <a:latin typeface="Constantia"/>
                <a:cs typeface="Constantia"/>
              </a:rPr>
              <a:t>Bronchomediastinal</a:t>
            </a:r>
            <a:r>
              <a:rPr lang="en-US" sz="2400" b="1" spc="-65" dirty="0">
                <a:solidFill>
                  <a:srgbClr val="0000CC"/>
                </a:solidFill>
                <a:latin typeface="Constantia"/>
                <a:cs typeface="Constantia"/>
              </a:rPr>
              <a:t> </a:t>
            </a:r>
            <a:r>
              <a:rPr lang="en-US" sz="2400" b="1" spc="-30" dirty="0">
                <a:solidFill>
                  <a:srgbClr val="0000CC"/>
                </a:solidFill>
                <a:latin typeface="Constantia"/>
                <a:cs typeface="Constantia"/>
              </a:rPr>
              <a:t>Trunks</a:t>
            </a:r>
            <a:endParaRPr lang="en-US" sz="2400" dirty="0">
              <a:solidFill>
                <a:srgbClr val="0000CC"/>
              </a:solidFill>
              <a:latin typeface="Constantia"/>
              <a:cs typeface="Constantia"/>
            </a:endParaRPr>
          </a:p>
          <a:p>
            <a:pPr marL="926465" lvl="1" indent="-247015">
              <a:lnSpc>
                <a:spcPct val="150000"/>
              </a:lnSpc>
              <a:spcBef>
                <a:spcPts val="280"/>
              </a:spcBef>
              <a:buClr>
                <a:srgbClr val="009DD9"/>
              </a:buClr>
              <a:buSzPct val="68181"/>
              <a:buFont typeface="Segoe UI Symbol"/>
              <a:buChar char="⚫"/>
              <a:tabLst>
                <a:tab pos="926465" algn="l"/>
                <a:tab pos="927100" algn="l"/>
              </a:tabLst>
            </a:pPr>
            <a:r>
              <a:rPr lang="en-US" sz="2400" spc="-10" dirty="0">
                <a:latin typeface="Constantia"/>
                <a:cs typeface="Constantia"/>
              </a:rPr>
              <a:t>These</a:t>
            </a:r>
            <a:r>
              <a:rPr lang="en-US" sz="2400" spc="-105" dirty="0">
                <a:latin typeface="Constantia"/>
                <a:cs typeface="Constantia"/>
              </a:rPr>
              <a:t> </a:t>
            </a:r>
            <a:r>
              <a:rPr lang="en-US" sz="2400" spc="-10" dirty="0">
                <a:latin typeface="Constantia"/>
                <a:cs typeface="Constantia"/>
              </a:rPr>
              <a:t>paired</a:t>
            </a:r>
            <a:r>
              <a:rPr lang="en-US" sz="2400" spc="-15" dirty="0">
                <a:latin typeface="Constantia"/>
                <a:cs typeface="Constantia"/>
              </a:rPr>
              <a:t> </a:t>
            </a:r>
            <a:r>
              <a:rPr lang="en-US" sz="2400" spc="-5" dirty="0">
                <a:latin typeface="Constantia"/>
                <a:cs typeface="Constantia"/>
              </a:rPr>
              <a:t>trunks</a:t>
            </a:r>
            <a:r>
              <a:rPr lang="en-US" sz="2400" spc="-120" dirty="0">
                <a:latin typeface="Constantia"/>
                <a:cs typeface="Constantia"/>
              </a:rPr>
              <a:t> </a:t>
            </a:r>
            <a:r>
              <a:rPr lang="en-US" sz="2400" b="1" spc="-15" dirty="0">
                <a:latin typeface="Constantia"/>
                <a:cs typeface="Constantia"/>
              </a:rPr>
              <a:t>ascend</a:t>
            </a:r>
            <a:r>
              <a:rPr lang="en-US" sz="2400" b="1" spc="-10" dirty="0">
                <a:latin typeface="Constantia"/>
                <a:cs typeface="Constantia"/>
              </a:rPr>
              <a:t> </a:t>
            </a:r>
            <a:r>
              <a:rPr lang="en-US" sz="2400" b="1" spc="-5" dirty="0">
                <a:latin typeface="Constantia"/>
                <a:cs typeface="Constantia"/>
              </a:rPr>
              <a:t>near</a:t>
            </a:r>
            <a:r>
              <a:rPr lang="en-US" sz="2400" b="1" spc="-114" dirty="0">
                <a:latin typeface="Constantia"/>
                <a:cs typeface="Constantia"/>
              </a:rPr>
              <a:t>  </a:t>
            </a:r>
            <a:r>
              <a:rPr lang="en-US" sz="2400" b="1" spc="-10" dirty="0">
                <a:latin typeface="Constantia"/>
                <a:cs typeface="Constantia"/>
              </a:rPr>
              <a:t>the</a:t>
            </a:r>
            <a:r>
              <a:rPr lang="en-US" sz="2400" b="1" spc="-100" dirty="0">
                <a:latin typeface="Constantia"/>
                <a:cs typeface="Constantia"/>
              </a:rPr>
              <a:t> </a:t>
            </a:r>
            <a:r>
              <a:rPr lang="en-US" sz="2400" b="1" spc="-5" dirty="0">
                <a:latin typeface="Constantia"/>
                <a:cs typeface="Constantia"/>
              </a:rPr>
              <a:t>sides</a:t>
            </a:r>
            <a:r>
              <a:rPr lang="en-US" sz="2400" b="1" spc="-90" dirty="0">
                <a:latin typeface="Constantia"/>
                <a:cs typeface="Constantia"/>
              </a:rPr>
              <a:t> </a:t>
            </a:r>
            <a:r>
              <a:rPr lang="en-US" sz="2400" b="1" spc="-5" dirty="0">
                <a:latin typeface="Constantia"/>
                <a:cs typeface="Constantia"/>
              </a:rPr>
              <a:t>of</a:t>
            </a:r>
            <a:r>
              <a:rPr lang="en-US" sz="2400" b="1" spc="25" dirty="0">
                <a:latin typeface="Constantia"/>
                <a:cs typeface="Constantia"/>
              </a:rPr>
              <a:t> </a:t>
            </a:r>
            <a:r>
              <a:rPr lang="en-US" sz="2400" b="1" spc="-10" dirty="0">
                <a:latin typeface="Constantia"/>
                <a:cs typeface="Constantia"/>
              </a:rPr>
              <a:t>the</a:t>
            </a:r>
            <a:r>
              <a:rPr lang="en-US" sz="2400" b="1" spc="-85" dirty="0">
                <a:latin typeface="Constantia"/>
                <a:cs typeface="Constantia"/>
              </a:rPr>
              <a:t> </a:t>
            </a:r>
            <a:r>
              <a:rPr lang="en-US" sz="2400" b="1" spc="-10" dirty="0">
                <a:latin typeface="Constantia"/>
                <a:cs typeface="Constantia"/>
              </a:rPr>
              <a:t>trachea</a:t>
            </a:r>
            <a:endParaRPr lang="en-US" sz="2400" b="1" dirty="0">
              <a:latin typeface="Constantia"/>
              <a:cs typeface="Constantia"/>
            </a:endParaRPr>
          </a:p>
          <a:p>
            <a:pPr marL="926465" lvl="1" indent="-247015">
              <a:lnSpc>
                <a:spcPct val="150000"/>
              </a:lnSpc>
              <a:spcBef>
                <a:spcPts val="270"/>
              </a:spcBef>
              <a:buClr>
                <a:srgbClr val="009DD9"/>
              </a:buClr>
              <a:buSzPct val="68181"/>
              <a:buFont typeface="Segoe UI Symbol"/>
              <a:buChar char="⚫"/>
              <a:tabLst>
                <a:tab pos="926465" algn="l"/>
                <a:tab pos="927100" algn="l"/>
              </a:tabLst>
            </a:pPr>
            <a:r>
              <a:rPr lang="en-US" sz="2400" spc="-10" dirty="0">
                <a:latin typeface="Constantia"/>
                <a:cs typeface="Constantia"/>
              </a:rPr>
              <a:t>They</a:t>
            </a:r>
            <a:r>
              <a:rPr lang="en-US" sz="2400" spc="-105" dirty="0">
                <a:latin typeface="Constantia"/>
                <a:cs typeface="Constantia"/>
              </a:rPr>
              <a:t> </a:t>
            </a:r>
            <a:r>
              <a:rPr lang="en-US" sz="2400" spc="-15" dirty="0">
                <a:latin typeface="Constantia"/>
                <a:cs typeface="Constantia"/>
              </a:rPr>
              <a:t>collect</a:t>
            </a:r>
            <a:r>
              <a:rPr lang="en-US" sz="2400" spc="-55" dirty="0">
                <a:latin typeface="Constantia"/>
                <a:cs typeface="Constantia"/>
              </a:rPr>
              <a:t> </a:t>
            </a:r>
            <a:r>
              <a:rPr lang="en-US" sz="2400" spc="-15" dirty="0">
                <a:latin typeface="Constantia"/>
                <a:cs typeface="Constantia"/>
              </a:rPr>
              <a:t>lymph</a:t>
            </a:r>
            <a:r>
              <a:rPr lang="en-US" sz="2400" spc="-35" dirty="0">
                <a:latin typeface="Constantia"/>
                <a:cs typeface="Constantia"/>
              </a:rPr>
              <a:t> </a:t>
            </a:r>
            <a:r>
              <a:rPr lang="en-US" sz="2400" spc="-15" dirty="0">
                <a:latin typeface="Constantia"/>
                <a:cs typeface="Constantia"/>
              </a:rPr>
              <a:t>from</a:t>
            </a:r>
            <a:r>
              <a:rPr lang="en-US" sz="2400" spc="-65" dirty="0">
                <a:latin typeface="Constantia"/>
                <a:cs typeface="Constantia"/>
              </a:rPr>
              <a:t> </a:t>
            </a:r>
            <a:r>
              <a:rPr lang="en-US" sz="2400" spc="-10" dirty="0">
                <a:latin typeface="Constantia"/>
                <a:cs typeface="Constantia"/>
              </a:rPr>
              <a:t>the</a:t>
            </a:r>
            <a:r>
              <a:rPr lang="en-US" sz="2400" spc="-65" dirty="0">
                <a:latin typeface="Constantia"/>
                <a:cs typeface="Constantia"/>
              </a:rPr>
              <a:t> </a:t>
            </a:r>
            <a:r>
              <a:rPr lang="en-US" sz="2400" b="1" spc="-10" dirty="0">
                <a:solidFill>
                  <a:srgbClr val="0000CC"/>
                </a:solidFill>
                <a:latin typeface="Constantia"/>
                <a:cs typeface="Constantia"/>
              </a:rPr>
              <a:t>thoracic</a:t>
            </a:r>
            <a:r>
              <a:rPr lang="en-US" sz="2400" b="1" spc="-120" dirty="0">
                <a:solidFill>
                  <a:srgbClr val="0000CC"/>
                </a:solidFill>
                <a:latin typeface="Constantia"/>
                <a:cs typeface="Constantia"/>
              </a:rPr>
              <a:t> </a:t>
            </a:r>
            <a:r>
              <a:rPr lang="en-US" sz="2400" b="1" spc="-15" dirty="0">
                <a:solidFill>
                  <a:srgbClr val="0000CC"/>
                </a:solidFill>
                <a:latin typeface="Constantia"/>
                <a:cs typeface="Constantia"/>
              </a:rPr>
              <a:t>viscera</a:t>
            </a:r>
            <a:r>
              <a:rPr lang="en-US" sz="2400" b="1" spc="-105" dirty="0">
                <a:solidFill>
                  <a:srgbClr val="0000CC"/>
                </a:solidFill>
                <a:latin typeface="Constantia"/>
                <a:cs typeface="Constantia"/>
              </a:rPr>
              <a:t> </a:t>
            </a:r>
            <a:r>
              <a:rPr lang="en-US" sz="2400" spc="-5" dirty="0">
                <a:latin typeface="Constantia"/>
                <a:cs typeface="Constantia"/>
              </a:rPr>
              <a:t>and</a:t>
            </a:r>
            <a:r>
              <a:rPr lang="en-US" sz="2400" spc="-35" dirty="0">
                <a:latin typeface="Constantia"/>
                <a:cs typeface="Constantia"/>
              </a:rPr>
              <a:t> </a:t>
            </a:r>
            <a:r>
              <a:rPr lang="en-US" sz="2400" spc="-10" dirty="0">
                <a:latin typeface="Constantia"/>
                <a:cs typeface="Constantia"/>
              </a:rPr>
              <a:t>wall</a:t>
            </a:r>
          </a:p>
          <a:p>
            <a:endParaRPr lang="en-GB" dirty="0"/>
          </a:p>
        </p:txBody>
      </p:sp>
      <p:sp>
        <p:nvSpPr>
          <p:cNvPr id="4" name="Slide Number Placeholder 3">
            <a:extLst>
              <a:ext uri="{FF2B5EF4-FFF2-40B4-BE49-F238E27FC236}">
                <a16:creationId xmlns:a16="http://schemas.microsoft.com/office/drawing/2014/main" xmlns="" id="{213DFAF3-DAAE-4D04-9564-330A4A5555E1}"/>
              </a:ext>
            </a:extLst>
          </p:cNvPr>
          <p:cNvSpPr>
            <a:spLocks noGrp="1"/>
          </p:cNvSpPr>
          <p:nvPr>
            <p:ph type="sldNum" sz="quarter" idx="12"/>
          </p:nvPr>
        </p:nvSpPr>
        <p:spPr/>
        <p:txBody>
          <a:bodyPr/>
          <a:lstStyle/>
          <a:p>
            <a:pPr marL="55880">
              <a:lnSpc>
                <a:spcPts val="2005"/>
              </a:lnSpc>
            </a:pPr>
            <a:fld id="{81D60167-4931-47E6-BA6A-407CBD079E47}" type="slidenum">
              <a:rPr lang="en-GB" smtClean="0"/>
              <a:t>40</a:t>
            </a:fld>
            <a:endParaRPr lang="en-GB" dirty="0"/>
          </a:p>
        </p:txBody>
      </p:sp>
      <p:sp>
        <p:nvSpPr>
          <p:cNvPr id="5" name="Footer Placeholder 4">
            <a:extLst>
              <a:ext uri="{FF2B5EF4-FFF2-40B4-BE49-F238E27FC236}">
                <a16:creationId xmlns:a16="http://schemas.microsoft.com/office/drawing/2014/main" xmlns="" id="{09F97808-32E1-4E83-95D3-257915A99FB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7174622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12"/>
            <a:ext cx="9144000" cy="714362"/>
          </a:xfrm>
          <a:prstGeom prst="rect">
            <a:avLst/>
          </a:prstGeom>
        </p:spPr>
      </p:pic>
      <p:sp>
        <p:nvSpPr>
          <p:cNvPr id="3" name="object 3"/>
          <p:cNvSpPr txBox="1">
            <a:spLocks noGrp="1"/>
          </p:cNvSpPr>
          <p:nvPr>
            <p:ph type="title"/>
          </p:nvPr>
        </p:nvSpPr>
        <p:spPr>
          <a:xfrm>
            <a:off x="1923033" y="20573"/>
            <a:ext cx="5198745" cy="635000"/>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30" dirty="0">
                <a:solidFill>
                  <a:srgbClr val="0446CC"/>
                </a:solidFill>
                <a:latin typeface="Times New Roman"/>
                <a:cs typeface="Times New Roman"/>
              </a:rPr>
              <a:t> </a:t>
            </a:r>
            <a:r>
              <a:rPr sz="4000" spc="-95" dirty="0">
                <a:solidFill>
                  <a:srgbClr val="0446CC"/>
                </a:solidFill>
                <a:latin typeface="Times New Roman"/>
                <a:cs typeface="Times New Roman"/>
              </a:rPr>
              <a:t>Lymphatic</a:t>
            </a:r>
            <a:r>
              <a:rPr sz="4000" spc="-130" dirty="0">
                <a:solidFill>
                  <a:srgbClr val="0446CC"/>
                </a:solidFill>
                <a:latin typeface="Times New Roman"/>
                <a:cs typeface="Times New Roman"/>
              </a:rPr>
              <a:t> </a:t>
            </a:r>
            <a:r>
              <a:rPr sz="4000" spc="10" dirty="0">
                <a:solidFill>
                  <a:srgbClr val="0446CC"/>
                </a:solidFill>
                <a:latin typeface="Times New Roman"/>
                <a:cs typeface="Times New Roman"/>
              </a:rPr>
              <a:t>trunk</a:t>
            </a:r>
            <a:r>
              <a:rPr sz="4000" spc="-130" dirty="0">
                <a:solidFill>
                  <a:srgbClr val="0446CC"/>
                </a:solidFill>
                <a:latin typeface="Times New Roman"/>
                <a:cs typeface="Times New Roman"/>
              </a:rPr>
              <a:t> </a:t>
            </a:r>
            <a:r>
              <a:rPr sz="4000" spc="-5" dirty="0">
                <a:solidFill>
                  <a:srgbClr val="0446CC"/>
                </a:solidFill>
                <a:latin typeface="Times New Roman"/>
                <a:cs typeface="Times New Roman"/>
              </a:rPr>
              <a:t>…</a:t>
            </a:r>
            <a:endParaRPr sz="4000">
              <a:latin typeface="Times New Roman"/>
              <a:cs typeface="Times New Roman"/>
            </a:endParaRPr>
          </a:p>
        </p:txBody>
      </p:sp>
      <p:sp>
        <p:nvSpPr>
          <p:cNvPr id="4" name="object 4"/>
          <p:cNvSpPr txBox="1"/>
          <p:nvPr/>
        </p:nvSpPr>
        <p:spPr>
          <a:xfrm>
            <a:off x="228600" y="794034"/>
            <a:ext cx="8915400" cy="6178229"/>
          </a:xfrm>
          <a:prstGeom prst="rect">
            <a:avLst/>
          </a:prstGeom>
        </p:spPr>
        <p:txBody>
          <a:bodyPr vert="horz" wrap="square" lIns="0" tIns="52704" rIns="0" bIns="0" rtlCol="0">
            <a:spAutoFit/>
          </a:bodyPr>
          <a:lstStyle/>
          <a:p>
            <a:pPr marL="469900" indent="-457200">
              <a:lnSpc>
                <a:spcPct val="150000"/>
              </a:lnSpc>
              <a:spcBef>
                <a:spcPts val="5"/>
              </a:spcBef>
              <a:buClr>
                <a:srgbClr val="0AD0D9"/>
              </a:buClr>
              <a:buSzPct val="94230"/>
              <a:buFont typeface="Wingdings" panose="05000000000000000000" pitchFamily="2" charset="2"/>
              <a:buChar char="Ø"/>
              <a:tabLst>
                <a:tab pos="287020" algn="l"/>
              </a:tabLst>
            </a:pPr>
            <a:r>
              <a:rPr sz="2600" b="1" spc="-15" dirty="0">
                <a:solidFill>
                  <a:srgbClr val="0000CC"/>
                </a:solidFill>
                <a:latin typeface="Constantia"/>
                <a:cs typeface="Constantia"/>
              </a:rPr>
              <a:t>Subclavian</a:t>
            </a:r>
            <a:r>
              <a:rPr sz="2600" b="1" spc="-125" dirty="0">
                <a:solidFill>
                  <a:srgbClr val="0000CC"/>
                </a:solidFill>
                <a:latin typeface="Constantia"/>
                <a:cs typeface="Constantia"/>
              </a:rPr>
              <a:t> </a:t>
            </a:r>
            <a:r>
              <a:rPr sz="2600" b="1" spc="-30" dirty="0">
                <a:solidFill>
                  <a:srgbClr val="0000CC"/>
                </a:solidFill>
                <a:latin typeface="Constantia"/>
                <a:cs typeface="Constantia"/>
              </a:rPr>
              <a:t>Trunks</a:t>
            </a:r>
            <a:endParaRPr sz="2600" dirty="0">
              <a:solidFill>
                <a:srgbClr val="0000CC"/>
              </a:solidFill>
              <a:latin typeface="Constantia"/>
              <a:cs typeface="Constantia"/>
            </a:endParaRPr>
          </a:p>
          <a:p>
            <a:pPr marL="926465" lvl="1" indent="-247015">
              <a:lnSpc>
                <a:spcPct val="150000"/>
              </a:lnSpc>
              <a:spcBef>
                <a:spcPts val="290"/>
              </a:spcBef>
              <a:buClr>
                <a:srgbClr val="009DD9"/>
              </a:buClr>
              <a:buSzPct val="68181"/>
              <a:buFont typeface="Segoe UI Symbol"/>
              <a:buChar char="⚫"/>
              <a:tabLst>
                <a:tab pos="926465" algn="l"/>
                <a:tab pos="927100" algn="l"/>
              </a:tabLst>
            </a:pPr>
            <a:r>
              <a:rPr sz="2400" spc="-10" dirty="0">
                <a:latin typeface="Constantia"/>
                <a:cs typeface="Constantia"/>
              </a:rPr>
              <a:t>These</a:t>
            </a:r>
            <a:r>
              <a:rPr sz="2400" spc="-120" dirty="0">
                <a:latin typeface="Constantia"/>
                <a:cs typeface="Constantia"/>
              </a:rPr>
              <a:t> </a:t>
            </a:r>
            <a:r>
              <a:rPr sz="2400" spc="-20" dirty="0">
                <a:latin typeface="Constantia"/>
                <a:cs typeface="Constantia"/>
              </a:rPr>
              <a:t>are</a:t>
            </a:r>
            <a:r>
              <a:rPr sz="2400" spc="-100" dirty="0">
                <a:latin typeface="Constantia"/>
                <a:cs typeface="Constantia"/>
              </a:rPr>
              <a:t> </a:t>
            </a:r>
            <a:r>
              <a:rPr sz="2400" spc="-10" dirty="0">
                <a:latin typeface="Constantia"/>
                <a:cs typeface="Constantia"/>
              </a:rPr>
              <a:t>paired</a:t>
            </a:r>
            <a:r>
              <a:rPr sz="2400" spc="-25" dirty="0">
                <a:latin typeface="Constantia"/>
                <a:cs typeface="Constantia"/>
              </a:rPr>
              <a:t> </a:t>
            </a:r>
            <a:r>
              <a:rPr sz="2400" spc="-5" dirty="0">
                <a:latin typeface="Constantia"/>
                <a:cs typeface="Constantia"/>
              </a:rPr>
              <a:t>trunks</a:t>
            </a:r>
            <a:r>
              <a:rPr sz="2400" spc="-55" dirty="0">
                <a:latin typeface="Constantia"/>
                <a:cs typeface="Constantia"/>
              </a:rPr>
              <a:t> </a:t>
            </a:r>
            <a:r>
              <a:rPr sz="2400" spc="-10" dirty="0">
                <a:latin typeface="Constantia"/>
                <a:cs typeface="Constantia"/>
              </a:rPr>
              <a:t>located</a:t>
            </a:r>
            <a:r>
              <a:rPr sz="2400" spc="-5" dirty="0">
                <a:latin typeface="Constantia"/>
                <a:cs typeface="Constantia"/>
              </a:rPr>
              <a:t> near</a:t>
            </a:r>
            <a:r>
              <a:rPr sz="2400" spc="-120" dirty="0">
                <a:latin typeface="Constantia"/>
                <a:cs typeface="Constantia"/>
              </a:rPr>
              <a:t> </a:t>
            </a:r>
            <a:r>
              <a:rPr sz="2400" spc="-10" dirty="0">
                <a:latin typeface="Constantia"/>
                <a:cs typeface="Constantia"/>
              </a:rPr>
              <a:t>the</a:t>
            </a:r>
            <a:r>
              <a:rPr sz="2400" spc="-100" dirty="0">
                <a:latin typeface="Constantia"/>
                <a:cs typeface="Constantia"/>
              </a:rPr>
              <a:t> </a:t>
            </a:r>
            <a:r>
              <a:rPr sz="2400" spc="-10" dirty="0">
                <a:latin typeface="Constantia"/>
                <a:cs typeface="Constantia"/>
              </a:rPr>
              <a:t>subclavian</a:t>
            </a:r>
            <a:r>
              <a:rPr lang="en-GB" sz="2400" spc="-10" dirty="0">
                <a:latin typeface="Constantia"/>
                <a:cs typeface="Constantia"/>
              </a:rPr>
              <a:t> </a:t>
            </a:r>
            <a:r>
              <a:rPr sz="2400" spc="-100" dirty="0">
                <a:latin typeface="Constantia"/>
                <a:cs typeface="Constantia"/>
              </a:rPr>
              <a:t> </a:t>
            </a:r>
            <a:r>
              <a:rPr sz="2400" spc="-20" dirty="0">
                <a:latin typeface="Constantia"/>
                <a:cs typeface="Constantia"/>
              </a:rPr>
              <a:t>vein</a:t>
            </a:r>
            <a:endParaRPr sz="2400" dirty="0">
              <a:latin typeface="Constantia"/>
              <a:cs typeface="Constantia"/>
            </a:endParaRPr>
          </a:p>
          <a:p>
            <a:pPr marL="926465" lvl="1" indent="-247015">
              <a:lnSpc>
                <a:spcPct val="150000"/>
              </a:lnSpc>
              <a:spcBef>
                <a:spcPts val="265"/>
              </a:spcBef>
              <a:buClr>
                <a:srgbClr val="009DD9"/>
              </a:buClr>
              <a:buSzPct val="68181"/>
              <a:buFont typeface="Segoe UI Symbol"/>
              <a:buChar char="⚫"/>
              <a:tabLst>
                <a:tab pos="926465" algn="l"/>
                <a:tab pos="927100" algn="l"/>
              </a:tabLst>
            </a:pPr>
            <a:r>
              <a:rPr sz="2400" spc="-10" dirty="0">
                <a:latin typeface="Constantia"/>
                <a:cs typeface="Constantia"/>
              </a:rPr>
              <a:t>These</a:t>
            </a:r>
            <a:r>
              <a:rPr sz="2400" spc="-95" dirty="0">
                <a:latin typeface="Constantia"/>
                <a:cs typeface="Constantia"/>
              </a:rPr>
              <a:t> </a:t>
            </a:r>
            <a:r>
              <a:rPr sz="2400" spc="-5" dirty="0">
                <a:latin typeface="Constantia"/>
                <a:cs typeface="Constantia"/>
              </a:rPr>
              <a:t>trunks</a:t>
            </a:r>
            <a:r>
              <a:rPr sz="2400" spc="-80" dirty="0">
                <a:latin typeface="Constantia"/>
                <a:cs typeface="Constantia"/>
              </a:rPr>
              <a:t> </a:t>
            </a:r>
            <a:r>
              <a:rPr sz="2400" spc="-30" dirty="0">
                <a:latin typeface="Constantia"/>
                <a:cs typeface="Constantia"/>
              </a:rPr>
              <a:t>receive</a:t>
            </a:r>
            <a:r>
              <a:rPr sz="2400" spc="-60" dirty="0">
                <a:latin typeface="Constantia"/>
                <a:cs typeface="Constantia"/>
              </a:rPr>
              <a:t> </a:t>
            </a:r>
            <a:r>
              <a:rPr sz="2400" spc="-15" dirty="0">
                <a:latin typeface="Constantia"/>
                <a:cs typeface="Constantia"/>
              </a:rPr>
              <a:t>lymph</a:t>
            </a:r>
            <a:r>
              <a:rPr sz="2400" spc="-50" dirty="0">
                <a:latin typeface="Constantia"/>
                <a:cs typeface="Constantia"/>
              </a:rPr>
              <a:t> </a:t>
            </a:r>
            <a:r>
              <a:rPr sz="2400" spc="-15" dirty="0">
                <a:latin typeface="Constantia"/>
                <a:cs typeface="Constantia"/>
              </a:rPr>
              <a:t>from</a:t>
            </a:r>
            <a:r>
              <a:rPr sz="2400" spc="-50" dirty="0">
                <a:latin typeface="Constantia"/>
                <a:cs typeface="Constantia"/>
              </a:rPr>
              <a:t> </a:t>
            </a:r>
            <a:r>
              <a:rPr sz="2400" spc="-10" dirty="0">
                <a:latin typeface="Constantia"/>
                <a:cs typeface="Constantia"/>
              </a:rPr>
              <a:t>the</a:t>
            </a:r>
            <a:r>
              <a:rPr sz="2400" spc="-80" dirty="0">
                <a:latin typeface="Constantia"/>
                <a:cs typeface="Constantia"/>
              </a:rPr>
              <a:t> </a:t>
            </a:r>
            <a:r>
              <a:rPr sz="2400" spc="-5" dirty="0">
                <a:solidFill>
                  <a:srgbClr val="0000CC"/>
                </a:solidFill>
                <a:latin typeface="Constantia"/>
                <a:cs typeface="Constantia"/>
              </a:rPr>
              <a:t>upper</a:t>
            </a:r>
            <a:r>
              <a:rPr sz="2400" spc="-85" dirty="0">
                <a:solidFill>
                  <a:srgbClr val="0000CC"/>
                </a:solidFill>
                <a:latin typeface="Constantia"/>
                <a:cs typeface="Constantia"/>
              </a:rPr>
              <a:t> </a:t>
            </a:r>
            <a:r>
              <a:rPr sz="2400" spc="-5" dirty="0">
                <a:solidFill>
                  <a:srgbClr val="0000CC"/>
                </a:solidFill>
                <a:latin typeface="Constantia"/>
                <a:cs typeface="Constantia"/>
              </a:rPr>
              <a:t>limbs</a:t>
            </a:r>
            <a:endParaRPr sz="2400" dirty="0">
              <a:solidFill>
                <a:srgbClr val="0000CC"/>
              </a:solidFill>
              <a:latin typeface="Constantia"/>
              <a:cs typeface="Constantia"/>
            </a:endParaRPr>
          </a:p>
          <a:p>
            <a:pPr marL="926465" marR="456565" lvl="1" indent="-247015">
              <a:lnSpc>
                <a:spcPct val="150000"/>
              </a:lnSpc>
              <a:spcBef>
                <a:spcPts val="560"/>
              </a:spcBef>
              <a:buClr>
                <a:srgbClr val="009DD9"/>
              </a:buClr>
              <a:buSzPct val="68181"/>
              <a:buFont typeface="Segoe UI Symbol"/>
              <a:buChar char="⚫"/>
              <a:tabLst>
                <a:tab pos="926465" algn="l"/>
                <a:tab pos="927100" algn="l"/>
              </a:tabLst>
            </a:pPr>
            <a:r>
              <a:rPr sz="2400" spc="-10" dirty="0">
                <a:latin typeface="Constantia"/>
                <a:cs typeface="Constantia"/>
              </a:rPr>
              <a:t>They</a:t>
            </a:r>
            <a:r>
              <a:rPr sz="2400" spc="-110" dirty="0">
                <a:latin typeface="Constantia"/>
                <a:cs typeface="Constantia"/>
              </a:rPr>
              <a:t> </a:t>
            </a:r>
            <a:r>
              <a:rPr sz="2400" spc="-5" dirty="0">
                <a:latin typeface="Constantia"/>
                <a:cs typeface="Constantia"/>
              </a:rPr>
              <a:t>also</a:t>
            </a:r>
            <a:r>
              <a:rPr sz="2400" spc="-120" dirty="0">
                <a:latin typeface="Constantia"/>
                <a:cs typeface="Constantia"/>
              </a:rPr>
              <a:t> </a:t>
            </a:r>
            <a:r>
              <a:rPr sz="2400" spc="-15" dirty="0">
                <a:latin typeface="Constantia"/>
                <a:cs typeface="Constantia"/>
              </a:rPr>
              <a:t>drain</a:t>
            </a:r>
            <a:r>
              <a:rPr sz="2400" spc="-55" dirty="0">
                <a:latin typeface="Constantia"/>
                <a:cs typeface="Constantia"/>
              </a:rPr>
              <a:t> </a:t>
            </a:r>
            <a:r>
              <a:rPr sz="2400" spc="-10" dirty="0">
                <a:latin typeface="Constantia"/>
                <a:cs typeface="Constantia"/>
              </a:rPr>
              <a:t>the</a:t>
            </a:r>
            <a:r>
              <a:rPr sz="2400" spc="-50" dirty="0">
                <a:latin typeface="Constantia"/>
                <a:cs typeface="Constantia"/>
              </a:rPr>
              <a:t> </a:t>
            </a:r>
            <a:r>
              <a:rPr sz="2400" spc="-5" dirty="0">
                <a:latin typeface="Constantia"/>
                <a:cs typeface="Constantia"/>
              </a:rPr>
              <a:t>inferior</a:t>
            </a:r>
            <a:r>
              <a:rPr sz="2400" spc="-100" dirty="0">
                <a:latin typeface="Constantia"/>
                <a:cs typeface="Constantia"/>
              </a:rPr>
              <a:t> </a:t>
            </a:r>
            <a:r>
              <a:rPr sz="2400" spc="-5" dirty="0">
                <a:latin typeface="Constantia"/>
                <a:cs typeface="Constantia"/>
              </a:rPr>
              <a:t>neck</a:t>
            </a:r>
            <a:r>
              <a:rPr sz="2400" spc="-95" dirty="0">
                <a:latin typeface="Constantia"/>
                <a:cs typeface="Constantia"/>
              </a:rPr>
              <a:t> </a:t>
            </a:r>
            <a:r>
              <a:rPr sz="2400" spc="-5" dirty="0">
                <a:latin typeface="Constantia"/>
                <a:cs typeface="Constantia"/>
              </a:rPr>
              <a:t>and</a:t>
            </a:r>
            <a:r>
              <a:rPr sz="2400" spc="-35" dirty="0">
                <a:latin typeface="Constantia"/>
                <a:cs typeface="Constantia"/>
              </a:rPr>
              <a:t> </a:t>
            </a:r>
            <a:r>
              <a:rPr sz="2400" spc="-10" dirty="0">
                <a:latin typeface="Constantia"/>
                <a:cs typeface="Constantia"/>
              </a:rPr>
              <a:t>the</a:t>
            </a:r>
            <a:r>
              <a:rPr sz="2400" spc="-85" dirty="0">
                <a:latin typeface="Constantia"/>
                <a:cs typeface="Constantia"/>
              </a:rPr>
              <a:t> </a:t>
            </a:r>
            <a:r>
              <a:rPr sz="2400" spc="-5" dirty="0">
                <a:latin typeface="Constantia"/>
                <a:cs typeface="Constantia"/>
              </a:rPr>
              <a:t>superior</a:t>
            </a:r>
            <a:r>
              <a:rPr sz="2400" spc="-100" dirty="0">
                <a:latin typeface="Constantia"/>
                <a:cs typeface="Constantia"/>
              </a:rPr>
              <a:t> </a:t>
            </a:r>
            <a:r>
              <a:rPr sz="2400" spc="-10" dirty="0">
                <a:latin typeface="Constantia"/>
                <a:cs typeface="Constantia"/>
              </a:rPr>
              <a:t>thoracic </a:t>
            </a:r>
            <a:r>
              <a:rPr sz="2400" spc="-540" dirty="0">
                <a:latin typeface="Constantia"/>
                <a:cs typeface="Constantia"/>
              </a:rPr>
              <a:t> </a:t>
            </a:r>
            <a:r>
              <a:rPr sz="2400" spc="-10" dirty="0">
                <a:latin typeface="Constantia"/>
                <a:cs typeface="Constantia"/>
              </a:rPr>
              <a:t>wall</a:t>
            </a:r>
            <a:endParaRPr lang="en-US" sz="2400" spc="-10" dirty="0">
              <a:latin typeface="Constantia"/>
              <a:cs typeface="Constantia"/>
            </a:endParaRPr>
          </a:p>
          <a:p>
            <a:pPr marL="287020" indent="-274320">
              <a:lnSpc>
                <a:spcPct val="150000"/>
              </a:lnSpc>
              <a:buClr>
                <a:srgbClr val="0AD0D9"/>
              </a:buClr>
              <a:buSzPct val="94230"/>
              <a:buFont typeface="Wingdings"/>
              <a:buChar char=""/>
              <a:tabLst>
                <a:tab pos="287020" algn="l"/>
              </a:tabLst>
            </a:pPr>
            <a:r>
              <a:rPr lang="en-GB" sz="2600" b="1" spc="-35" dirty="0">
                <a:solidFill>
                  <a:srgbClr val="0000CC"/>
                </a:solidFill>
                <a:latin typeface="Constantia"/>
                <a:cs typeface="Constantia"/>
              </a:rPr>
              <a:t>J</a:t>
            </a:r>
            <a:r>
              <a:rPr lang="en-GB" sz="2600" b="1" dirty="0">
                <a:solidFill>
                  <a:srgbClr val="0000CC"/>
                </a:solidFill>
                <a:latin typeface="Constantia"/>
                <a:cs typeface="Constantia"/>
              </a:rPr>
              <a:t>ugu</a:t>
            </a:r>
            <a:r>
              <a:rPr lang="en-GB" sz="2600" b="1" spc="-15" dirty="0">
                <a:solidFill>
                  <a:srgbClr val="0000CC"/>
                </a:solidFill>
                <a:latin typeface="Constantia"/>
                <a:cs typeface="Constantia"/>
              </a:rPr>
              <a:t>l</a:t>
            </a:r>
            <a:r>
              <a:rPr lang="en-GB" sz="2600" b="1" dirty="0">
                <a:solidFill>
                  <a:srgbClr val="0000CC"/>
                </a:solidFill>
                <a:latin typeface="Constantia"/>
                <a:cs typeface="Constantia"/>
              </a:rPr>
              <a:t>ar</a:t>
            </a:r>
            <a:r>
              <a:rPr lang="en-GB" sz="2600" b="1" spc="-185" dirty="0">
                <a:solidFill>
                  <a:srgbClr val="0000CC"/>
                </a:solidFill>
                <a:latin typeface="Constantia"/>
                <a:cs typeface="Constantia"/>
              </a:rPr>
              <a:t> </a:t>
            </a:r>
            <a:r>
              <a:rPr lang="en-GB" sz="2600" b="1" spc="-155" dirty="0">
                <a:solidFill>
                  <a:srgbClr val="0000CC"/>
                </a:solidFill>
                <a:latin typeface="Constantia"/>
                <a:cs typeface="Constantia"/>
              </a:rPr>
              <a:t>T</a:t>
            </a:r>
            <a:r>
              <a:rPr lang="en-GB" sz="2600" b="1" spc="-5" dirty="0">
                <a:solidFill>
                  <a:srgbClr val="0000CC"/>
                </a:solidFill>
                <a:latin typeface="Constantia"/>
                <a:cs typeface="Constantia"/>
              </a:rPr>
              <a:t>runks</a:t>
            </a:r>
            <a:endParaRPr lang="en-GB" sz="2600" dirty="0">
              <a:solidFill>
                <a:srgbClr val="0000CC"/>
              </a:solidFill>
              <a:latin typeface="Constantia"/>
              <a:cs typeface="Constantia"/>
            </a:endParaRPr>
          </a:p>
          <a:p>
            <a:pPr marL="926465" marR="816610" lvl="1" indent="-247015">
              <a:lnSpc>
                <a:spcPct val="150000"/>
              </a:lnSpc>
              <a:spcBef>
                <a:spcPts val="590"/>
              </a:spcBef>
              <a:buClr>
                <a:srgbClr val="009DD9"/>
              </a:buClr>
              <a:buSzPct val="68181"/>
              <a:buFont typeface="Segoe UI Symbol"/>
              <a:buChar char="⚫"/>
              <a:tabLst>
                <a:tab pos="926465" algn="l"/>
                <a:tab pos="927100" algn="l"/>
              </a:tabLst>
            </a:pPr>
            <a:r>
              <a:rPr lang="en-GB" sz="2400" spc="-10" dirty="0">
                <a:latin typeface="Constantia"/>
                <a:cs typeface="Constantia"/>
              </a:rPr>
              <a:t>located</a:t>
            </a:r>
            <a:r>
              <a:rPr lang="en-GB" sz="2400" dirty="0">
                <a:latin typeface="Constantia"/>
                <a:cs typeface="Constantia"/>
              </a:rPr>
              <a:t> </a:t>
            </a:r>
            <a:r>
              <a:rPr lang="en-GB" sz="2400" spc="-5" dirty="0">
                <a:latin typeface="Constantia"/>
                <a:cs typeface="Constantia"/>
              </a:rPr>
              <a:t>in</a:t>
            </a:r>
            <a:r>
              <a:rPr lang="en-GB" sz="2400" spc="-60" dirty="0">
                <a:latin typeface="Constantia"/>
                <a:cs typeface="Constantia"/>
              </a:rPr>
              <a:t> </a:t>
            </a:r>
            <a:r>
              <a:rPr lang="en-GB" sz="2400" spc="-10" dirty="0">
                <a:latin typeface="Constantia"/>
                <a:cs typeface="Constantia"/>
              </a:rPr>
              <a:t>the</a:t>
            </a:r>
            <a:r>
              <a:rPr lang="en-GB" sz="2400" spc="-50" dirty="0">
                <a:latin typeface="Constantia"/>
                <a:cs typeface="Constantia"/>
              </a:rPr>
              <a:t> </a:t>
            </a:r>
            <a:r>
              <a:rPr lang="en-GB" sz="2400" spc="-5" dirty="0">
                <a:latin typeface="Constantia"/>
                <a:cs typeface="Constantia"/>
              </a:rPr>
              <a:t>neck</a:t>
            </a:r>
            <a:r>
              <a:rPr lang="en-GB" sz="2400" spc="-90" dirty="0">
                <a:latin typeface="Constantia"/>
                <a:cs typeface="Constantia"/>
              </a:rPr>
              <a:t> </a:t>
            </a:r>
            <a:r>
              <a:rPr lang="en-GB" sz="2400" spc="-5" dirty="0">
                <a:latin typeface="Constantia"/>
                <a:cs typeface="Constantia"/>
              </a:rPr>
              <a:t>at</a:t>
            </a:r>
            <a:r>
              <a:rPr lang="en-GB" sz="2400" spc="-85" dirty="0">
                <a:latin typeface="Constantia"/>
                <a:cs typeface="Constantia"/>
              </a:rPr>
              <a:t> </a:t>
            </a:r>
            <a:r>
              <a:rPr lang="en-GB" sz="2400" spc="-10" dirty="0">
                <a:latin typeface="Constantia"/>
                <a:cs typeface="Constantia"/>
              </a:rPr>
              <a:t>the</a:t>
            </a:r>
            <a:r>
              <a:rPr lang="en-GB" sz="2400" spc="-50" dirty="0">
                <a:latin typeface="Constantia"/>
                <a:cs typeface="Constantia"/>
              </a:rPr>
              <a:t> </a:t>
            </a:r>
            <a:r>
              <a:rPr lang="en-GB" sz="2400" spc="-10" dirty="0">
                <a:latin typeface="Constantia"/>
                <a:cs typeface="Constantia"/>
              </a:rPr>
              <a:t>base</a:t>
            </a:r>
            <a:r>
              <a:rPr lang="en-GB" sz="2400" spc="-110" dirty="0">
                <a:latin typeface="Constantia"/>
                <a:cs typeface="Constantia"/>
              </a:rPr>
              <a:t> </a:t>
            </a:r>
            <a:r>
              <a:rPr lang="en-GB" sz="2400" spc="-5" dirty="0">
                <a:latin typeface="Constantia"/>
                <a:cs typeface="Constantia"/>
              </a:rPr>
              <a:t>of</a:t>
            </a:r>
            <a:r>
              <a:rPr lang="en-GB" sz="2400" spc="-15" dirty="0">
                <a:latin typeface="Constantia"/>
                <a:cs typeface="Constantia"/>
              </a:rPr>
              <a:t> </a:t>
            </a:r>
            <a:r>
              <a:rPr lang="en-GB" sz="2400" spc="-5" dirty="0">
                <a:latin typeface="Constantia"/>
                <a:cs typeface="Constantia"/>
              </a:rPr>
              <a:t>each </a:t>
            </a:r>
            <a:r>
              <a:rPr lang="en-GB" sz="2400" spc="-535" dirty="0">
                <a:latin typeface="Constantia"/>
                <a:cs typeface="Constantia"/>
              </a:rPr>
              <a:t> </a:t>
            </a:r>
            <a:r>
              <a:rPr lang="en-GB" sz="2400" spc="-10" dirty="0">
                <a:latin typeface="Constantia"/>
                <a:cs typeface="Constantia"/>
              </a:rPr>
              <a:t>i</a:t>
            </a:r>
            <a:r>
              <a:rPr lang="en-GB" sz="2400" dirty="0">
                <a:latin typeface="Constantia"/>
                <a:cs typeface="Constantia"/>
              </a:rPr>
              <a:t>n</a:t>
            </a:r>
            <a:r>
              <a:rPr lang="en-GB" sz="2400" spc="-40" dirty="0">
                <a:latin typeface="Constantia"/>
                <a:cs typeface="Constantia"/>
              </a:rPr>
              <a:t>t</a:t>
            </a:r>
            <a:r>
              <a:rPr lang="en-GB" sz="2400" spc="-5" dirty="0">
                <a:latin typeface="Constantia"/>
                <a:cs typeface="Constantia"/>
              </a:rPr>
              <a:t>er</a:t>
            </a:r>
            <a:r>
              <a:rPr lang="en-GB" sz="2400" dirty="0">
                <a:latin typeface="Constantia"/>
                <a:cs typeface="Constantia"/>
              </a:rPr>
              <a:t>n</a:t>
            </a:r>
            <a:r>
              <a:rPr lang="en-GB" sz="2400" spc="-5" dirty="0">
                <a:latin typeface="Constantia"/>
                <a:cs typeface="Constantia"/>
              </a:rPr>
              <a:t>al</a:t>
            </a:r>
            <a:r>
              <a:rPr lang="en-GB" sz="2400" spc="-55" dirty="0">
                <a:latin typeface="Constantia"/>
                <a:cs typeface="Constantia"/>
              </a:rPr>
              <a:t> </a:t>
            </a:r>
            <a:r>
              <a:rPr lang="en-GB" sz="2400" spc="-10" dirty="0">
                <a:latin typeface="Constantia"/>
                <a:cs typeface="Constantia"/>
              </a:rPr>
              <a:t>jugula</a:t>
            </a:r>
            <a:r>
              <a:rPr lang="en-GB" sz="2400" spc="-5" dirty="0">
                <a:latin typeface="Constantia"/>
                <a:cs typeface="Constantia"/>
              </a:rPr>
              <a:t>r</a:t>
            </a:r>
            <a:r>
              <a:rPr lang="en-GB" sz="2400" spc="-145" dirty="0">
                <a:latin typeface="Constantia"/>
                <a:cs typeface="Constantia"/>
              </a:rPr>
              <a:t> </a:t>
            </a:r>
            <a:r>
              <a:rPr lang="en-GB" sz="2400" spc="-60" dirty="0">
                <a:latin typeface="Constantia"/>
                <a:cs typeface="Constantia"/>
              </a:rPr>
              <a:t>v</a:t>
            </a:r>
            <a:r>
              <a:rPr lang="en-GB" sz="2400" spc="-5" dirty="0">
                <a:latin typeface="Constantia"/>
                <a:cs typeface="Constantia"/>
              </a:rPr>
              <a:t>ein</a:t>
            </a:r>
            <a:endParaRPr lang="en-GB" sz="2400" dirty="0">
              <a:latin typeface="Constantia"/>
              <a:cs typeface="Constantia"/>
            </a:endParaRPr>
          </a:p>
          <a:p>
            <a:pPr marL="1200785" lvl="2" indent="-210820">
              <a:lnSpc>
                <a:spcPct val="150000"/>
              </a:lnSpc>
              <a:spcBef>
                <a:spcPts val="225"/>
              </a:spcBef>
              <a:buClr>
                <a:srgbClr val="0AD0D9"/>
              </a:buClr>
              <a:buSzPct val="63636"/>
              <a:buFont typeface="Segoe UI Symbol"/>
              <a:buChar char="⚫"/>
              <a:tabLst>
                <a:tab pos="1201420" algn="l"/>
              </a:tabLst>
            </a:pPr>
            <a:r>
              <a:rPr lang="en-GB" sz="2800" spc="-15" dirty="0">
                <a:latin typeface="Constantia"/>
                <a:cs typeface="Constantia"/>
              </a:rPr>
              <a:t>Drain</a:t>
            </a:r>
            <a:r>
              <a:rPr lang="en-GB" sz="2800" spc="-40" dirty="0">
                <a:latin typeface="Constantia"/>
                <a:cs typeface="Constantia"/>
              </a:rPr>
              <a:t> </a:t>
            </a:r>
            <a:r>
              <a:rPr lang="en-GB" sz="2800" spc="-15" dirty="0">
                <a:latin typeface="Constantia"/>
                <a:cs typeface="Constantia"/>
              </a:rPr>
              <a:t>lymph</a:t>
            </a:r>
            <a:r>
              <a:rPr lang="en-GB" sz="2800" spc="-50" dirty="0">
                <a:latin typeface="Constantia"/>
                <a:cs typeface="Constantia"/>
              </a:rPr>
              <a:t> </a:t>
            </a:r>
            <a:r>
              <a:rPr lang="en-GB" sz="2800" spc="-15" dirty="0">
                <a:latin typeface="Constantia"/>
                <a:cs typeface="Constantia"/>
              </a:rPr>
              <a:t>from</a:t>
            </a:r>
            <a:r>
              <a:rPr lang="en-GB" sz="2800" spc="-70" dirty="0">
                <a:latin typeface="Constantia"/>
                <a:cs typeface="Constantia"/>
              </a:rPr>
              <a:t> </a:t>
            </a:r>
            <a:r>
              <a:rPr lang="en-GB" sz="2800" spc="-10" dirty="0">
                <a:latin typeface="Constantia"/>
                <a:cs typeface="Constantia"/>
              </a:rPr>
              <a:t>the</a:t>
            </a:r>
            <a:r>
              <a:rPr lang="en-GB" sz="2800" spc="-40" dirty="0">
                <a:latin typeface="Constantia"/>
                <a:cs typeface="Constantia"/>
              </a:rPr>
              <a:t> </a:t>
            </a:r>
            <a:r>
              <a:rPr lang="en-GB" sz="2800" b="1" spc="-5" dirty="0">
                <a:solidFill>
                  <a:srgbClr val="0000CC"/>
                </a:solidFill>
                <a:latin typeface="Constantia"/>
                <a:cs typeface="Constantia"/>
              </a:rPr>
              <a:t>head</a:t>
            </a:r>
            <a:r>
              <a:rPr lang="en-GB" sz="2800" b="1" spc="-55" dirty="0">
                <a:solidFill>
                  <a:srgbClr val="0000CC"/>
                </a:solidFill>
                <a:latin typeface="Constantia"/>
                <a:cs typeface="Constantia"/>
              </a:rPr>
              <a:t> </a:t>
            </a:r>
            <a:r>
              <a:rPr lang="en-GB" sz="2800" b="1" spc="-5" dirty="0">
                <a:solidFill>
                  <a:srgbClr val="0000CC"/>
                </a:solidFill>
                <a:latin typeface="Constantia"/>
                <a:cs typeface="Constantia"/>
              </a:rPr>
              <a:t>and</a:t>
            </a:r>
            <a:r>
              <a:rPr lang="en-GB" sz="2800" b="1" spc="-10" dirty="0">
                <a:solidFill>
                  <a:srgbClr val="0000CC"/>
                </a:solidFill>
                <a:latin typeface="Constantia"/>
                <a:cs typeface="Constantia"/>
              </a:rPr>
              <a:t> </a:t>
            </a:r>
            <a:r>
              <a:rPr lang="en-GB" sz="2800" b="1" spc="-5" dirty="0">
                <a:solidFill>
                  <a:srgbClr val="0000CC"/>
                </a:solidFill>
                <a:latin typeface="Constantia"/>
                <a:cs typeface="Constantia"/>
              </a:rPr>
              <a:t>neck</a:t>
            </a:r>
            <a:endParaRPr lang="en-GB" sz="2800" b="1" dirty="0">
              <a:solidFill>
                <a:srgbClr val="0000CC"/>
              </a:solidFill>
              <a:latin typeface="Constantia"/>
              <a:cs typeface="Constantia"/>
            </a:endParaRPr>
          </a:p>
          <a:p>
            <a:pPr marL="926465" marR="456565" lvl="1" indent="-247015">
              <a:lnSpc>
                <a:spcPct val="150000"/>
              </a:lnSpc>
              <a:spcBef>
                <a:spcPts val="560"/>
              </a:spcBef>
              <a:buClr>
                <a:srgbClr val="009DD9"/>
              </a:buClr>
              <a:buSzPct val="68181"/>
              <a:buFont typeface="Segoe UI Symbol"/>
              <a:buChar char="⚫"/>
              <a:tabLst>
                <a:tab pos="926465" algn="l"/>
                <a:tab pos="927100" algn="l"/>
              </a:tabLst>
            </a:pPr>
            <a:endParaRPr sz="3000" dirty="0">
              <a:latin typeface="Constantia"/>
              <a:cs typeface="Constantia"/>
            </a:endParaRPr>
          </a:p>
        </p:txBody>
      </p:sp>
      <p:sp>
        <p:nvSpPr>
          <p:cNvPr id="6" name="Slide Number Placeholder 5">
            <a:extLst>
              <a:ext uri="{FF2B5EF4-FFF2-40B4-BE49-F238E27FC236}">
                <a16:creationId xmlns:a16="http://schemas.microsoft.com/office/drawing/2014/main" xmlns="" id="{7E36B8E0-C334-4B8C-A275-352E46183832}"/>
              </a:ext>
            </a:extLst>
          </p:cNvPr>
          <p:cNvSpPr>
            <a:spLocks noGrp="1"/>
          </p:cNvSpPr>
          <p:nvPr>
            <p:ph type="sldNum" sz="quarter" idx="12"/>
          </p:nvPr>
        </p:nvSpPr>
        <p:spPr/>
        <p:txBody>
          <a:bodyPr/>
          <a:lstStyle/>
          <a:p>
            <a:pPr marL="55880">
              <a:lnSpc>
                <a:spcPts val="2005"/>
              </a:lnSpc>
            </a:pPr>
            <a:fld id="{81D60167-4931-47E6-BA6A-407CBD079E47}" type="slidenum">
              <a:rPr lang="en-GB" smtClean="0"/>
              <a:t>41</a:t>
            </a:fld>
            <a:endParaRPr lang="en-GB" dirty="0"/>
          </a:p>
        </p:txBody>
      </p:sp>
      <p:sp>
        <p:nvSpPr>
          <p:cNvPr id="5" name="Footer Placeholder 4">
            <a:extLst>
              <a:ext uri="{FF2B5EF4-FFF2-40B4-BE49-F238E27FC236}">
                <a16:creationId xmlns:a16="http://schemas.microsoft.com/office/drawing/2014/main" xmlns="" id="{14C23678-F8A2-4D95-BB89-FDEA04238786}"/>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5791" y="19401"/>
            <a:ext cx="9144000" cy="714362"/>
          </a:xfrm>
          <a:prstGeom prst="rect">
            <a:avLst/>
          </a:prstGeom>
        </p:spPr>
      </p:pic>
      <p:sp>
        <p:nvSpPr>
          <p:cNvPr id="3" name="object 3"/>
          <p:cNvSpPr txBox="1">
            <a:spLocks noGrp="1"/>
          </p:cNvSpPr>
          <p:nvPr>
            <p:ph type="title"/>
          </p:nvPr>
        </p:nvSpPr>
        <p:spPr>
          <a:xfrm>
            <a:off x="1923032" y="20573"/>
            <a:ext cx="5011167" cy="627736"/>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05" dirty="0">
                <a:solidFill>
                  <a:srgbClr val="0446CC"/>
                </a:solidFill>
                <a:latin typeface="Times New Roman"/>
                <a:cs typeface="Times New Roman"/>
              </a:rPr>
              <a:t> </a:t>
            </a:r>
            <a:r>
              <a:rPr sz="4000" spc="-790" dirty="0">
                <a:solidFill>
                  <a:srgbClr val="0446CC"/>
                </a:solidFill>
                <a:latin typeface="Times New Roman"/>
                <a:cs typeface="Times New Roman"/>
              </a:rPr>
              <a:t>L</a:t>
            </a:r>
            <a:r>
              <a:rPr sz="4000" spc="-15" dirty="0">
                <a:solidFill>
                  <a:srgbClr val="0446CC"/>
                </a:solidFill>
                <a:latin typeface="Times New Roman"/>
                <a:cs typeface="Times New Roman"/>
              </a:rPr>
              <a:t>ymph</a:t>
            </a:r>
            <a:r>
              <a:rPr sz="4000" spc="-105" dirty="0">
                <a:solidFill>
                  <a:srgbClr val="0446CC"/>
                </a:solidFill>
                <a:latin typeface="Times New Roman"/>
                <a:cs typeface="Times New Roman"/>
              </a:rPr>
              <a:t> </a:t>
            </a:r>
            <a:r>
              <a:rPr lang="en-GB" sz="4000" spc="30" dirty="0">
                <a:solidFill>
                  <a:srgbClr val="0446CC"/>
                </a:solidFill>
                <a:latin typeface="Times New Roman"/>
                <a:cs typeface="Times New Roman"/>
              </a:rPr>
              <a:t>Duct</a:t>
            </a:r>
            <a:endParaRPr sz="4000" dirty="0">
              <a:latin typeface="Times New Roman"/>
              <a:cs typeface="Times New Roman"/>
            </a:endParaRPr>
          </a:p>
        </p:txBody>
      </p:sp>
      <p:sp>
        <p:nvSpPr>
          <p:cNvPr id="4" name="object 4"/>
          <p:cNvSpPr txBox="1"/>
          <p:nvPr/>
        </p:nvSpPr>
        <p:spPr>
          <a:xfrm>
            <a:off x="25791" y="834009"/>
            <a:ext cx="5079609" cy="5185587"/>
          </a:xfrm>
          <a:prstGeom prst="rect">
            <a:avLst/>
          </a:prstGeom>
        </p:spPr>
        <p:txBody>
          <a:bodyPr vert="horz" wrap="square" lIns="0" tIns="53975" rIns="0" bIns="0" rtlCol="0">
            <a:spAutoFit/>
          </a:bodyPr>
          <a:lstStyle/>
          <a:p>
            <a:pPr marL="286385" marR="306705" indent="-274320" algn="just">
              <a:lnSpc>
                <a:spcPct val="150000"/>
              </a:lnSpc>
              <a:spcBef>
                <a:spcPts val="425"/>
              </a:spcBef>
              <a:buClr>
                <a:srgbClr val="0AD0D9"/>
              </a:buClr>
              <a:buSzPct val="93750"/>
              <a:buFont typeface="Wingdings"/>
              <a:buChar char=""/>
              <a:tabLst>
                <a:tab pos="287020" algn="l"/>
              </a:tabLst>
            </a:pPr>
            <a:r>
              <a:rPr sz="2400" spc="-5" dirty="0">
                <a:latin typeface="Bookman Old Style" pitchFamily="18" charset="0"/>
                <a:cs typeface="Constantia"/>
              </a:rPr>
              <a:t>The</a:t>
            </a:r>
            <a:r>
              <a:rPr lang="en-GB" sz="2400" spc="-85" dirty="0">
                <a:latin typeface="Bookman Old Style" pitchFamily="18" charset="0"/>
                <a:cs typeface="Constantia"/>
              </a:rPr>
              <a:t> </a:t>
            </a:r>
            <a:r>
              <a:rPr sz="2400" spc="-5" dirty="0">
                <a:latin typeface="Bookman Old Style" pitchFamily="18" charset="0"/>
                <a:cs typeface="Constantia"/>
              </a:rPr>
              <a:t>trunks</a:t>
            </a:r>
            <a:r>
              <a:rPr sz="2400" spc="-105" dirty="0">
                <a:latin typeface="Bookman Old Style" pitchFamily="18" charset="0"/>
                <a:cs typeface="Constantia"/>
              </a:rPr>
              <a:t> </a:t>
            </a:r>
            <a:r>
              <a:rPr sz="2400" spc="-10" dirty="0">
                <a:latin typeface="Bookman Old Style" pitchFamily="18" charset="0"/>
                <a:cs typeface="Constantia"/>
              </a:rPr>
              <a:t>drain</a:t>
            </a:r>
            <a:r>
              <a:rPr sz="2400" spc="-45" dirty="0">
                <a:latin typeface="Bookman Old Style" pitchFamily="18" charset="0"/>
                <a:cs typeface="Constantia"/>
              </a:rPr>
              <a:t> </a:t>
            </a:r>
            <a:r>
              <a:rPr sz="2400" spc="-15" dirty="0">
                <a:latin typeface="Bookman Old Style" pitchFamily="18" charset="0"/>
                <a:cs typeface="Constantia"/>
              </a:rPr>
              <a:t>into</a:t>
            </a:r>
            <a:r>
              <a:rPr sz="2400" spc="-90"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15" dirty="0">
                <a:latin typeface="Bookman Old Style" pitchFamily="18" charset="0"/>
                <a:cs typeface="Constantia"/>
              </a:rPr>
              <a:t>largest</a:t>
            </a:r>
            <a:r>
              <a:rPr sz="2400" spc="-120" dirty="0">
                <a:latin typeface="Bookman Old Style" pitchFamily="18" charset="0"/>
                <a:cs typeface="Constantia"/>
              </a:rPr>
              <a:t> </a:t>
            </a:r>
            <a:r>
              <a:rPr sz="2400" spc="-10" dirty="0">
                <a:latin typeface="Bookman Old Style" pitchFamily="18" charset="0"/>
                <a:cs typeface="Constantia"/>
              </a:rPr>
              <a:t>vessels</a:t>
            </a:r>
            <a:r>
              <a:rPr sz="2400" spc="-20" dirty="0">
                <a:latin typeface="Bookman Old Style" pitchFamily="18" charset="0"/>
                <a:cs typeface="Constantia"/>
              </a:rPr>
              <a:t> </a:t>
            </a:r>
            <a:r>
              <a:rPr sz="2400" dirty="0">
                <a:latin typeface="Bookman Old Style" pitchFamily="18" charset="0"/>
                <a:cs typeface="Constantia"/>
              </a:rPr>
              <a:t>-</a:t>
            </a:r>
            <a:r>
              <a:rPr sz="2400" spc="-25"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10" dirty="0">
                <a:latin typeface="Bookman Old Style" pitchFamily="18" charset="0"/>
                <a:cs typeface="Constantia"/>
              </a:rPr>
              <a:t>lymph </a:t>
            </a:r>
            <a:r>
              <a:rPr sz="2400" spc="-590" dirty="0">
                <a:latin typeface="Bookman Old Style" pitchFamily="18" charset="0"/>
                <a:cs typeface="Constantia"/>
              </a:rPr>
              <a:t> </a:t>
            </a:r>
            <a:r>
              <a:rPr sz="2400" spc="-5" dirty="0">
                <a:latin typeface="Bookman Old Style" pitchFamily="18" charset="0"/>
                <a:cs typeface="Constantia"/>
              </a:rPr>
              <a:t>ducts</a:t>
            </a:r>
            <a:r>
              <a:rPr lang="en-GB" sz="2400" spc="-5" dirty="0">
                <a:latin typeface="Bookman Old Style" pitchFamily="18" charset="0"/>
                <a:cs typeface="Constantia"/>
              </a:rPr>
              <a:t>; which are;</a:t>
            </a:r>
            <a:endParaRPr sz="2400" dirty="0">
              <a:latin typeface="Bookman Old Style" pitchFamily="18" charset="0"/>
              <a:cs typeface="Constantia"/>
            </a:endParaRPr>
          </a:p>
          <a:p>
            <a:pPr marL="12700" algn="just">
              <a:lnSpc>
                <a:spcPct val="150000"/>
              </a:lnSpc>
              <a:spcBef>
                <a:spcPts val="275"/>
              </a:spcBef>
            </a:pPr>
            <a:r>
              <a:rPr sz="2800" b="1" spc="-15" dirty="0">
                <a:solidFill>
                  <a:srgbClr val="0000CC"/>
                </a:solidFill>
                <a:latin typeface="Constantia"/>
                <a:cs typeface="Constantia"/>
              </a:rPr>
              <a:t>Thoracic</a:t>
            </a:r>
            <a:r>
              <a:rPr sz="2800" b="1" spc="-105" dirty="0">
                <a:solidFill>
                  <a:srgbClr val="0000CC"/>
                </a:solidFill>
                <a:latin typeface="Constantia"/>
                <a:cs typeface="Constantia"/>
              </a:rPr>
              <a:t> </a:t>
            </a:r>
            <a:r>
              <a:rPr sz="2800" b="1" spc="-5" dirty="0">
                <a:solidFill>
                  <a:srgbClr val="0000CC"/>
                </a:solidFill>
                <a:latin typeface="Constantia"/>
                <a:cs typeface="Constantia"/>
              </a:rPr>
              <a:t>Duct:-</a:t>
            </a:r>
            <a:endParaRPr sz="2800" b="1" dirty="0">
              <a:solidFill>
                <a:srgbClr val="0000CC"/>
              </a:solidFill>
              <a:latin typeface="Constantia"/>
              <a:cs typeface="Constantia"/>
            </a:endParaRPr>
          </a:p>
          <a:p>
            <a:pPr marL="926465" marR="5080" lvl="1" indent="-247015">
              <a:lnSpc>
                <a:spcPct val="150000"/>
              </a:lnSpc>
              <a:spcBef>
                <a:spcPts val="580"/>
              </a:spcBef>
              <a:buClr>
                <a:srgbClr val="009DD9"/>
              </a:buClr>
              <a:buSzPct val="68750"/>
              <a:buFont typeface="Segoe UI Symbol"/>
              <a:buChar char="⚫"/>
              <a:tabLst>
                <a:tab pos="927100" algn="l"/>
              </a:tabLst>
            </a:pPr>
            <a:r>
              <a:rPr sz="2400" spc="-25" dirty="0">
                <a:latin typeface="Bookman Old Style" pitchFamily="18" charset="0"/>
                <a:cs typeface="Constantia"/>
              </a:rPr>
              <a:t>Its</a:t>
            </a:r>
            <a:r>
              <a:rPr sz="2400" spc="-65" dirty="0">
                <a:latin typeface="Bookman Old Style" pitchFamily="18" charset="0"/>
                <a:cs typeface="Constantia"/>
              </a:rPr>
              <a:t> </a:t>
            </a:r>
            <a:r>
              <a:rPr sz="2400" spc="-5" dirty="0">
                <a:latin typeface="Bookman Old Style" pitchFamily="18" charset="0"/>
                <a:cs typeface="Constantia"/>
              </a:rPr>
              <a:t>inferior</a:t>
            </a:r>
            <a:r>
              <a:rPr lang="en-GB" sz="2400" spc="-5" dirty="0">
                <a:latin typeface="Bookman Old Style" pitchFamily="18" charset="0"/>
                <a:cs typeface="Constantia"/>
              </a:rPr>
              <a:t> most</a:t>
            </a:r>
            <a:r>
              <a:rPr sz="2400" spc="-130" dirty="0">
                <a:latin typeface="Bookman Old Style" pitchFamily="18" charset="0"/>
                <a:cs typeface="Constantia"/>
              </a:rPr>
              <a:t> </a:t>
            </a:r>
            <a:r>
              <a:rPr sz="2400" dirty="0">
                <a:latin typeface="Bookman Old Style" pitchFamily="18" charset="0"/>
                <a:cs typeface="Constantia"/>
              </a:rPr>
              <a:t>part,</a:t>
            </a:r>
            <a:r>
              <a:rPr sz="2400" spc="-25" dirty="0">
                <a:latin typeface="Bookman Old Style" pitchFamily="18" charset="0"/>
                <a:cs typeface="Constantia"/>
              </a:rPr>
              <a:t> </a:t>
            </a:r>
            <a:r>
              <a:rPr sz="2400" spc="-10" dirty="0">
                <a:latin typeface="Bookman Old Style" pitchFamily="18" charset="0"/>
                <a:cs typeface="Constantia"/>
              </a:rPr>
              <a:t>located</a:t>
            </a:r>
            <a:r>
              <a:rPr sz="2400" spc="-45" dirty="0">
                <a:latin typeface="Bookman Old Style" pitchFamily="18" charset="0"/>
                <a:cs typeface="Constantia"/>
              </a:rPr>
              <a:t> </a:t>
            </a:r>
            <a:r>
              <a:rPr sz="2400" dirty="0">
                <a:latin typeface="Bookman Old Style" pitchFamily="18" charset="0"/>
                <a:cs typeface="Constantia"/>
              </a:rPr>
              <a:t>at</a:t>
            </a:r>
            <a:r>
              <a:rPr sz="2400" spc="-85" dirty="0">
                <a:latin typeface="Bookman Old Style" pitchFamily="18" charset="0"/>
                <a:cs typeface="Constantia"/>
              </a:rPr>
              <a:t> </a:t>
            </a:r>
            <a:r>
              <a:rPr sz="2400" spc="-5" dirty="0">
                <a:latin typeface="Bookman Old Style" pitchFamily="18" charset="0"/>
                <a:cs typeface="Constantia"/>
              </a:rPr>
              <a:t>the</a:t>
            </a:r>
            <a:r>
              <a:rPr sz="2400" spc="-110" dirty="0">
                <a:latin typeface="Bookman Old Style" pitchFamily="18" charset="0"/>
                <a:cs typeface="Constantia"/>
              </a:rPr>
              <a:t> </a:t>
            </a:r>
            <a:r>
              <a:rPr sz="2400" spc="-5" dirty="0">
                <a:latin typeface="Bookman Old Style" pitchFamily="18" charset="0"/>
                <a:cs typeface="Constantia"/>
              </a:rPr>
              <a:t>union</a:t>
            </a:r>
            <a:r>
              <a:rPr sz="2400" spc="-95" dirty="0">
                <a:latin typeface="Bookman Old Style" pitchFamily="18" charset="0"/>
                <a:cs typeface="Constantia"/>
              </a:rPr>
              <a:t> </a:t>
            </a:r>
            <a:r>
              <a:rPr sz="2400" dirty="0">
                <a:latin typeface="Bookman Old Style" pitchFamily="18" charset="0"/>
                <a:cs typeface="Constantia"/>
              </a:rPr>
              <a:t>of</a:t>
            </a:r>
            <a:r>
              <a:rPr sz="2400" spc="30"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5" dirty="0">
                <a:latin typeface="Bookman Old Style" pitchFamily="18" charset="0"/>
                <a:cs typeface="Constantia"/>
              </a:rPr>
              <a:t>lumbar </a:t>
            </a:r>
            <a:r>
              <a:rPr sz="2400" spc="-590" dirty="0">
                <a:latin typeface="Bookman Old Style" pitchFamily="18" charset="0"/>
                <a:cs typeface="Constantia"/>
              </a:rPr>
              <a:t> </a:t>
            </a:r>
            <a:r>
              <a:rPr sz="2400" spc="-5" dirty="0">
                <a:latin typeface="Bookman Old Style" pitchFamily="18" charset="0"/>
                <a:cs typeface="Constantia"/>
              </a:rPr>
              <a:t>and intestinal trucks</a:t>
            </a:r>
            <a:r>
              <a:rPr lang="en-GB" sz="2400" spc="-5" dirty="0">
                <a:latin typeface="Bookman Old Style" pitchFamily="18" charset="0"/>
                <a:cs typeface="Constantia"/>
              </a:rPr>
              <a:t> (</a:t>
            </a:r>
            <a:r>
              <a:rPr sz="2400" spc="-5" dirty="0">
                <a:latin typeface="Bookman Old Style" pitchFamily="18" charset="0"/>
                <a:cs typeface="Constantia"/>
              </a:rPr>
              <a:t>the </a:t>
            </a:r>
            <a:r>
              <a:rPr sz="2400" b="1" spc="-10" dirty="0">
                <a:solidFill>
                  <a:srgbClr val="FF0000"/>
                </a:solidFill>
                <a:latin typeface="Bookman Old Style" pitchFamily="18" charset="0"/>
                <a:cs typeface="Constantia"/>
              </a:rPr>
              <a:t>cisterna </a:t>
            </a:r>
            <a:r>
              <a:rPr sz="2400" b="1" spc="-20" dirty="0" err="1">
                <a:solidFill>
                  <a:srgbClr val="FF0000"/>
                </a:solidFill>
                <a:latin typeface="Bookman Old Style" pitchFamily="18" charset="0"/>
                <a:cs typeface="Constantia"/>
              </a:rPr>
              <a:t>chyli</a:t>
            </a:r>
            <a:r>
              <a:rPr sz="2400" b="1" spc="-20" dirty="0">
                <a:solidFill>
                  <a:srgbClr val="FF0000"/>
                </a:solidFill>
                <a:latin typeface="Bookman Old Style" pitchFamily="18" charset="0"/>
                <a:cs typeface="Constantia"/>
              </a:rPr>
              <a:t> </a:t>
            </a:r>
            <a:r>
              <a:rPr lang="en-GB" sz="2400" spc="-10" dirty="0">
                <a:latin typeface="Bookman Old Style" pitchFamily="18" charset="0"/>
                <a:cs typeface="Constantia"/>
              </a:rPr>
              <a:t>– at </a:t>
            </a:r>
            <a:r>
              <a:rPr sz="2400" spc="-5" dirty="0">
                <a:latin typeface="Bookman Old Style" pitchFamily="18" charset="0"/>
                <a:cs typeface="Constantia"/>
              </a:rPr>
              <a:t>bodies</a:t>
            </a:r>
            <a:r>
              <a:rPr sz="2400" spc="-100" dirty="0">
                <a:latin typeface="Bookman Old Style" pitchFamily="18" charset="0"/>
                <a:cs typeface="Constantia"/>
              </a:rPr>
              <a:t> </a:t>
            </a:r>
            <a:r>
              <a:rPr sz="2400" dirty="0">
                <a:latin typeface="Bookman Old Style" pitchFamily="18" charset="0"/>
                <a:cs typeface="Constantia"/>
              </a:rPr>
              <a:t>of</a:t>
            </a:r>
            <a:r>
              <a:rPr sz="2400" spc="-20" dirty="0">
                <a:latin typeface="Bookman Old Style" pitchFamily="18" charset="0"/>
                <a:cs typeface="Constantia"/>
              </a:rPr>
              <a:t> </a:t>
            </a:r>
            <a:r>
              <a:rPr sz="2400" spc="-15" dirty="0">
                <a:latin typeface="Bookman Old Style" pitchFamily="18" charset="0"/>
                <a:cs typeface="Constantia"/>
              </a:rPr>
              <a:t>L1</a:t>
            </a:r>
            <a:r>
              <a:rPr sz="2400" dirty="0">
                <a:latin typeface="Bookman Old Style" pitchFamily="18" charset="0"/>
                <a:cs typeface="Constantia"/>
              </a:rPr>
              <a:t> &amp;</a:t>
            </a:r>
            <a:r>
              <a:rPr sz="2400" spc="-5" dirty="0">
                <a:latin typeface="Bookman Old Style" pitchFamily="18" charset="0"/>
                <a:cs typeface="Constantia"/>
              </a:rPr>
              <a:t> L2</a:t>
            </a:r>
            <a:r>
              <a:rPr lang="en-GB" sz="2400" spc="-5" dirty="0">
                <a:latin typeface="Bookman Old Style" pitchFamily="18" charset="0"/>
                <a:cs typeface="Constantia"/>
              </a:rPr>
              <a:t>)</a:t>
            </a:r>
            <a:endParaRPr sz="2400" dirty="0">
              <a:latin typeface="Bookman Old Style" pitchFamily="18" charset="0"/>
              <a:cs typeface="Constantia"/>
            </a:endParaRPr>
          </a:p>
        </p:txBody>
      </p:sp>
      <p:pic>
        <p:nvPicPr>
          <p:cNvPr id="3074" name="Picture 2" descr="lymphatic trunks and ducts Diagram | Quizlet">
            <a:extLst>
              <a:ext uri="{FF2B5EF4-FFF2-40B4-BE49-F238E27FC236}">
                <a16:creationId xmlns:a16="http://schemas.microsoft.com/office/drawing/2014/main" xmlns="" id="{61D7D53E-11E5-46EC-B815-ED1B4E7128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333" t="12161" r="24167"/>
          <a:stretch/>
        </p:blipFill>
        <p:spPr bwMode="auto">
          <a:xfrm>
            <a:off x="5105400" y="733763"/>
            <a:ext cx="4343399" cy="6023991"/>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xmlns="" id="{0383A33C-B294-4A7A-BCB7-F119AF29B568}"/>
              </a:ext>
            </a:extLst>
          </p:cNvPr>
          <p:cNvSpPr>
            <a:spLocks noGrp="1"/>
          </p:cNvSpPr>
          <p:nvPr>
            <p:ph type="sldNum" sz="quarter" idx="12"/>
          </p:nvPr>
        </p:nvSpPr>
        <p:spPr/>
        <p:txBody>
          <a:bodyPr/>
          <a:lstStyle/>
          <a:p>
            <a:pPr marL="55880">
              <a:lnSpc>
                <a:spcPts val="2005"/>
              </a:lnSpc>
            </a:pPr>
            <a:fld id="{81D60167-4931-47E6-BA6A-407CBD079E47}" type="slidenum">
              <a:rPr lang="en-GB" smtClean="0"/>
              <a:t>42</a:t>
            </a:fld>
            <a:endParaRPr lang="en-GB" dirty="0"/>
          </a:p>
        </p:txBody>
      </p:sp>
      <p:sp>
        <p:nvSpPr>
          <p:cNvPr id="5" name="Footer Placeholder 4">
            <a:extLst>
              <a:ext uri="{FF2B5EF4-FFF2-40B4-BE49-F238E27FC236}">
                <a16:creationId xmlns:a16="http://schemas.microsoft.com/office/drawing/2014/main" xmlns="" id="{F3322763-3E7E-4B88-8A99-E869ACB6F9F8}"/>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5791" y="19401"/>
            <a:ext cx="9144000" cy="714362"/>
          </a:xfrm>
          <a:prstGeom prst="rect">
            <a:avLst/>
          </a:prstGeom>
        </p:spPr>
      </p:pic>
      <p:sp>
        <p:nvSpPr>
          <p:cNvPr id="3" name="object 3"/>
          <p:cNvSpPr txBox="1">
            <a:spLocks noGrp="1"/>
          </p:cNvSpPr>
          <p:nvPr>
            <p:ph type="title"/>
          </p:nvPr>
        </p:nvSpPr>
        <p:spPr>
          <a:xfrm>
            <a:off x="1923032" y="20573"/>
            <a:ext cx="5011167" cy="627736"/>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05" dirty="0">
                <a:solidFill>
                  <a:srgbClr val="0446CC"/>
                </a:solidFill>
                <a:latin typeface="Times New Roman"/>
                <a:cs typeface="Times New Roman"/>
              </a:rPr>
              <a:t> </a:t>
            </a:r>
            <a:r>
              <a:rPr sz="4000" spc="-790" dirty="0">
                <a:solidFill>
                  <a:srgbClr val="0446CC"/>
                </a:solidFill>
                <a:latin typeface="Times New Roman"/>
                <a:cs typeface="Times New Roman"/>
              </a:rPr>
              <a:t>L</a:t>
            </a:r>
            <a:r>
              <a:rPr sz="4000" spc="-15" dirty="0">
                <a:solidFill>
                  <a:srgbClr val="0446CC"/>
                </a:solidFill>
                <a:latin typeface="Times New Roman"/>
                <a:cs typeface="Times New Roman"/>
              </a:rPr>
              <a:t>ymph</a:t>
            </a:r>
            <a:r>
              <a:rPr sz="4000" spc="-105" dirty="0">
                <a:solidFill>
                  <a:srgbClr val="0446CC"/>
                </a:solidFill>
                <a:latin typeface="Times New Roman"/>
                <a:cs typeface="Times New Roman"/>
              </a:rPr>
              <a:t> </a:t>
            </a:r>
            <a:r>
              <a:rPr lang="en-GB" sz="4000" spc="30" dirty="0">
                <a:solidFill>
                  <a:srgbClr val="0446CC"/>
                </a:solidFill>
                <a:latin typeface="Times New Roman"/>
                <a:cs typeface="Times New Roman"/>
              </a:rPr>
              <a:t>Duct</a:t>
            </a:r>
            <a:endParaRPr sz="4000" dirty="0">
              <a:latin typeface="Times New Roman"/>
              <a:cs typeface="Times New Roman"/>
            </a:endParaRPr>
          </a:p>
        </p:txBody>
      </p:sp>
      <p:sp>
        <p:nvSpPr>
          <p:cNvPr id="4" name="object 4"/>
          <p:cNvSpPr txBox="1"/>
          <p:nvPr/>
        </p:nvSpPr>
        <p:spPr>
          <a:xfrm>
            <a:off x="25791" y="834009"/>
            <a:ext cx="8813409" cy="4654672"/>
          </a:xfrm>
          <a:prstGeom prst="rect">
            <a:avLst/>
          </a:prstGeom>
        </p:spPr>
        <p:txBody>
          <a:bodyPr vert="horz" wrap="square" lIns="0" tIns="53975" rIns="0" bIns="0" rtlCol="0">
            <a:spAutoFit/>
          </a:bodyPr>
          <a:lstStyle/>
          <a:p>
            <a:pPr marL="926465" lvl="1" indent="-247015" algn="just">
              <a:lnSpc>
                <a:spcPct val="150000"/>
              </a:lnSpc>
              <a:spcBef>
                <a:spcPts val="285"/>
              </a:spcBef>
              <a:buClr>
                <a:srgbClr val="009DD9"/>
              </a:buClr>
              <a:buSzPct val="68750"/>
              <a:buFont typeface="Segoe UI Symbol"/>
              <a:buChar char="⚫"/>
              <a:tabLst>
                <a:tab pos="927100" algn="l"/>
              </a:tabLst>
            </a:pPr>
            <a:r>
              <a:rPr sz="2400" spc="-5" dirty="0">
                <a:latin typeface="Bookman Old Style" pitchFamily="18" charset="0"/>
                <a:cs typeface="Constantia"/>
              </a:rPr>
              <a:t>The</a:t>
            </a:r>
            <a:r>
              <a:rPr sz="2400" spc="-100" dirty="0">
                <a:latin typeface="Bookman Old Style" pitchFamily="18" charset="0"/>
                <a:cs typeface="Constantia"/>
              </a:rPr>
              <a:t> </a:t>
            </a:r>
            <a:r>
              <a:rPr sz="2400" spc="-10" dirty="0">
                <a:latin typeface="Bookman Old Style" pitchFamily="18" charset="0"/>
                <a:cs typeface="Constantia"/>
              </a:rPr>
              <a:t>thoracic</a:t>
            </a:r>
            <a:r>
              <a:rPr sz="2400" spc="-125" dirty="0">
                <a:latin typeface="Bookman Old Style" pitchFamily="18" charset="0"/>
                <a:cs typeface="Constantia"/>
              </a:rPr>
              <a:t> </a:t>
            </a:r>
            <a:r>
              <a:rPr sz="2400" spc="-5" dirty="0">
                <a:latin typeface="Bookman Old Style" pitchFamily="18" charset="0"/>
                <a:cs typeface="Constantia"/>
              </a:rPr>
              <a:t>duct</a:t>
            </a:r>
            <a:r>
              <a:rPr sz="2400" spc="-114" dirty="0">
                <a:latin typeface="Bookman Old Style" pitchFamily="18" charset="0"/>
                <a:cs typeface="Constantia"/>
              </a:rPr>
              <a:t> </a:t>
            </a:r>
            <a:r>
              <a:rPr sz="2400" spc="-10" dirty="0">
                <a:latin typeface="Bookman Old Style" pitchFamily="18" charset="0"/>
                <a:cs typeface="Constantia"/>
              </a:rPr>
              <a:t>ascends</a:t>
            </a:r>
            <a:r>
              <a:rPr sz="2400" spc="-95" dirty="0">
                <a:latin typeface="Bookman Old Style" pitchFamily="18" charset="0"/>
                <a:cs typeface="Constantia"/>
              </a:rPr>
              <a:t> </a:t>
            </a:r>
            <a:r>
              <a:rPr sz="2400" spc="-5" dirty="0">
                <a:latin typeface="Bookman Old Style" pitchFamily="18" charset="0"/>
                <a:cs typeface="Constantia"/>
              </a:rPr>
              <a:t>along</a:t>
            </a:r>
            <a:r>
              <a:rPr sz="2400" spc="-10" dirty="0">
                <a:latin typeface="Bookman Old Style" pitchFamily="18" charset="0"/>
                <a:cs typeface="Constantia"/>
              </a:rPr>
              <a:t> </a:t>
            </a:r>
            <a:r>
              <a:rPr sz="2400" spc="-5" dirty="0">
                <a:latin typeface="Bookman Old Style" pitchFamily="18" charset="0"/>
                <a:cs typeface="Constantia"/>
              </a:rPr>
              <a:t>the</a:t>
            </a:r>
            <a:r>
              <a:rPr sz="2400" spc="-130" dirty="0">
                <a:latin typeface="Bookman Old Style" pitchFamily="18" charset="0"/>
                <a:cs typeface="Constantia"/>
              </a:rPr>
              <a:t> </a:t>
            </a:r>
            <a:r>
              <a:rPr sz="2400" spc="-15" dirty="0">
                <a:latin typeface="Bookman Old Style" pitchFamily="18" charset="0"/>
                <a:cs typeface="Constantia"/>
              </a:rPr>
              <a:t>vertebral</a:t>
            </a:r>
            <a:r>
              <a:rPr sz="2400" dirty="0">
                <a:latin typeface="Bookman Old Style" pitchFamily="18" charset="0"/>
                <a:cs typeface="Constantia"/>
              </a:rPr>
              <a:t> </a:t>
            </a:r>
            <a:r>
              <a:rPr sz="2400" spc="-5" dirty="0">
                <a:latin typeface="Bookman Old Style" pitchFamily="18" charset="0"/>
                <a:cs typeface="Constantia"/>
              </a:rPr>
              <a:t>bodies</a:t>
            </a:r>
            <a:endParaRPr sz="2400" dirty="0">
              <a:latin typeface="Bookman Old Style" pitchFamily="18" charset="0"/>
              <a:cs typeface="Constantia"/>
            </a:endParaRPr>
          </a:p>
          <a:p>
            <a:pPr marL="926465" marR="112395" lvl="1" indent="-247015">
              <a:lnSpc>
                <a:spcPct val="150000"/>
              </a:lnSpc>
              <a:spcBef>
                <a:spcPts val="580"/>
              </a:spcBef>
              <a:buClr>
                <a:srgbClr val="009DD9"/>
              </a:buClr>
              <a:buSzPct val="68750"/>
              <a:buFont typeface="Segoe UI Symbol"/>
              <a:buChar char="⚫"/>
              <a:tabLst>
                <a:tab pos="926465" algn="l"/>
                <a:tab pos="927100" algn="l"/>
              </a:tabLst>
            </a:pPr>
            <a:r>
              <a:rPr sz="2400" dirty="0">
                <a:latin typeface="Bookman Old Style" pitchFamily="18" charset="0"/>
                <a:cs typeface="Constantia"/>
              </a:rPr>
              <a:t>In</a:t>
            </a:r>
            <a:r>
              <a:rPr sz="2400" spc="-80" dirty="0">
                <a:latin typeface="Bookman Old Style" pitchFamily="18" charset="0"/>
                <a:cs typeface="Constantia"/>
              </a:rPr>
              <a:t> </a:t>
            </a:r>
            <a:r>
              <a:rPr sz="2400" spc="-5" dirty="0">
                <a:latin typeface="Bookman Old Style" pitchFamily="18" charset="0"/>
                <a:cs typeface="Constantia"/>
              </a:rPr>
              <a:t>the</a:t>
            </a:r>
            <a:r>
              <a:rPr sz="2400" spc="-105" dirty="0">
                <a:latin typeface="Bookman Old Style" pitchFamily="18" charset="0"/>
                <a:cs typeface="Constantia"/>
              </a:rPr>
              <a:t> </a:t>
            </a:r>
            <a:r>
              <a:rPr sz="2400" spc="-5" dirty="0">
                <a:latin typeface="Bookman Old Style" pitchFamily="18" charset="0"/>
                <a:cs typeface="Constantia"/>
              </a:rPr>
              <a:t>superior</a:t>
            </a:r>
            <a:r>
              <a:rPr sz="2400" spc="-120" dirty="0">
                <a:latin typeface="Bookman Old Style" pitchFamily="18" charset="0"/>
                <a:cs typeface="Constantia"/>
              </a:rPr>
              <a:t> </a:t>
            </a:r>
            <a:r>
              <a:rPr sz="2400" spc="-10" dirty="0">
                <a:latin typeface="Bookman Old Style" pitchFamily="18" charset="0"/>
                <a:cs typeface="Constantia"/>
              </a:rPr>
              <a:t>thorax,</a:t>
            </a:r>
            <a:r>
              <a:rPr sz="2400" spc="-20" dirty="0">
                <a:latin typeface="Bookman Old Style" pitchFamily="18" charset="0"/>
                <a:cs typeface="Constantia"/>
              </a:rPr>
              <a:t> </a:t>
            </a:r>
            <a:r>
              <a:rPr sz="2400" spc="-5" dirty="0">
                <a:latin typeface="Bookman Old Style" pitchFamily="18" charset="0"/>
                <a:cs typeface="Constantia"/>
              </a:rPr>
              <a:t>it</a:t>
            </a:r>
            <a:r>
              <a:rPr sz="2400" spc="-90" dirty="0">
                <a:latin typeface="Bookman Old Style" pitchFamily="18" charset="0"/>
                <a:cs typeface="Constantia"/>
              </a:rPr>
              <a:t> </a:t>
            </a:r>
            <a:r>
              <a:rPr sz="2400" spc="-5" dirty="0">
                <a:latin typeface="Bookman Old Style" pitchFamily="18" charset="0"/>
                <a:cs typeface="Constantia"/>
              </a:rPr>
              <a:t>turns</a:t>
            </a:r>
            <a:r>
              <a:rPr sz="2400" spc="-45" dirty="0">
                <a:latin typeface="Bookman Old Style" pitchFamily="18" charset="0"/>
                <a:cs typeface="Constantia"/>
              </a:rPr>
              <a:t> </a:t>
            </a:r>
            <a:r>
              <a:rPr sz="2400" dirty="0">
                <a:latin typeface="Bookman Old Style" pitchFamily="18" charset="0"/>
                <a:cs typeface="Constantia"/>
              </a:rPr>
              <a:t>left</a:t>
            </a:r>
            <a:r>
              <a:rPr sz="2400" spc="-120" dirty="0">
                <a:latin typeface="Bookman Old Style" pitchFamily="18" charset="0"/>
                <a:cs typeface="Constantia"/>
              </a:rPr>
              <a:t> </a:t>
            </a:r>
            <a:r>
              <a:rPr sz="2400" dirty="0">
                <a:latin typeface="Bookman Old Style" pitchFamily="18" charset="0"/>
                <a:cs typeface="Constantia"/>
              </a:rPr>
              <a:t>and</a:t>
            </a:r>
            <a:r>
              <a:rPr sz="2400" spc="-60" dirty="0">
                <a:latin typeface="Bookman Old Style" pitchFamily="18" charset="0"/>
                <a:cs typeface="Constantia"/>
              </a:rPr>
              <a:t> </a:t>
            </a:r>
            <a:r>
              <a:rPr sz="2400" dirty="0">
                <a:latin typeface="Bookman Old Style" pitchFamily="18" charset="0"/>
                <a:cs typeface="Constantia"/>
              </a:rPr>
              <a:t>empties</a:t>
            </a:r>
            <a:r>
              <a:rPr sz="2400" spc="-75" dirty="0">
                <a:latin typeface="Bookman Old Style" pitchFamily="18" charset="0"/>
                <a:cs typeface="Constantia"/>
              </a:rPr>
              <a:t> </a:t>
            </a:r>
            <a:r>
              <a:rPr sz="2400" spc="-15" dirty="0">
                <a:latin typeface="Bookman Old Style" pitchFamily="18" charset="0"/>
                <a:cs typeface="Constantia"/>
              </a:rPr>
              <a:t>into</a:t>
            </a:r>
            <a:r>
              <a:rPr sz="2400" spc="-80" dirty="0">
                <a:latin typeface="Bookman Old Style" pitchFamily="18" charset="0"/>
                <a:cs typeface="Constantia"/>
              </a:rPr>
              <a:t> </a:t>
            </a:r>
            <a:r>
              <a:rPr sz="2400" spc="-5" dirty="0">
                <a:latin typeface="Bookman Old Style" pitchFamily="18" charset="0"/>
                <a:cs typeface="Constantia"/>
              </a:rPr>
              <a:t>the </a:t>
            </a:r>
            <a:r>
              <a:rPr sz="2400" spc="-590" dirty="0">
                <a:latin typeface="Bookman Old Style" pitchFamily="18" charset="0"/>
                <a:cs typeface="Constantia"/>
              </a:rPr>
              <a:t> </a:t>
            </a:r>
            <a:r>
              <a:rPr sz="2400" spc="-15" dirty="0">
                <a:latin typeface="Bookman Old Style" pitchFamily="18" charset="0"/>
                <a:cs typeface="Constantia"/>
              </a:rPr>
              <a:t>venous </a:t>
            </a:r>
            <a:r>
              <a:rPr sz="2400" spc="-10" dirty="0">
                <a:latin typeface="Bookman Old Style" pitchFamily="18" charset="0"/>
                <a:cs typeface="Constantia"/>
              </a:rPr>
              <a:t>circulation </a:t>
            </a:r>
            <a:r>
              <a:rPr sz="2400" dirty="0">
                <a:latin typeface="Bookman Old Style" pitchFamily="18" charset="0"/>
                <a:cs typeface="Constantia"/>
              </a:rPr>
              <a:t>at </a:t>
            </a:r>
            <a:r>
              <a:rPr sz="2400" spc="-5" dirty="0">
                <a:latin typeface="Bookman Old Style" pitchFamily="18" charset="0"/>
                <a:cs typeface="Constantia"/>
              </a:rPr>
              <a:t>the junction </a:t>
            </a:r>
            <a:r>
              <a:rPr sz="2400" dirty="0">
                <a:latin typeface="Bookman Old Style" pitchFamily="18" charset="0"/>
                <a:cs typeface="Constantia"/>
              </a:rPr>
              <a:t>of </a:t>
            </a:r>
            <a:r>
              <a:rPr sz="2400" spc="-5" dirty="0">
                <a:latin typeface="Bookman Old Style" pitchFamily="18" charset="0"/>
                <a:cs typeface="Constantia"/>
              </a:rPr>
              <a:t>the </a:t>
            </a:r>
            <a:r>
              <a:rPr sz="2400" dirty="0">
                <a:latin typeface="Bookman Old Style" pitchFamily="18" charset="0"/>
                <a:cs typeface="Constantia"/>
              </a:rPr>
              <a:t>left </a:t>
            </a:r>
            <a:r>
              <a:rPr sz="2400" spc="-10" dirty="0">
                <a:latin typeface="Bookman Old Style" pitchFamily="18" charset="0"/>
                <a:cs typeface="Constantia"/>
              </a:rPr>
              <a:t>internal </a:t>
            </a:r>
            <a:r>
              <a:rPr sz="2400" spc="-5" dirty="0">
                <a:latin typeface="Bookman Old Style" pitchFamily="18" charset="0"/>
                <a:cs typeface="Constantia"/>
              </a:rPr>
              <a:t> ju</a:t>
            </a:r>
            <a:r>
              <a:rPr sz="2400" dirty="0">
                <a:latin typeface="Bookman Old Style" pitchFamily="18" charset="0"/>
                <a:cs typeface="Constantia"/>
              </a:rPr>
              <a:t>g</a:t>
            </a:r>
            <a:r>
              <a:rPr sz="2400" spc="-5" dirty="0">
                <a:latin typeface="Bookman Old Style" pitchFamily="18" charset="0"/>
                <a:cs typeface="Constantia"/>
              </a:rPr>
              <a:t>ula</a:t>
            </a:r>
            <a:r>
              <a:rPr sz="2400" dirty="0">
                <a:latin typeface="Bookman Old Style" pitchFamily="18" charset="0"/>
                <a:cs typeface="Constantia"/>
              </a:rPr>
              <a:t>r</a:t>
            </a:r>
            <a:r>
              <a:rPr sz="2400" spc="-155" dirty="0">
                <a:latin typeface="Bookman Old Style" pitchFamily="18" charset="0"/>
                <a:cs typeface="Constantia"/>
              </a:rPr>
              <a:t> </a:t>
            </a:r>
            <a:r>
              <a:rPr sz="2400" dirty="0">
                <a:latin typeface="Bookman Old Style" pitchFamily="18" charset="0"/>
                <a:cs typeface="Constantia"/>
              </a:rPr>
              <a:t>and</a:t>
            </a:r>
            <a:r>
              <a:rPr sz="2400" spc="-5" dirty="0">
                <a:latin typeface="Bookman Old Style" pitchFamily="18" charset="0"/>
                <a:cs typeface="Constantia"/>
              </a:rPr>
              <a:t> </a:t>
            </a:r>
            <a:r>
              <a:rPr sz="2400" dirty="0">
                <a:latin typeface="Bookman Old Style" pitchFamily="18" charset="0"/>
                <a:cs typeface="Constantia"/>
              </a:rPr>
              <a:t>left</a:t>
            </a:r>
            <a:r>
              <a:rPr sz="2400" spc="-120" dirty="0">
                <a:latin typeface="Bookman Old Style" pitchFamily="18" charset="0"/>
                <a:cs typeface="Constantia"/>
              </a:rPr>
              <a:t> </a:t>
            </a:r>
            <a:r>
              <a:rPr sz="2400" dirty="0">
                <a:latin typeface="Bookman Old Style" pitchFamily="18" charset="0"/>
                <a:cs typeface="Constantia"/>
              </a:rPr>
              <a:t>subcl</a:t>
            </a:r>
            <a:r>
              <a:rPr sz="2400" spc="-70" dirty="0">
                <a:latin typeface="Bookman Old Style" pitchFamily="18" charset="0"/>
                <a:cs typeface="Constantia"/>
              </a:rPr>
              <a:t>a</a:t>
            </a:r>
            <a:r>
              <a:rPr sz="2400" dirty="0">
                <a:latin typeface="Bookman Old Style" pitchFamily="18" charset="0"/>
                <a:cs typeface="Constantia"/>
              </a:rPr>
              <a:t>v</a:t>
            </a:r>
            <a:r>
              <a:rPr sz="2400" spc="5" dirty="0">
                <a:latin typeface="Bookman Old Style" pitchFamily="18" charset="0"/>
                <a:cs typeface="Constantia"/>
              </a:rPr>
              <a:t>i</a:t>
            </a:r>
            <a:r>
              <a:rPr sz="2400" dirty="0">
                <a:latin typeface="Bookman Old Style" pitchFamily="18" charset="0"/>
                <a:cs typeface="Constantia"/>
              </a:rPr>
              <a:t>an</a:t>
            </a:r>
            <a:r>
              <a:rPr sz="2400" spc="-105" dirty="0">
                <a:latin typeface="Bookman Old Style" pitchFamily="18" charset="0"/>
                <a:cs typeface="Constantia"/>
              </a:rPr>
              <a:t> </a:t>
            </a:r>
            <a:r>
              <a:rPr sz="2400" spc="-55" dirty="0">
                <a:latin typeface="Bookman Old Style" pitchFamily="18" charset="0"/>
                <a:cs typeface="Constantia"/>
              </a:rPr>
              <a:t>v</a:t>
            </a:r>
            <a:r>
              <a:rPr sz="2400" dirty="0">
                <a:latin typeface="Bookman Old Style" pitchFamily="18" charset="0"/>
                <a:cs typeface="Constantia"/>
              </a:rPr>
              <a:t>ei</a:t>
            </a:r>
            <a:r>
              <a:rPr sz="2400" spc="-5" dirty="0">
                <a:latin typeface="Bookman Old Style" pitchFamily="18" charset="0"/>
                <a:cs typeface="Constantia"/>
              </a:rPr>
              <a:t>ns</a:t>
            </a:r>
            <a:endParaRPr lang="en-US" sz="2400" spc="-5" dirty="0">
              <a:latin typeface="Bookman Old Style" pitchFamily="18" charset="0"/>
              <a:cs typeface="Constantia"/>
            </a:endParaRPr>
          </a:p>
          <a:p>
            <a:pPr marL="679450" marR="112395" lvl="1">
              <a:lnSpc>
                <a:spcPct val="150000"/>
              </a:lnSpc>
              <a:spcBef>
                <a:spcPts val="580"/>
              </a:spcBef>
              <a:buClr>
                <a:srgbClr val="009DD9"/>
              </a:buClr>
              <a:buSzPct val="68750"/>
              <a:tabLst>
                <a:tab pos="926465" algn="l"/>
                <a:tab pos="927100" algn="l"/>
              </a:tabLst>
            </a:pPr>
            <a:endParaRPr sz="2400" dirty="0">
              <a:latin typeface="Bookman Old Style" pitchFamily="18" charset="0"/>
              <a:cs typeface="Constantia"/>
            </a:endParaRPr>
          </a:p>
          <a:p>
            <a:pPr marL="926465" marR="231140" lvl="1" indent="-247015">
              <a:lnSpc>
                <a:spcPct val="150000"/>
              </a:lnSpc>
              <a:spcBef>
                <a:spcPts val="615"/>
              </a:spcBef>
              <a:buClr>
                <a:srgbClr val="009DD9"/>
              </a:buClr>
              <a:buSzPct val="68750"/>
              <a:buFont typeface="Segoe UI Symbol"/>
              <a:buChar char="⚫"/>
              <a:tabLst>
                <a:tab pos="926465" algn="l"/>
                <a:tab pos="927100" algn="l"/>
              </a:tabLst>
            </a:pPr>
            <a:r>
              <a:rPr sz="2400" spc="-60" dirty="0">
                <a:latin typeface="Bookman Old Style" pitchFamily="18" charset="0"/>
                <a:cs typeface="Constantia"/>
              </a:rPr>
              <a:t>I</a:t>
            </a:r>
            <a:r>
              <a:rPr sz="2400" dirty="0">
                <a:latin typeface="Bookman Old Style" pitchFamily="18" charset="0"/>
                <a:cs typeface="Constantia"/>
              </a:rPr>
              <a:t>t</a:t>
            </a:r>
            <a:r>
              <a:rPr sz="2400" spc="-130" dirty="0">
                <a:latin typeface="Bookman Old Style" pitchFamily="18" charset="0"/>
                <a:cs typeface="Constantia"/>
              </a:rPr>
              <a:t> </a:t>
            </a:r>
            <a:r>
              <a:rPr sz="2400" spc="-5" dirty="0">
                <a:latin typeface="Bookman Old Style" pitchFamily="18" charset="0"/>
                <a:cs typeface="Constantia"/>
              </a:rPr>
              <a:t>d</a:t>
            </a:r>
            <a:r>
              <a:rPr sz="2400" spc="-40" dirty="0">
                <a:latin typeface="Bookman Old Style" pitchFamily="18" charset="0"/>
                <a:cs typeface="Constantia"/>
              </a:rPr>
              <a:t>r</a:t>
            </a:r>
            <a:r>
              <a:rPr sz="2400" dirty="0">
                <a:latin typeface="Bookman Old Style" pitchFamily="18" charset="0"/>
                <a:cs typeface="Constantia"/>
              </a:rPr>
              <a:t>ains</a:t>
            </a:r>
            <a:r>
              <a:rPr sz="2400" spc="-114" dirty="0">
                <a:latin typeface="Bookman Old Style" pitchFamily="18" charset="0"/>
                <a:cs typeface="Constantia"/>
              </a:rPr>
              <a:t> </a:t>
            </a:r>
            <a:r>
              <a:rPr sz="2400" dirty="0">
                <a:latin typeface="Bookman Old Style" pitchFamily="18" charset="0"/>
                <a:cs typeface="Constantia"/>
              </a:rPr>
              <a:t>all</a:t>
            </a:r>
            <a:r>
              <a:rPr sz="2400" spc="-2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70" dirty="0">
                <a:latin typeface="Bookman Old Style" pitchFamily="18" charset="0"/>
                <a:cs typeface="Constantia"/>
              </a:rPr>
              <a:t> </a:t>
            </a:r>
            <a:r>
              <a:rPr sz="2400" spc="-30" dirty="0">
                <a:latin typeface="Bookman Old Style" pitchFamily="18" charset="0"/>
                <a:cs typeface="Constantia"/>
              </a:rPr>
              <a:t>l</a:t>
            </a:r>
            <a:r>
              <a:rPr sz="2400" spc="-5" dirty="0">
                <a:latin typeface="Bookman Old Style" pitchFamily="18" charset="0"/>
                <a:cs typeface="Constantia"/>
              </a:rPr>
              <a:t>ymp</a:t>
            </a:r>
            <a:r>
              <a:rPr sz="2400" dirty="0">
                <a:latin typeface="Bookman Old Style" pitchFamily="18" charset="0"/>
                <a:cs typeface="Constantia"/>
              </a:rPr>
              <a:t>h</a:t>
            </a:r>
            <a:r>
              <a:rPr sz="2400" spc="-120" dirty="0">
                <a:latin typeface="Bookman Old Style" pitchFamily="18" charset="0"/>
                <a:cs typeface="Constantia"/>
              </a:rPr>
              <a:t> </a:t>
            </a:r>
            <a:r>
              <a:rPr sz="2400" dirty="0">
                <a:latin typeface="Bookman Old Style" pitchFamily="18" charset="0"/>
                <a:cs typeface="Constantia"/>
              </a:rPr>
              <a:t>of</a:t>
            </a:r>
            <a:r>
              <a:rPr sz="2400" spc="3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55" dirty="0">
                <a:latin typeface="Bookman Old Style" pitchFamily="18" charset="0"/>
                <a:cs typeface="Constantia"/>
              </a:rPr>
              <a:t> </a:t>
            </a:r>
            <a:r>
              <a:rPr sz="2400" spc="-5" dirty="0">
                <a:latin typeface="Bookman Old Style" pitchFamily="18" charset="0"/>
                <a:cs typeface="Constantia"/>
              </a:rPr>
              <a:t>b</a:t>
            </a:r>
            <a:r>
              <a:rPr sz="2400" spc="-10" dirty="0">
                <a:latin typeface="Bookman Old Style" pitchFamily="18" charset="0"/>
                <a:cs typeface="Constantia"/>
              </a:rPr>
              <a:t>o</a:t>
            </a:r>
            <a:r>
              <a:rPr sz="2400" spc="-30" dirty="0">
                <a:latin typeface="Bookman Old Style" pitchFamily="18" charset="0"/>
                <a:cs typeface="Constantia"/>
              </a:rPr>
              <a:t>d</a:t>
            </a:r>
            <a:r>
              <a:rPr sz="2400" dirty="0">
                <a:latin typeface="Bookman Old Style" pitchFamily="18" charset="0"/>
                <a:cs typeface="Constantia"/>
              </a:rPr>
              <a:t>y</a:t>
            </a:r>
            <a:r>
              <a:rPr sz="2400" spc="-114" dirty="0">
                <a:latin typeface="Bookman Old Style" pitchFamily="18" charset="0"/>
                <a:cs typeface="Constantia"/>
              </a:rPr>
              <a:t> </a:t>
            </a:r>
            <a:r>
              <a:rPr sz="2400" dirty="0">
                <a:solidFill>
                  <a:srgbClr val="FF0000"/>
                </a:solidFill>
                <a:latin typeface="Bookman Old Style" pitchFamily="18" charset="0"/>
                <a:cs typeface="Constantia"/>
              </a:rPr>
              <a:t>e</a:t>
            </a:r>
            <a:r>
              <a:rPr sz="2400" spc="-60" dirty="0">
                <a:solidFill>
                  <a:srgbClr val="FF0000"/>
                </a:solidFill>
                <a:latin typeface="Bookman Old Style" pitchFamily="18" charset="0"/>
                <a:cs typeface="Constantia"/>
              </a:rPr>
              <a:t>x</a:t>
            </a:r>
            <a:r>
              <a:rPr sz="2400" spc="-55" dirty="0">
                <a:solidFill>
                  <a:srgbClr val="FF0000"/>
                </a:solidFill>
                <a:latin typeface="Bookman Old Style" pitchFamily="18" charset="0"/>
                <a:cs typeface="Constantia"/>
              </a:rPr>
              <a:t>c</a:t>
            </a:r>
            <a:r>
              <a:rPr sz="2400" dirty="0">
                <a:solidFill>
                  <a:srgbClr val="FF0000"/>
                </a:solidFill>
                <a:latin typeface="Bookman Old Style" pitchFamily="18" charset="0"/>
                <a:cs typeface="Constantia"/>
              </a:rPr>
              <a:t>ept</a:t>
            </a:r>
            <a:r>
              <a:rPr sz="2400" spc="-70" dirty="0">
                <a:latin typeface="Bookman Old Style" pitchFamily="18" charset="0"/>
                <a:cs typeface="Constantia"/>
              </a:rPr>
              <a:t> </a:t>
            </a:r>
            <a:r>
              <a:rPr sz="2400" spc="-15" dirty="0">
                <a:latin typeface="Bookman Old Style" pitchFamily="18" charset="0"/>
                <a:cs typeface="Constantia"/>
              </a:rPr>
              <a:t>f</a:t>
            </a:r>
            <a:r>
              <a:rPr sz="2400" dirty="0">
                <a:latin typeface="Bookman Old Style" pitchFamily="18" charset="0"/>
                <a:cs typeface="Constantia"/>
              </a:rPr>
              <a:t>or</a:t>
            </a:r>
            <a:r>
              <a:rPr sz="2400" spc="-11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105" dirty="0">
                <a:latin typeface="Bookman Old Style" pitchFamily="18" charset="0"/>
                <a:cs typeface="Constantia"/>
              </a:rPr>
              <a:t> </a:t>
            </a:r>
            <a:r>
              <a:rPr sz="2400" spc="-5" dirty="0">
                <a:latin typeface="Bookman Old Style" pitchFamily="18" charset="0"/>
                <a:cs typeface="Constantia"/>
              </a:rPr>
              <a:t>r</a:t>
            </a:r>
            <a:r>
              <a:rPr sz="2400" spc="5" dirty="0">
                <a:latin typeface="Bookman Old Style" pitchFamily="18" charset="0"/>
                <a:cs typeface="Constantia"/>
              </a:rPr>
              <a:t>i</a:t>
            </a:r>
            <a:r>
              <a:rPr sz="2400" spc="-20" dirty="0">
                <a:latin typeface="Bookman Old Style" pitchFamily="18" charset="0"/>
                <a:cs typeface="Constantia"/>
              </a:rPr>
              <a:t>g</a:t>
            </a:r>
            <a:r>
              <a:rPr sz="2400" dirty="0">
                <a:latin typeface="Bookman Old Style" pitchFamily="18" charset="0"/>
                <a:cs typeface="Constantia"/>
              </a:rPr>
              <a:t>ht  </a:t>
            </a:r>
            <a:r>
              <a:rPr sz="2400" spc="-10" dirty="0">
                <a:latin typeface="Bookman Old Style" pitchFamily="18" charset="0"/>
                <a:cs typeface="Constantia"/>
              </a:rPr>
              <a:t>thorax,</a:t>
            </a:r>
            <a:r>
              <a:rPr sz="2400" spc="-75" dirty="0">
                <a:latin typeface="Bookman Old Style" pitchFamily="18" charset="0"/>
                <a:cs typeface="Constantia"/>
              </a:rPr>
              <a:t> </a:t>
            </a:r>
            <a:r>
              <a:rPr sz="2400" spc="-5" dirty="0">
                <a:latin typeface="Bookman Old Style" pitchFamily="18" charset="0"/>
                <a:cs typeface="Constantia"/>
              </a:rPr>
              <a:t>right</a:t>
            </a:r>
            <a:r>
              <a:rPr sz="2400" spc="-110" dirty="0">
                <a:latin typeface="Bookman Old Style" pitchFamily="18" charset="0"/>
                <a:cs typeface="Constantia"/>
              </a:rPr>
              <a:t> </a:t>
            </a:r>
            <a:r>
              <a:rPr sz="2400" spc="-5" dirty="0">
                <a:latin typeface="Bookman Old Style" pitchFamily="18" charset="0"/>
                <a:cs typeface="Constantia"/>
              </a:rPr>
              <a:t>upper</a:t>
            </a:r>
            <a:r>
              <a:rPr sz="2400" spc="-95" dirty="0">
                <a:latin typeface="Bookman Old Style" pitchFamily="18" charset="0"/>
                <a:cs typeface="Constantia"/>
              </a:rPr>
              <a:t> </a:t>
            </a:r>
            <a:r>
              <a:rPr sz="2400" dirty="0">
                <a:latin typeface="Bookman Old Style" pitchFamily="18" charset="0"/>
                <a:cs typeface="Constantia"/>
              </a:rPr>
              <a:t>limb</a:t>
            </a:r>
            <a:r>
              <a:rPr sz="2400" spc="-135" dirty="0">
                <a:latin typeface="Bookman Old Style" pitchFamily="18" charset="0"/>
                <a:cs typeface="Constantia"/>
              </a:rPr>
              <a:t> </a:t>
            </a:r>
            <a:r>
              <a:rPr sz="2400" dirty="0">
                <a:latin typeface="Bookman Old Style" pitchFamily="18" charset="0"/>
                <a:cs typeface="Constantia"/>
              </a:rPr>
              <a:t>and</a:t>
            </a:r>
            <a:r>
              <a:rPr sz="2400" spc="-45" dirty="0">
                <a:latin typeface="Bookman Old Style" pitchFamily="18" charset="0"/>
                <a:cs typeface="Constantia"/>
              </a:rPr>
              <a:t> </a:t>
            </a:r>
            <a:r>
              <a:rPr sz="2400" spc="-5" dirty="0">
                <a:latin typeface="Bookman Old Style" pitchFamily="18" charset="0"/>
                <a:cs typeface="Constantia"/>
              </a:rPr>
              <a:t>right</a:t>
            </a:r>
            <a:r>
              <a:rPr sz="2400" spc="-125" dirty="0">
                <a:latin typeface="Bookman Old Style" pitchFamily="18" charset="0"/>
                <a:cs typeface="Constantia"/>
              </a:rPr>
              <a:t> </a:t>
            </a:r>
            <a:r>
              <a:rPr sz="2400" dirty="0">
                <a:latin typeface="Bookman Old Style" pitchFamily="18" charset="0"/>
                <a:cs typeface="Constantia"/>
              </a:rPr>
              <a:t>side</a:t>
            </a:r>
            <a:r>
              <a:rPr sz="2400" spc="-125" dirty="0">
                <a:latin typeface="Bookman Old Style" pitchFamily="18" charset="0"/>
                <a:cs typeface="Constantia"/>
              </a:rPr>
              <a:t> </a:t>
            </a:r>
            <a:r>
              <a:rPr sz="2400" dirty="0">
                <a:latin typeface="Bookman Old Style" pitchFamily="18" charset="0"/>
                <a:cs typeface="Constantia"/>
              </a:rPr>
              <a:t>of</a:t>
            </a:r>
            <a:r>
              <a:rPr sz="2400" spc="25" dirty="0">
                <a:latin typeface="Bookman Old Style" pitchFamily="18" charset="0"/>
                <a:cs typeface="Constantia"/>
              </a:rPr>
              <a:t> </a:t>
            </a:r>
            <a:r>
              <a:rPr sz="2400" spc="-5" dirty="0">
                <a:latin typeface="Bookman Old Style" pitchFamily="18" charset="0"/>
                <a:cs typeface="Constantia"/>
              </a:rPr>
              <a:t>the</a:t>
            </a:r>
            <a:r>
              <a:rPr sz="2400" spc="-60" dirty="0">
                <a:latin typeface="Bookman Old Style" pitchFamily="18" charset="0"/>
                <a:cs typeface="Constantia"/>
              </a:rPr>
              <a:t> </a:t>
            </a:r>
            <a:r>
              <a:rPr sz="2400" dirty="0">
                <a:latin typeface="Bookman Old Style" pitchFamily="18" charset="0"/>
                <a:cs typeface="Constantia"/>
              </a:rPr>
              <a:t>head</a:t>
            </a:r>
            <a:r>
              <a:rPr sz="2400" spc="-75" dirty="0">
                <a:latin typeface="Bookman Old Style" pitchFamily="18" charset="0"/>
                <a:cs typeface="Constantia"/>
              </a:rPr>
              <a:t> </a:t>
            </a:r>
            <a:r>
              <a:rPr sz="2400" dirty="0">
                <a:latin typeface="Bookman Old Style" pitchFamily="18" charset="0"/>
                <a:cs typeface="Constantia"/>
              </a:rPr>
              <a:t>and </a:t>
            </a:r>
            <a:r>
              <a:rPr sz="2400" spc="-590" dirty="0">
                <a:latin typeface="Bookman Old Style" pitchFamily="18" charset="0"/>
                <a:cs typeface="Constantia"/>
              </a:rPr>
              <a:t> </a:t>
            </a:r>
            <a:r>
              <a:rPr sz="2400" spc="-5" dirty="0">
                <a:latin typeface="Bookman Old Style" pitchFamily="18" charset="0"/>
                <a:cs typeface="Constantia"/>
              </a:rPr>
              <a:t>neck</a:t>
            </a:r>
            <a:endParaRPr sz="2400" dirty="0">
              <a:latin typeface="Bookman Old Style" pitchFamily="18" charset="0"/>
              <a:cs typeface="Constantia"/>
            </a:endParaRPr>
          </a:p>
        </p:txBody>
      </p:sp>
      <p:sp>
        <p:nvSpPr>
          <p:cNvPr id="6" name="Slide Number Placeholder 5">
            <a:extLst>
              <a:ext uri="{FF2B5EF4-FFF2-40B4-BE49-F238E27FC236}">
                <a16:creationId xmlns:a16="http://schemas.microsoft.com/office/drawing/2014/main" xmlns="" id="{26E1D5B5-DE96-48D6-80BC-6C6F8C3AD57D}"/>
              </a:ext>
            </a:extLst>
          </p:cNvPr>
          <p:cNvSpPr>
            <a:spLocks noGrp="1"/>
          </p:cNvSpPr>
          <p:nvPr>
            <p:ph type="sldNum" sz="quarter" idx="12"/>
          </p:nvPr>
        </p:nvSpPr>
        <p:spPr/>
        <p:txBody>
          <a:bodyPr/>
          <a:lstStyle/>
          <a:p>
            <a:pPr marL="55880">
              <a:lnSpc>
                <a:spcPts val="2005"/>
              </a:lnSpc>
            </a:pPr>
            <a:fld id="{81D60167-4931-47E6-BA6A-407CBD079E47}" type="slidenum">
              <a:rPr lang="en-GB" smtClean="0"/>
              <a:t>43</a:t>
            </a:fld>
            <a:endParaRPr lang="en-GB" dirty="0"/>
          </a:p>
        </p:txBody>
      </p:sp>
      <p:sp>
        <p:nvSpPr>
          <p:cNvPr id="5" name="Footer Placeholder 4">
            <a:extLst>
              <a:ext uri="{FF2B5EF4-FFF2-40B4-BE49-F238E27FC236}">
                <a16:creationId xmlns:a16="http://schemas.microsoft.com/office/drawing/2014/main" xmlns="" id="{ABAD22E0-74EB-401D-B52C-FA4A5E4AFBAB}"/>
              </a:ext>
            </a:extLst>
          </p:cNvPr>
          <p:cNvSpPr>
            <a:spLocks noGrp="1"/>
          </p:cNvSpPr>
          <p:nvPr>
            <p:ph type="ftr" sz="quarter" idx="11"/>
          </p:nvPr>
        </p:nvSpPr>
        <p:spPr/>
        <p:txBody>
          <a:bodyPr/>
          <a:lstStyle/>
          <a:p>
            <a:r>
              <a:rPr lang="en-GB"/>
              <a:t>Getachew A.</a:t>
            </a:r>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2196720" y="2598480"/>
              <a:ext cx="3670560" cy="187920"/>
            </p14:xfrm>
          </p:contentPart>
        </mc:Choice>
        <mc:Fallback>
          <p:pic>
            <p:nvPicPr>
              <p:cNvPr id="7" name="Ink 6"/>
              <p:cNvPicPr/>
              <p:nvPr/>
            </p:nvPicPr>
            <p:blipFill>
              <a:blip r:embed="rId4"/>
              <a:stretch>
                <a:fillRect/>
              </a:stretch>
            </p:blipFill>
            <p:spPr>
              <a:xfrm>
                <a:off x="2180880" y="2535120"/>
                <a:ext cx="3702240" cy="3146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8" name="Ink 7"/>
              <p14:cNvContentPartPr/>
              <p14:nvPr/>
            </p14:nvContentPartPr>
            <p14:xfrm>
              <a:off x="4313160" y="3652200"/>
              <a:ext cx="360" cy="360"/>
            </p14:xfrm>
          </p:contentPart>
        </mc:Choice>
        <mc:Fallback>
          <p:pic>
            <p:nvPicPr>
              <p:cNvPr id="8" name="Ink 7"/>
              <p:cNvPicPr/>
              <p:nvPr/>
            </p:nvPicPr>
            <p:blipFill>
              <a:blip r:embed="rId6"/>
              <a:stretch>
                <a:fillRect/>
              </a:stretch>
            </p:blipFill>
            <p:spPr>
              <a:xfrm>
                <a:off x="4297320" y="3588840"/>
                <a:ext cx="32040" cy="1274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9" name="Ink 8"/>
              <p14:cNvContentPartPr/>
              <p14:nvPr/>
            </p14:nvContentPartPr>
            <p14:xfrm>
              <a:off x="4259520" y="3187800"/>
              <a:ext cx="2482920" cy="170280"/>
            </p14:xfrm>
          </p:contentPart>
        </mc:Choice>
        <mc:Fallback>
          <p:pic>
            <p:nvPicPr>
              <p:cNvPr id="9" name="Ink 8"/>
              <p:cNvPicPr/>
              <p:nvPr/>
            </p:nvPicPr>
            <p:blipFill>
              <a:blip r:embed="rId8"/>
              <a:stretch>
                <a:fillRect/>
              </a:stretch>
            </p:blipFill>
            <p:spPr>
              <a:xfrm>
                <a:off x="4243680" y="3124440"/>
                <a:ext cx="2514600" cy="2970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0" name="Ink 9"/>
              <p14:cNvContentPartPr/>
              <p14:nvPr/>
            </p14:nvContentPartPr>
            <p14:xfrm>
              <a:off x="7385040" y="2536200"/>
              <a:ext cx="696960" cy="27000"/>
            </p14:xfrm>
          </p:contentPart>
        </mc:Choice>
        <mc:Fallback>
          <p:pic>
            <p:nvPicPr>
              <p:cNvPr id="10" name="Ink 9"/>
              <p:cNvPicPr/>
              <p:nvPr/>
            </p:nvPicPr>
            <p:blipFill>
              <a:blip r:embed="rId10"/>
              <a:stretch>
                <a:fillRect/>
              </a:stretch>
            </p:blipFill>
            <p:spPr>
              <a:xfrm>
                <a:off x="7369200" y="2472480"/>
                <a:ext cx="728640" cy="154080"/>
              </a:xfrm>
              <a:prstGeom prst="rect">
                <a:avLst/>
              </a:prstGeom>
            </p:spPr>
          </p:pic>
        </mc:Fallback>
      </mc:AlternateContent>
    </p:spTree>
    <p:extLst>
      <p:ext uri="{BB962C8B-B14F-4D97-AF65-F5344CB8AC3E}">
        <p14:creationId xmlns:p14="http://schemas.microsoft.com/office/powerpoint/2010/main" val="9853960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20573"/>
            <a:ext cx="4241165" cy="635000"/>
          </a:xfrm>
          <a:prstGeom prst="rect">
            <a:avLst/>
          </a:prstGeom>
        </p:spPr>
        <p:txBody>
          <a:bodyPr vert="horz" wrap="square" lIns="0" tIns="12065" rIns="0" bIns="0" rtlCol="0">
            <a:spAutoFit/>
          </a:bodyPr>
          <a:lstStyle/>
          <a:p>
            <a:pPr marL="12700">
              <a:lnSpc>
                <a:spcPct val="100000"/>
              </a:lnSpc>
              <a:spcBef>
                <a:spcPts val="95"/>
              </a:spcBef>
            </a:pPr>
            <a:r>
              <a:rPr sz="4000" spc="-100" dirty="0">
                <a:solidFill>
                  <a:srgbClr val="0446CC"/>
                </a:solidFill>
                <a:latin typeface="Times New Roman"/>
                <a:cs typeface="Times New Roman"/>
              </a:rPr>
              <a:t>The</a:t>
            </a:r>
            <a:r>
              <a:rPr sz="4000" spc="-105" dirty="0">
                <a:solidFill>
                  <a:srgbClr val="0446CC"/>
                </a:solidFill>
                <a:latin typeface="Times New Roman"/>
                <a:cs typeface="Times New Roman"/>
              </a:rPr>
              <a:t> </a:t>
            </a:r>
            <a:r>
              <a:rPr sz="4000" spc="-790" dirty="0">
                <a:solidFill>
                  <a:srgbClr val="0446CC"/>
                </a:solidFill>
                <a:latin typeface="Times New Roman"/>
                <a:cs typeface="Times New Roman"/>
              </a:rPr>
              <a:t>L</a:t>
            </a:r>
            <a:r>
              <a:rPr sz="4000" spc="-15" dirty="0">
                <a:solidFill>
                  <a:srgbClr val="0446CC"/>
                </a:solidFill>
                <a:latin typeface="Times New Roman"/>
                <a:cs typeface="Times New Roman"/>
              </a:rPr>
              <a:t>ymph</a:t>
            </a:r>
            <a:r>
              <a:rPr sz="4000" spc="-105" dirty="0">
                <a:solidFill>
                  <a:srgbClr val="0446CC"/>
                </a:solidFill>
                <a:latin typeface="Times New Roman"/>
                <a:cs typeface="Times New Roman"/>
              </a:rPr>
              <a:t> </a:t>
            </a:r>
            <a:r>
              <a:rPr sz="4000" spc="25" dirty="0">
                <a:solidFill>
                  <a:srgbClr val="0446CC"/>
                </a:solidFill>
                <a:latin typeface="Times New Roman"/>
                <a:cs typeface="Times New Roman"/>
              </a:rPr>
              <a:t>Duct….</a:t>
            </a:r>
            <a:endParaRPr sz="4000">
              <a:latin typeface="Times New Roman"/>
              <a:cs typeface="Times New Roman"/>
            </a:endParaRPr>
          </a:p>
        </p:txBody>
      </p:sp>
      <p:pic>
        <p:nvPicPr>
          <p:cNvPr id="5122" name="Picture 2" descr="The Lymphatic System | Thoracic duct, Lymphatic, Lymphatic system">
            <a:extLst>
              <a:ext uri="{FF2B5EF4-FFF2-40B4-BE49-F238E27FC236}">
                <a16:creationId xmlns:a16="http://schemas.microsoft.com/office/drawing/2014/main" xmlns="" id="{1A8CADE6-7D1F-4373-8F20-36F52474A0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240" y="764554"/>
            <a:ext cx="9144000" cy="6215063"/>
          </a:xfrm>
          <a:prstGeom prst="rect">
            <a:avLst/>
          </a:prstGeom>
          <a:noFill/>
          <a:extLst>
            <a:ext uri="{909E8E84-426E-40DD-AFC4-6F175D3DCCD1}">
              <a14:hiddenFill xmlns:a14="http://schemas.microsoft.com/office/drawing/2010/main">
                <a:solidFill>
                  <a:srgbClr val="FFFFFF"/>
                </a:solidFill>
              </a14:hiddenFill>
            </a:ext>
          </a:extLst>
        </p:spPr>
      </p:pic>
      <p:sp>
        <p:nvSpPr>
          <p:cNvPr id="12" name="Slide Number Placeholder 11">
            <a:extLst>
              <a:ext uri="{FF2B5EF4-FFF2-40B4-BE49-F238E27FC236}">
                <a16:creationId xmlns:a16="http://schemas.microsoft.com/office/drawing/2014/main" xmlns="" id="{192175BE-AE3C-429A-A8D8-2D7B0B01B001}"/>
              </a:ext>
            </a:extLst>
          </p:cNvPr>
          <p:cNvSpPr>
            <a:spLocks noGrp="1"/>
          </p:cNvSpPr>
          <p:nvPr>
            <p:ph type="sldNum" sz="quarter" idx="12"/>
          </p:nvPr>
        </p:nvSpPr>
        <p:spPr/>
        <p:txBody>
          <a:bodyPr/>
          <a:lstStyle/>
          <a:p>
            <a:pPr marL="55880">
              <a:lnSpc>
                <a:spcPts val="2005"/>
              </a:lnSpc>
            </a:pPr>
            <a:fld id="{81D60167-4931-47E6-BA6A-407CBD079E47}" type="slidenum">
              <a:rPr lang="en-GB" smtClean="0"/>
              <a:t>44</a:t>
            </a:fld>
            <a:endParaRPr lang="en-GB" dirty="0"/>
          </a:p>
        </p:txBody>
      </p:sp>
      <p:sp>
        <p:nvSpPr>
          <p:cNvPr id="10" name="Footer Placeholder 9">
            <a:extLst>
              <a:ext uri="{FF2B5EF4-FFF2-40B4-BE49-F238E27FC236}">
                <a16:creationId xmlns:a16="http://schemas.microsoft.com/office/drawing/2014/main" xmlns="" id="{B0FA61BB-1345-4EFA-B318-2259F004E04A}"/>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sz="3200" spc="-100" dirty="0">
                <a:solidFill>
                  <a:srgbClr val="0446CC"/>
                </a:solidFill>
                <a:latin typeface="Times New Roman"/>
                <a:cs typeface="Times New Roman"/>
              </a:rPr>
              <a:t>The</a:t>
            </a:r>
            <a:r>
              <a:rPr sz="3200" spc="-105" dirty="0">
                <a:solidFill>
                  <a:srgbClr val="0446CC"/>
                </a:solidFill>
                <a:latin typeface="Times New Roman"/>
                <a:cs typeface="Times New Roman"/>
              </a:rPr>
              <a:t> </a:t>
            </a:r>
            <a:r>
              <a:rPr sz="3200" spc="-790" dirty="0">
                <a:solidFill>
                  <a:srgbClr val="0446CC"/>
                </a:solidFill>
                <a:latin typeface="Times New Roman"/>
                <a:cs typeface="Times New Roman"/>
              </a:rPr>
              <a:t>L</a:t>
            </a:r>
            <a:r>
              <a:rPr sz="3200" spc="-15" dirty="0">
                <a:solidFill>
                  <a:srgbClr val="0446CC"/>
                </a:solidFill>
                <a:latin typeface="Times New Roman"/>
                <a:cs typeface="Times New Roman"/>
              </a:rPr>
              <a:t>ymph</a:t>
            </a:r>
            <a:r>
              <a:rPr sz="3200" spc="-105" dirty="0">
                <a:solidFill>
                  <a:srgbClr val="0446CC"/>
                </a:solidFill>
                <a:latin typeface="Times New Roman"/>
                <a:cs typeface="Times New Roman"/>
              </a:rPr>
              <a:t> </a:t>
            </a:r>
            <a:r>
              <a:rPr sz="3200" spc="30" dirty="0">
                <a:solidFill>
                  <a:srgbClr val="0446CC"/>
                </a:solidFill>
                <a:latin typeface="Times New Roman"/>
                <a:cs typeface="Times New Roman"/>
              </a:rPr>
              <a:t>Duct</a:t>
            </a:r>
            <a:r>
              <a:rPr lang="en-GB" sz="3200" spc="30" dirty="0">
                <a:solidFill>
                  <a:srgbClr val="0446CC"/>
                </a:solidFill>
                <a:latin typeface="Times New Roman"/>
                <a:cs typeface="Times New Roman"/>
              </a:rPr>
              <a:t>…</a:t>
            </a:r>
            <a:endParaRPr sz="3200" dirty="0">
              <a:latin typeface="Times New Roman"/>
              <a:cs typeface="Times New Roman"/>
            </a:endParaRPr>
          </a:p>
        </p:txBody>
      </p:sp>
      <p:sp>
        <p:nvSpPr>
          <p:cNvPr id="10" name="object 10"/>
          <p:cNvSpPr txBox="1"/>
          <p:nvPr/>
        </p:nvSpPr>
        <p:spPr>
          <a:xfrm>
            <a:off x="0" y="612918"/>
            <a:ext cx="4267200" cy="5472524"/>
          </a:xfrm>
          <a:prstGeom prst="rect">
            <a:avLst/>
          </a:prstGeom>
        </p:spPr>
        <p:txBody>
          <a:bodyPr vert="horz" wrap="square" lIns="0" tIns="93345" rIns="0" bIns="0" rtlCol="0">
            <a:spAutoFit/>
          </a:bodyPr>
          <a:lstStyle/>
          <a:p>
            <a:pPr marL="12700">
              <a:lnSpc>
                <a:spcPct val="150000"/>
              </a:lnSpc>
              <a:spcBef>
                <a:spcPts val="735"/>
              </a:spcBef>
              <a:buClr>
                <a:srgbClr val="0AD0D9"/>
              </a:buClr>
              <a:buSzPct val="94230"/>
              <a:tabLst>
                <a:tab pos="287020" algn="l"/>
              </a:tabLst>
            </a:pPr>
            <a:r>
              <a:rPr sz="3600" spc="-10" dirty="0">
                <a:solidFill>
                  <a:srgbClr val="0000CC"/>
                </a:solidFill>
                <a:latin typeface="Constantia"/>
                <a:cs typeface="Constantia"/>
              </a:rPr>
              <a:t>Right</a:t>
            </a:r>
            <a:r>
              <a:rPr sz="3600" spc="-105" dirty="0">
                <a:solidFill>
                  <a:srgbClr val="0000CC"/>
                </a:solidFill>
                <a:latin typeface="Constantia"/>
                <a:cs typeface="Constantia"/>
              </a:rPr>
              <a:t> </a:t>
            </a:r>
            <a:r>
              <a:rPr sz="3600" spc="-5" dirty="0">
                <a:solidFill>
                  <a:srgbClr val="0000CC"/>
                </a:solidFill>
                <a:latin typeface="Constantia"/>
                <a:cs typeface="Constantia"/>
              </a:rPr>
              <a:t>lymphatic</a:t>
            </a:r>
            <a:r>
              <a:rPr sz="3600" spc="-100" dirty="0">
                <a:solidFill>
                  <a:srgbClr val="0000CC"/>
                </a:solidFill>
                <a:latin typeface="Constantia"/>
                <a:cs typeface="Constantia"/>
              </a:rPr>
              <a:t> </a:t>
            </a:r>
            <a:r>
              <a:rPr sz="3600" dirty="0">
                <a:solidFill>
                  <a:srgbClr val="0000CC"/>
                </a:solidFill>
                <a:latin typeface="Constantia"/>
                <a:cs typeface="Constantia"/>
              </a:rPr>
              <a:t>Duct</a:t>
            </a:r>
            <a:endParaRPr lang="en-US" sz="3600" dirty="0">
              <a:solidFill>
                <a:srgbClr val="0000CC"/>
              </a:solidFill>
              <a:latin typeface="Constantia"/>
              <a:cs typeface="Constantia"/>
            </a:endParaRPr>
          </a:p>
          <a:p>
            <a:pPr marL="469900" indent="-457200">
              <a:lnSpc>
                <a:spcPct val="150000"/>
              </a:lnSpc>
              <a:spcBef>
                <a:spcPts val="735"/>
              </a:spcBef>
              <a:buClr>
                <a:srgbClr val="0AD0D9"/>
              </a:buClr>
              <a:buSzPct val="94230"/>
              <a:buFont typeface="Arial" panose="020B0604020202020204" pitchFamily="34" charset="0"/>
              <a:buChar char="•"/>
              <a:tabLst>
                <a:tab pos="287020" algn="l"/>
              </a:tabLst>
            </a:pPr>
            <a:r>
              <a:rPr sz="2800" dirty="0">
                <a:latin typeface="Constantia"/>
                <a:cs typeface="Constantia"/>
              </a:rPr>
              <a:t>a</a:t>
            </a:r>
            <a:r>
              <a:rPr sz="2800" spc="-105" dirty="0">
                <a:latin typeface="Constantia"/>
                <a:cs typeface="Constantia"/>
              </a:rPr>
              <a:t> </a:t>
            </a:r>
            <a:r>
              <a:rPr sz="2800" dirty="0">
                <a:latin typeface="Constantia"/>
                <a:cs typeface="Constantia"/>
              </a:rPr>
              <a:t>short</a:t>
            </a:r>
            <a:r>
              <a:rPr sz="2800" spc="-85" dirty="0">
                <a:latin typeface="Constantia"/>
                <a:cs typeface="Constantia"/>
              </a:rPr>
              <a:t> </a:t>
            </a:r>
            <a:r>
              <a:rPr sz="2800" spc="-5" dirty="0">
                <a:latin typeface="Constantia"/>
                <a:cs typeface="Constantia"/>
              </a:rPr>
              <a:t>right</a:t>
            </a:r>
            <a:r>
              <a:rPr sz="2800" spc="-75" dirty="0">
                <a:latin typeface="Constantia"/>
                <a:cs typeface="Constantia"/>
              </a:rPr>
              <a:t> </a:t>
            </a:r>
            <a:r>
              <a:rPr sz="2800" spc="-5" dirty="0">
                <a:latin typeface="Constantia"/>
                <a:cs typeface="Constantia"/>
              </a:rPr>
              <a:t>lymphatic</a:t>
            </a:r>
            <a:r>
              <a:rPr sz="2800" spc="-130" dirty="0">
                <a:latin typeface="Constantia"/>
                <a:cs typeface="Constantia"/>
              </a:rPr>
              <a:t> </a:t>
            </a:r>
            <a:r>
              <a:rPr sz="2800" spc="-10" dirty="0">
                <a:latin typeface="Constantia"/>
                <a:cs typeface="Constantia"/>
              </a:rPr>
              <a:t>duct</a:t>
            </a:r>
            <a:r>
              <a:rPr sz="2800" spc="-55" dirty="0">
                <a:latin typeface="Constantia"/>
                <a:cs typeface="Constantia"/>
              </a:rPr>
              <a:t> </a:t>
            </a:r>
            <a:r>
              <a:rPr sz="2800" spc="-5" dirty="0">
                <a:latin typeface="Constantia"/>
                <a:cs typeface="Constantia"/>
              </a:rPr>
              <a:t>formed</a:t>
            </a:r>
            <a:r>
              <a:rPr sz="2800" spc="-25" dirty="0">
                <a:latin typeface="Constantia"/>
                <a:cs typeface="Constantia"/>
              </a:rPr>
              <a:t> </a:t>
            </a:r>
            <a:r>
              <a:rPr sz="2800" spc="-20" dirty="0">
                <a:latin typeface="Constantia"/>
                <a:cs typeface="Constantia"/>
              </a:rPr>
              <a:t>by </a:t>
            </a:r>
            <a:r>
              <a:rPr sz="2800" spc="-585" dirty="0">
                <a:latin typeface="Constantia"/>
                <a:cs typeface="Constantia"/>
              </a:rPr>
              <a:t> </a:t>
            </a:r>
            <a:r>
              <a:rPr sz="2800" spc="-5" dirty="0">
                <a:latin typeface="Constantia"/>
                <a:cs typeface="Constantia"/>
              </a:rPr>
              <a:t>the union </a:t>
            </a:r>
            <a:r>
              <a:rPr sz="2800" dirty="0">
                <a:latin typeface="Constantia"/>
                <a:cs typeface="Constantia"/>
              </a:rPr>
              <a:t>of </a:t>
            </a:r>
            <a:r>
              <a:rPr sz="2800" spc="-5" dirty="0">
                <a:latin typeface="Constantia"/>
                <a:cs typeface="Constantia"/>
              </a:rPr>
              <a:t>the </a:t>
            </a:r>
            <a:r>
              <a:rPr sz="2800" b="1" spc="-5" dirty="0">
                <a:solidFill>
                  <a:srgbClr val="0000CC"/>
                </a:solidFill>
                <a:latin typeface="Constantia"/>
                <a:cs typeface="Constantia"/>
              </a:rPr>
              <a:t>right </a:t>
            </a:r>
            <a:r>
              <a:rPr sz="2800" b="1" spc="-30" dirty="0">
                <a:solidFill>
                  <a:srgbClr val="0000CC"/>
                </a:solidFill>
                <a:latin typeface="Constantia"/>
                <a:cs typeface="Constantia"/>
              </a:rPr>
              <a:t>jugular</a:t>
            </a:r>
            <a:r>
              <a:rPr sz="2800" spc="-30" dirty="0">
                <a:latin typeface="Constantia"/>
                <a:cs typeface="Constantia"/>
              </a:rPr>
              <a:t>, </a:t>
            </a:r>
            <a:r>
              <a:rPr sz="2800" b="1" spc="-10" dirty="0">
                <a:solidFill>
                  <a:srgbClr val="0000CC"/>
                </a:solidFill>
                <a:latin typeface="Constantia"/>
                <a:cs typeface="Constantia"/>
              </a:rPr>
              <a:t>subclavian</a:t>
            </a:r>
            <a:r>
              <a:rPr sz="2800" spc="-10" dirty="0">
                <a:latin typeface="Constantia"/>
                <a:cs typeface="Constantia"/>
              </a:rPr>
              <a:t>, </a:t>
            </a:r>
            <a:r>
              <a:rPr sz="2800" dirty="0">
                <a:latin typeface="Constantia"/>
                <a:cs typeface="Constantia"/>
              </a:rPr>
              <a:t>and</a:t>
            </a:r>
            <a:r>
              <a:rPr lang="en-GB" sz="2800" dirty="0">
                <a:latin typeface="Constantia"/>
                <a:cs typeface="Constantia"/>
              </a:rPr>
              <a:t> </a:t>
            </a:r>
            <a:r>
              <a:rPr sz="2800" b="1" spc="-10" dirty="0" err="1">
                <a:solidFill>
                  <a:srgbClr val="0000CC"/>
                </a:solidFill>
                <a:latin typeface="Constantia"/>
                <a:cs typeface="Constantia"/>
              </a:rPr>
              <a:t>bronchomediastinal</a:t>
            </a:r>
            <a:r>
              <a:rPr sz="2800" b="1" spc="-15" dirty="0">
                <a:solidFill>
                  <a:srgbClr val="0000CC"/>
                </a:solidFill>
                <a:latin typeface="Constantia"/>
                <a:cs typeface="Constantia"/>
              </a:rPr>
              <a:t> </a:t>
            </a:r>
            <a:r>
              <a:rPr sz="2800" spc="-5" dirty="0">
                <a:latin typeface="Constantia"/>
                <a:cs typeface="Constantia"/>
              </a:rPr>
              <a:t>trunks</a:t>
            </a:r>
            <a:endParaRPr sz="2800" dirty="0">
              <a:latin typeface="Constantia"/>
              <a:cs typeface="Constantia"/>
            </a:endParaRPr>
          </a:p>
        </p:txBody>
      </p:sp>
      <p:pic>
        <p:nvPicPr>
          <p:cNvPr id="4098" name="Picture 2" descr="Organization of the Lymphatic System">
            <a:extLst>
              <a:ext uri="{FF2B5EF4-FFF2-40B4-BE49-F238E27FC236}">
                <a16:creationId xmlns:a16="http://schemas.microsoft.com/office/drawing/2014/main" xmlns="" id="{F9826F9A-C032-4732-9805-9A0D2C1DDF1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317" r="1623" b="14870"/>
          <a:stretch/>
        </p:blipFill>
        <p:spPr bwMode="auto">
          <a:xfrm>
            <a:off x="4023932" y="1871932"/>
            <a:ext cx="5120640" cy="4599789"/>
          </a:xfrm>
          <a:prstGeom prst="rect">
            <a:avLst/>
          </a:prstGeom>
          <a:noFill/>
          <a:extLst>
            <a:ext uri="{909E8E84-426E-40DD-AFC4-6F175D3DCCD1}">
              <a14:hiddenFill xmlns:a14="http://schemas.microsoft.com/office/drawing/2010/main">
                <a:solidFill>
                  <a:srgbClr val="FFFFFF"/>
                </a:solidFill>
              </a14:hiddenFill>
            </a:ext>
          </a:extLst>
        </p:spPr>
      </p:pic>
      <p:sp>
        <p:nvSpPr>
          <p:cNvPr id="12" name="Slide Number Placeholder 11">
            <a:extLst>
              <a:ext uri="{FF2B5EF4-FFF2-40B4-BE49-F238E27FC236}">
                <a16:creationId xmlns:a16="http://schemas.microsoft.com/office/drawing/2014/main" xmlns="" id="{888E4EFE-C5C9-4D3A-ADC0-5F67C88C096C}"/>
              </a:ext>
            </a:extLst>
          </p:cNvPr>
          <p:cNvSpPr>
            <a:spLocks noGrp="1"/>
          </p:cNvSpPr>
          <p:nvPr>
            <p:ph type="sldNum" sz="quarter" idx="12"/>
          </p:nvPr>
        </p:nvSpPr>
        <p:spPr/>
        <p:txBody>
          <a:bodyPr/>
          <a:lstStyle/>
          <a:p>
            <a:pPr marL="55880">
              <a:lnSpc>
                <a:spcPts val="2005"/>
              </a:lnSpc>
            </a:pPr>
            <a:fld id="{81D60167-4931-47E6-BA6A-407CBD079E47}" type="slidenum">
              <a:rPr lang="en-GB" smtClean="0"/>
              <a:t>45</a:t>
            </a:fld>
            <a:endParaRPr lang="en-GB" dirty="0"/>
          </a:p>
        </p:txBody>
      </p:sp>
      <p:sp>
        <p:nvSpPr>
          <p:cNvPr id="11" name="Footer Placeholder 10">
            <a:extLst>
              <a:ext uri="{FF2B5EF4-FFF2-40B4-BE49-F238E27FC236}">
                <a16:creationId xmlns:a16="http://schemas.microsoft.com/office/drawing/2014/main" xmlns="" id="{951E7D12-2B59-443D-8D79-45537FDE6D92}"/>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sz="3200" spc="-100" dirty="0">
                <a:solidFill>
                  <a:srgbClr val="0446CC"/>
                </a:solidFill>
                <a:latin typeface="Times New Roman"/>
                <a:cs typeface="Times New Roman"/>
              </a:rPr>
              <a:t>The</a:t>
            </a:r>
            <a:r>
              <a:rPr sz="3200" spc="-105" dirty="0">
                <a:solidFill>
                  <a:srgbClr val="0446CC"/>
                </a:solidFill>
                <a:latin typeface="Times New Roman"/>
                <a:cs typeface="Times New Roman"/>
              </a:rPr>
              <a:t> </a:t>
            </a:r>
            <a:r>
              <a:rPr sz="3200" spc="-790" dirty="0">
                <a:solidFill>
                  <a:srgbClr val="0446CC"/>
                </a:solidFill>
                <a:latin typeface="Times New Roman"/>
                <a:cs typeface="Times New Roman"/>
              </a:rPr>
              <a:t>L</a:t>
            </a:r>
            <a:r>
              <a:rPr sz="3200" spc="-15" dirty="0">
                <a:solidFill>
                  <a:srgbClr val="0446CC"/>
                </a:solidFill>
                <a:latin typeface="Times New Roman"/>
                <a:cs typeface="Times New Roman"/>
              </a:rPr>
              <a:t>ymph</a:t>
            </a:r>
            <a:r>
              <a:rPr sz="3200" spc="-105" dirty="0">
                <a:solidFill>
                  <a:srgbClr val="0446CC"/>
                </a:solidFill>
                <a:latin typeface="Times New Roman"/>
                <a:cs typeface="Times New Roman"/>
              </a:rPr>
              <a:t> </a:t>
            </a:r>
            <a:r>
              <a:rPr sz="3200" spc="30" dirty="0">
                <a:solidFill>
                  <a:srgbClr val="0446CC"/>
                </a:solidFill>
                <a:latin typeface="Times New Roman"/>
                <a:cs typeface="Times New Roman"/>
              </a:rPr>
              <a:t>Duct</a:t>
            </a:r>
            <a:r>
              <a:rPr lang="en-GB" sz="3200" spc="30" dirty="0">
                <a:solidFill>
                  <a:srgbClr val="0446CC"/>
                </a:solidFill>
                <a:latin typeface="Times New Roman"/>
                <a:cs typeface="Times New Roman"/>
              </a:rPr>
              <a:t>…</a:t>
            </a:r>
            <a:endParaRPr sz="3200" dirty="0">
              <a:latin typeface="Times New Roman"/>
              <a:cs typeface="Times New Roman"/>
            </a:endParaRPr>
          </a:p>
        </p:txBody>
      </p:sp>
      <p:sp>
        <p:nvSpPr>
          <p:cNvPr id="10" name="object 10"/>
          <p:cNvSpPr txBox="1"/>
          <p:nvPr/>
        </p:nvSpPr>
        <p:spPr>
          <a:xfrm>
            <a:off x="0" y="612918"/>
            <a:ext cx="9091760" cy="6029086"/>
          </a:xfrm>
          <a:prstGeom prst="rect">
            <a:avLst/>
          </a:prstGeom>
        </p:spPr>
        <p:txBody>
          <a:bodyPr vert="horz" wrap="square" lIns="0" tIns="93345" rIns="0" bIns="0" rtlCol="0">
            <a:spAutoFit/>
          </a:bodyPr>
          <a:lstStyle/>
          <a:p>
            <a:pPr marL="12700">
              <a:lnSpc>
                <a:spcPct val="150000"/>
              </a:lnSpc>
              <a:spcBef>
                <a:spcPts val="735"/>
              </a:spcBef>
              <a:buClr>
                <a:srgbClr val="0AD0D9"/>
              </a:buClr>
              <a:buSzPct val="94230"/>
              <a:tabLst>
                <a:tab pos="287020" algn="l"/>
              </a:tabLst>
            </a:pPr>
            <a:r>
              <a:rPr sz="3600" spc="-10" dirty="0">
                <a:solidFill>
                  <a:srgbClr val="0000CC"/>
                </a:solidFill>
                <a:latin typeface="Constantia"/>
                <a:cs typeface="Constantia"/>
              </a:rPr>
              <a:t>Right</a:t>
            </a:r>
            <a:r>
              <a:rPr sz="3600" spc="-105" dirty="0">
                <a:solidFill>
                  <a:srgbClr val="0000CC"/>
                </a:solidFill>
                <a:latin typeface="Constantia"/>
                <a:cs typeface="Constantia"/>
              </a:rPr>
              <a:t> </a:t>
            </a:r>
            <a:r>
              <a:rPr sz="3600" spc="-5" dirty="0">
                <a:solidFill>
                  <a:srgbClr val="0000CC"/>
                </a:solidFill>
                <a:latin typeface="Constantia"/>
                <a:cs typeface="Constantia"/>
              </a:rPr>
              <a:t>lymphatic</a:t>
            </a:r>
            <a:r>
              <a:rPr sz="3600" spc="-100" dirty="0">
                <a:solidFill>
                  <a:srgbClr val="0000CC"/>
                </a:solidFill>
                <a:latin typeface="Constantia"/>
                <a:cs typeface="Constantia"/>
              </a:rPr>
              <a:t> </a:t>
            </a:r>
            <a:r>
              <a:rPr sz="3600" dirty="0">
                <a:solidFill>
                  <a:srgbClr val="0000CC"/>
                </a:solidFill>
                <a:latin typeface="Constantia"/>
                <a:cs typeface="Constantia"/>
              </a:rPr>
              <a:t>Duct</a:t>
            </a:r>
          </a:p>
          <a:p>
            <a:pPr marL="926465" marR="12065" lvl="1" indent="-247015">
              <a:lnSpc>
                <a:spcPct val="150000"/>
              </a:lnSpc>
              <a:buClr>
                <a:srgbClr val="009DD9"/>
              </a:buClr>
              <a:buSzPct val="68750"/>
              <a:buFont typeface="Segoe UI Symbol"/>
              <a:buChar char="⚫"/>
              <a:tabLst>
                <a:tab pos="926465" algn="l"/>
                <a:tab pos="927100" algn="l"/>
              </a:tabLst>
            </a:pPr>
            <a:r>
              <a:rPr sz="2800" dirty="0">
                <a:latin typeface="Constantia"/>
                <a:cs typeface="Constantia"/>
              </a:rPr>
              <a:t>When</a:t>
            </a:r>
            <a:r>
              <a:rPr sz="2800" spc="-95" dirty="0">
                <a:latin typeface="Constantia"/>
                <a:cs typeface="Constantia"/>
              </a:rPr>
              <a:t> </a:t>
            </a:r>
            <a:r>
              <a:rPr sz="2800" spc="-5" dirty="0">
                <a:latin typeface="Constantia"/>
                <a:cs typeface="Constantia"/>
              </a:rPr>
              <a:t>present,</a:t>
            </a:r>
            <a:r>
              <a:rPr sz="2800" spc="-20" dirty="0">
                <a:latin typeface="Constantia"/>
                <a:cs typeface="Constantia"/>
              </a:rPr>
              <a:t> </a:t>
            </a:r>
            <a:r>
              <a:rPr sz="2800" spc="-5" dirty="0">
                <a:latin typeface="Constantia"/>
                <a:cs typeface="Constantia"/>
              </a:rPr>
              <a:t>this</a:t>
            </a:r>
            <a:r>
              <a:rPr sz="2800" spc="-120" dirty="0">
                <a:latin typeface="Constantia"/>
                <a:cs typeface="Constantia"/>
              </a:rPr>
              <a:t> </a:t>
            </a:r>
            <a:r>
              <a:rPr sz="2800" spc="-10" dirty="0">
                <a:latin typeface="Constantia"/>
                <a:cs typeface="Constantia"/>
              </a:rPr>
              <a:t>duct</a:t>
            </a:r>
            <a:r>
              <a:rPr sz="2800" spc="-110" dirty="0">
                <a:latin typeface="Constantia"/>
                <a:cs typeface="Constantia"/>
              </a:rPr>
              <a:t> </a:t>
            </a:r>
            <a:r>
              <a:rPr sz="2800" dirty="0">
                <a:latin typeface="Constantia"/>
                <a:cs typeface="Constantia"/>
              </a:rPr>
              <a:t>empties</a:t>
            </a:r>
            <a:r>
              <a:rPr sz="2800" spc="-70" dirty="0">
                <a:latin typeface="Constantia"/>
                <a:cs typeface="Constantia"/>
              </a:rPr>
              <a:t> </a:t>
            </a:r>
            <a:r>
              <a:rPr sz="2800" spc="-15" dirty="0">
                <a:latin typeface="Constantia"/>
                <a:cs typeface="Constantia"/>
              </a:rPr>
              <a:t>into</a:t>
            </a:r>
            <a:r>
              <a:rPr sz="2800" spc="-90" dirty="0">
                <a:latin typeface="Constantia"/>
                <a:cs typeface="Constantia"/>
              </a:rPr>
              <a:t> </a:t>
            </a:r>
            <a:r>
              <a:rPr sz="2800" spc="-5" dirty="0">
                <a:latin typeface="Constantia"/>
                <a:cs typeface="Constantia"/>
              </a:rPr>
              <a:t>the</a:t>
            </a:r>
            <a:r>
              <a:rPr sz="2800" spc="-55" dirty="0">
                <a:latin typeface="Constantia"/>
                <a:cs typeface="Constantia"/>
              </a:rPr>
              <a:t> </a:t>
            </a:r>
            <a:r>
              <a:rPr sz="2800" spc="-5" dirty="0">
                <a:latin typeface="Constantia"/>
                <a:cs typeface="Constantia"/>
              </a:rPr>
              <a:t>neck</a:t>
            </a:r>
            <a:r>
              <a:rPr sz="2800" spc="-80" dirty="0">
                <a:latin typeface="Constantia"/>
                <a:cs typeface="Constantia"/>
              </a:rPr>
              <a:t> </a:t>
            </a:r>
            <a:r>
              <a:rPr sz="2800" spc="-10" dirty="0">
                <a:latin typeface="Constantia"/>
                <a:cs typeface="Constantia"/>
              </a:rPr>
              <a:t>veins</a:t>
            </a:r>
            <a:r>
              <a:rPr sz="2800" spc="-114" dirty="0">
                <a:latin typeface="Constantia"/>
                <a:cs typeface="Constantia"/>
              </a:rPr>
              <a:t> </a:t>
            </a:r>
            <a:r>
              <a:rPr sz="2800" dirty="0">
                <a:latin typeface="Constantia"/>
                <a:cs typeface="Constantia"/>
              </a:rPr>
              <a:t>at</a:t>
            </a:r>
            <a:r>
              <a:rPr sz="2800" spc="-120" dirty="0">
                <a:latin typeface="Constantia"/>
                <a:cs typeface="Constantia"/>
              </a:rPr>
              <a:t> </a:t>
            </a:r>
            <a:r>
              <a:rPr sz="2800" dirty="0">
                <a:latin typeface="Constantia"/>
                <a:cs typeface="Constantia"/>
              </a:rPr>
              <a:t>or </a:t>
            </a:r>
            <a:r>
              <a:rPr sz="2800" spc="-585" dirty="0">
                <a:latin typeface="Constantia"/>
                <a:cs typeface="Constantia"/>
              </a:rPr>
              <a:t> </a:t>
            </a:r>
            <a:r>
              <a:rPr sz="2800" spc="-5" dirty="0">
                <a:latin typeface="Constantia"/>
                <a:cs typeface="Constantia"/>
              </a:rPr>
              <a:t>near the junction </a:t>
            </a:r>
            <a:r>
              <a:rPr sz="2800" dirty="0">
                <a:latin typeface="Constantia"/>
                <a:cs typeface="Constantia"/>
              </a:rPr>
              <a:t>of </a:t>
            </a:r>
            <a:r>
              <a:rPr sz="2800" spc="-5" dirty="0">
                <a:latin typeface="Constantia"/>
                <a:cs typeface="Constantia"/>
              </a:rPr>
              <a:t>the right </a:t>
            </a:r>
            <a:r>
              <a:rPr sz="2800" spc="-10" dirty="0">
                <a:latin typeface="Constantia"/>
                <a:cs typeface="Constantia"/>
              </a:rPr>
              <a:t>internal </a:t>
            </a:r>
            <a:r>
              <a:rPr sz="2800" spc="-5" dirty="0">
                <a:latin typeface="Constantia"/>
                <a:cs typeface="Constantia"/>
              </a:rPr>
              <a:t>jugular </a:t>
            </a:r>
            <a:r>
              <a:rPr sz="2800" dirty="0">
                <a:latin typeface="Constantia"/>
                <a:cs typeface="Constantia"/>
              </a:rPr>
              <a:t>and </a:t>
            </a:r>
            <a:r>
              <a:rPr sz="2800" spc="5" dirty="0">
                <a:latin typeface="Constantia"/>
                <a:cs typeface="Constantia"/>
              </a:rPr>
              <a:t> </a:t>
            </a:r>
            <a:r>
              <a:rPr sz="2800" spc="-10" dirty="0">
                <a:latin typeface="Constantia"/>
                <a:cs typeface="Constantia"/>
              </a:rPr>
              <a:t>subclavian</a:t>
            </a:r>
            <a:r>
              <a:rPr sz="2800" spc="-125" dirty="0">
                <a:latin typeface="Constantia"/>
                <a:cs typeface="Constantia"/>
              </a:rPr>
              <a:t> </a:t>
            </a:r>
            <a:r>
              <a:rPr sz="2800" spc="-15" dirty="0">
                <a:latin typeface="Constantia"/>
                <a:cs typeface="Constantia"/>
              </a:rPr>
              <a:t>vein</a:t>
            </a:r>
            <a:endParaRPr sz="2800" dirty="0">
              <a:latin typeface="Constantia"/>
              <a:cs typeface="Constantia"/>
            </a:endParaRPr>
          </a:p>
          <a:p>
            <a:pPr marL="926465" lvl="1" indent="-247015">
              <a:lnSpc>
                <a:spcPct val="150000"/>
              </a:lnSpc>
              <a:buClr>
                <a:srgbClr val="009DD9"/>
              </a:buClr>
              <a:buSzPct val="68750"/>
              <a:buFont typeface="Segoe UI Symbol"/>
              <a:buChar char="⚫"/>
              <a:tabLst>
                <a:tab pos="926465" algn="l"/>
                <a:tab pos="927100" algn="l"/>
              </a:tabLst>
            </a:pPr>
            <a:r>
              <a:rPr sz="2800" spc="-5" dirty="0">
                <a:solidFill>
                  <a:srgbClr val="FF0000"/>
                </a:solidFill>
                <a:latin typeface="Constantia"/>
                <a:cs typeface="Constantia"/>
              </a:rPr>
              <a:t>The</a:t>
            </a:r>
            <a:r>
              <a:rPr sz="2800" spc="-110" dirty="0">
                <a:solidFill>
                  <a:srgbClr val="FF0000"/>
                </a:solidFill>
                <a:latin typeface="Constantia"/>
                <a:cs typeface="Constantia"/>
              </a:rPr>
              <a:t> </a:t>
            </a:r>
            <a:r>
              <a:rPr sz="2800" spc="-5" dirty="0">
                <a:solidFill>
                  <a:srgbClr val="FF0000"/>
                </a:solidFill>
                <a:latin typeface="Constantia"/>
                <a:cs typeface="Constantia"/>
              </a:rPr>
              <a:t>right</a:t>
            </a:r>
            <a:r>
              <a:rPr sz="2800" spc="-75" dirty="0">
                <a:solidFill>
                  <a:srgbClr val="FF0000"/>
                </a:solidFill>
                <a:latin typeface="Constantia"/>
                <a:cs typeface="Constantia"/>
              </a:rPr>
              <a:t> </a:t>
            </a:r>
            <a:r>
              <a:rPr sz="2800" spc="-5" dirty="0">
                <a:solidFill>
                  <a:srgbClr val="FF0000"/>
                </a:solidFill>
                <a:latin typeface="Constantia"/>
                <a:cs typeface="Constantia"/>
              </a:rPr>
              <a:t>lymphatic</a:t>
            </a:r>
            <a:r>
              <a:rPr sz="2800" spc="-130" dirty="0">
                <a:solidFill>
                  <a:srgbClr val="FF0000"/>
                </a:solidFill>
                <a:latin typeface="Constantia"/>
                <a:cs typeface="Constantia"/>
              </a:rPr>
              <a:t> </a:t>
            </a:r>
            <a:r>
              <a:rPr sz="2800" spc="-10" dirty="0">
                <a:solidFill>
                  <a:srgbClr val="FF0000"/>
                </a:solidFill>
                <a:latin typeface="Constantia"/>
                <a:cs typeface="Constantia"/>
              </a:rPr>
              <a:t>duct</a:t>
            </a:r>
            <a:r>
              <a:rPr sz="2800" spc="-110" dirty="0">
                <a:solidFill>
                  <a:srgbClr val="FF0000"/>
                </a:solidFill>
                <a:latin typeface="Constantia"/>
                <a:cs typeface="Constantia"/>
              </a:rPr>
              <a:t> </a:t>
            </a:r>
            <a:r>
              <a:rPr sz="2800" spc="-10" dirty="0">
                <a:solidFill>
                  <a:srgbClr val="FF0000"/>
                </a:solidFill>
                <a:latin typeface="Constantia"/>
                <a:cs typeface="Constantia"/>
              </a:rPr>
              <a:t>drains</a:t>
            </a:r>
            <a:r>
              <a:rPr sz="2800" spc="-80" dirty="0">
                <a:solidFill>
                  <a:srgbClr val="FF0000"/>
                </a:solidFill>
                <a:latin typeface="Constantia"/>
                <a:cs typeface="Constantia"/>
              </a:rPr>
              <a:t> </a:t>
            </a:r>
            <a:r>
              <a:rPr sz="2800" spc="-5" dirty="0">
                <a:solidFill>
                  <a:srgbClr val="FF0000"/>
                </a:solidFill>
                <a:latin typeface="Constantia"/>
                <a:cs typeface="Constantia"/>
              </a:rPr>
              <a:t>the</a:t>
            </a:r>
            <a:r>
              <a:rPr sz="2800" spc="-105" dirty="0">
                <a:solidFill>
                  <a:srgbClr val="FF0000"/>
                </a:solidFill>
                <a:latin typeface="Constantia"/>
                <a:cs typeface="Constantia"/>
              </a:rPr>
              <a:t> </a:t>
            </a:r>
            <a:r>
              <a:rPr sz="2800" spc="-5" dirty="0">
                <a:solidFill>
                  <a:srgbClr val="FF0000"/>
                </a:solidFill>
                <a:latin typeface="Constantia"/>
                <a:cs typeface="Constantia"/>
              </a:rPr>
              <a:t>upper</a:t>
            </a:r>
            <a:r>
              <a:rPr sz="2800" spc="-160" dirty="0">
                <a:solidFill>
                  <a:srgbClr val="FF0000"/>
                </a:solidFill>
                <a:latin typeface="Constantia"/>
                <a:cs typeface="Constantia"/>
              </a:rPr>
              <a:t> </a:t>
            </a:r>
            <a:r>
              <a:rPr sz="2800" spc="-10" dirty="0">
                <a:solidFill>
                  <a:srgbClr val="FF0000"/>
                </a:solidFill>
                <a:latin typeface="Constantia"/>
                <a:cs typeface="Constantia"/>
              </a:rPr>
              <a:t>quarter</a:t>
            </a:r>
            <a:r>
              <a:rPr sz="2800" spc="-155" dirty="0">
                <a:solidFill>
                  <a:srgbClr val="FF0000"/>
                </a:solidFill>
                <a:latin typeface="Constantia"/>
                <a:cs typeface="Constantia"/>
              </a:rPr>
              <a:t> </a:t>
            </a:r>
            <a:r>
              <a:rPr sz="2800" dirty="0">
                <a:solidFill>
                  <a:srgbClr val="FF0000"/>
                </a:solidFill>
                <a:latin typeface="Constantia"/>
                <a:cs typeface="Constantia"/>
              </a:rPr>
              <a:t>of</a:t>
            </a:r>
            <a:r>
              <a:rPr sz="2800" spc="30" dirty="0">
                <a:solidFill>
                  <a:srgbClr val="FF0000"/>
                </a:solidFill>
                <a:latin typeface="Constantia"/>
                <a:cs typeface="Constantia"/>
              </a:rPr>
              <a:t> </a:t>
            </a:r>
            <a:r>
              <a:rPr sz="2800" spc="-5" dirty="0">
                <a:solidFill>
                  <a:srgbClr val="FF0000"/>
                </a:solidFill>
                <a:latin typeface="Constantia"/>
                <a:cs typeface="Constantia"/>
              </a:rPr>
              <a:t>the</a:t>
            </a:r>
            <a:r>
              <a:rPr lang="en-US" sz="2800" dirty="0">
                <a:latin typeface="Constantia"/>
                <a:cs typeface="Constantia"/>
              </a:rPr>
              <a:t> </a:t>
            </a:r>
            <a:r>
              <a:rPr sz="2800" spc="-15" dirty="0">
                <a:solidFill>
                  <a:srgbClr val="FF0000"/>
                </a:solidFill>
                <a:latin typeface="Constantia"/>
                <a:cs typeface="Constantia"/>
              </a:rPr>
              <a:t>body</a:t>
            </a:r>
            <a:r>
              <a:rPr sz="2800" spc="-70" dirty="0">
                <a:solidFill>
                  <a:srgbClr val="FF0000"/>
                </a:solidFill>
                <a:latin typeface="Constantia"/>
                <a:cs typeface="Constantia"/>
              </a:rPr>
              <a:t> </a:t>
            </a:r>
            <a:r>
              <a:rPr sz="2800" spc="-5" dirty="0">
                <a:solidFill>
                  <a:srgbClr val="FF0000"/>
                </a:solidFill>
                <a:latin typeface="Constantia"/>
                <a:cs typeface="Constantia"/>
              </a:rPr>
              <a:t>(right</a:t>
            </a:r>
            <a:r>
              <a:rPr sz="2800" spc="-110" dirty="0">
                <a:solidFill>
                  <a:srgbClr val="FF0000"/>
                </a:solidFill>
                <a:latin typeface="Constantia"/>
                <a:cs typeface="Constantia"/>
              </a:rPr>
              <a:t> </a:t>
            </a:r>
            <a:r>
              <a:rPr lang="en-GB" sz="2800" spc="-110" dirty="0">
                <a:solidFill>
                  <a:srgbClr val="FF0000"/>
                </a:solidFill>
                <a:latin typeface="Constantia"/>
                <a:cs typeface="Constantia"/>
              </a:rPr>
              <a:t>sides of </a:t>
            </a:r>
            <a:r>
              <a:rPr sz="2800" spc="-5" dirty="0">
                <a:solidFill>
                  <a:srgbClr val="FF0000"/>
                </a:solidFill>
                <a:latin typeface="Constantia"/>
                <a:cs typeface="Constantia"/>
              </a:rPr>
              <a:t>upper</a:t>
            </a:r>
            <a:r>
              <a:rPr sz="2800" spc="-95" dirty="0">
                <a:solidFill>
                  <a:srgbClr val="FF0000"/>
                </a:solidFill>
                <a:latin typeface="Constantia"/>
                <a:cs typeface="Constantia"/>
              </a:rPr>
              <a:t> </a:t>
            </a:r>
            <a:r>
              <a:rPr sz="2800" dirty="0">
                <a:solidFill>
                  <a:srgbClr val="FF0000"/>
                </a:solidFill>
                <a:latin typeface="Constantia"/>
                <a:cs typeface="Constantia"/>
              </a:rPr>
              <a:t>limb</a:t>
            </a:r>
            <a:r>
              <a:rPr lang="en-GB" sz="2800" dirty="0">
                <a:solidFill>
                  <a:srgbClr val="FF0000"/>
                </a:solidFill>
                <a:latin typeface="Constantia"/>
                <a:cs typeface="Constantia"/>
              </a:rPr>
              <a:t>,</a:t>
            </a:r>
            <a:r>
              <a:rPr lang="en-GB" sz="2800" spc="-10" dirty="0">
                <a:solidFill>
                  <a:srgbClr val="FF0000"/>
                </a:solidFill>
                <a:latin typeface="Constantia"/>
                <a:cs typeface="Constantia"/>
              </a:rPr>
              <a:t>thorax,</a:t>
            </a:r>
            <a:r>
              <a:rPr sz="2800" spc="-65" dirty="0">
                <a:solidFill>
                  <a:srgbClr val="FF0000"/>
                </a:solidFill>
                <a:latin typeface="Constantia"/>
                <a:cs typeface="Constantia"/>
              </a:rPr>
              <a:t> </a:t>
            </a:r>
            <a:r>
              <a:rPr sz="2800" dirty="0">
                <a:solidFill>
                  <a:srgbClr val="FF0000"/>
                </a:solidFill>
                <a:latin typeface="Constantia"/>
                <a:cs typeface="Constantia"/>
              </a:rPr>
              <a:t>head</a:t>
            </a:r>
            <a:r>
              <a:rPr sz="2800" spc="-75" dirty="0">
                <a:solidFill>
                  <a:srgbClr val="FF0000"/>
                </a:solidFill>
                <a:latin typeface="Constantia"/>
                <a:cs typeface="Constantia"/>
              </a:rPr>
              <a:t> </a:t>
            </a:r>
            <a:r>
              <a:rPr sz="2800" dirty="0">
                <a:solidFill>
                  <a:srgbClr val="FF0000"/>
                </a:solidFill>
                <a:latin typeface="Constantia"/>
                <a:cs typeface="Constantia"/>
              </a:rPr>
              <a:t>and</a:t>
            </a:r>
            <a:r>
              <a:rPr lang="en-GB" sz="2800" spc="-10" dirty="0">
                <a:solidFill>
                  <a:srgbClr val="FF0000"/>
                </a:solidFill>
                <a:latin typeface="Constantia"/>
                <a:cs typeface="Constantia"/>
              </a:rPr>
              <a:t> </a:t>
            </a:r>
            <a:r>
              <a:rPr sz="2800" spc="-5" dirty="0">
                <a:solidFill>
                  <a:srgbClr val="FF0000"/>
                </a:solidFill>
                <a:latin typeface="Constantia"/>
                <a:cs typeface="Constantia"/>
              </a:rPr>
              <a:t>neck</a:t>
            </a:r>
            <a:r>
              <a:rPr lang="en-GB" sz="2800" spc="-5" dirty="0">
                <a:solidFill>
                  <a:srgbClr val="FF0000"/>
                </a:solidFill>
                <a:latin typeface="Constantia"/>
                <a:cs typeface="Constantia"/>
              </a:rPr>
              <a:t>)</a:t>
            </a:r>
            <a:endParaRPr sz="3200" dirty="0">
              <a:latin typeface="Constantia"/>
              <a:cs typeface="Constantia"/>
            </a:endParaRPr>
          </a:p>
          <a:p>
            <a:pPr marL="926465" marR="276860" lvl="1" indent="-247015">
              <a:lnSpc>
                <a:spcPct val="150000"/>
              </a:lnSpc>
              <a:buClr>
                <a:srgbClr val="009DD9"/>
              </a:buClr>
              <a:buSzPct val="68750"/>
              <a:buFont typeface="Segoe UI Symbol"/>
              <a:buChar char="⚫"/>
              <a:tabLst>
                <a:tab pos="926465" algn="l"/>
                <a:tab pos="927100" algn="l"/>
              </a:tabLst>
            </a:pPr>
            <a:r>
              <a:rPr sz="2800" dirty="0">
                <a:latin typeface="Constantia"/>
                <a:cs typeface="Constantia"/>
              </a:rPr>
              <a:t>In</a:t>
            </a:r>
            <a:r>
              <a:rPr sz="2800" spc="-65" dirty="0">
                <a:latin typeface="Constantia"/>
                <a:cs typeface="Constantia"/>
              </a:rPr>
              <a:t> </a:t>
            </a:r>
            <a:r>
              <a:rPr sz="2800" spc="-5" dirty="0">
                <a:latin typeface="Constantia"/>
                <a:cs typeface="Constantia"/>
              </a:rPr>
              <a:t>individuals</a:t>
            </a:r>
            <a:r>
              <a:rPr sz="2800" spc="-125" dirty="0">
                <a:latin typeface="Constantia"/>
                <a:cs typeface="Constantia"/>
              </a:rPr>
              <a:t> </a:t>
            </a:r>
            <a:r>
              <a:rPr sz="2800" dirty="0">
                <a:latin typeface="Constantia"/>
                <a:cs typeface="Constantia"/>
              </a:rPr>
              <a:t>without</a:t>
            </a:r>
            <a:r>
              <a:rPr sz="2800" spc="-120" dirty="0">
                <a:latin typeface="Constantia"/>
                <a:cs typeface="Constantia"/>
              </a:rPr>
              <a:t> </a:t>
            </a:r>
            <a:r>
              <a:rPr sz="2800" dirty="0">
                <a:latin typeface="Constantia"/>
                <a:cs typeface="Constantia"/>
              </a:rPr>
              <a:t>a</a:t>
            </a:r>
            <a:r>
              <a:rPr sz="2800" spc="-105" dirty="0">
                <a:latin typeface="Constantia"/>
                <a:cs typeface="Constantia"/>
              </a:rPr>
              <a:t> </a:t>
            </a:r>
            <a:r>
              <a:rPr sz="2800" spc="-5" dirty="0">
                <a:latin typeface="Constantia"/>
                <a:cs typeface="Constantia"/>
              </a:rPr>
              <a:t>right</a:t>
            </a:r>
            <a:r>
              <a:rPr sz="2800" spc="-75" dirty="0">
                <a:latin typeface="Constantia"/>
                <a:cs typeface="Constantia"/>
              </a:rPr>
              <a:t> </a:t>
            </a:r>
            <a:r>
              <a:rPr sz="2800" spc="-10" dirty="0">
                <a:latin typeface="Constantia"/>
                <a:cs typeface="Constantia"/>
              </a:rPr>
              <a:t>lymphatic</a:t>
            </a:r>
            <a:r>
              <a:rPr sz="2800" spc="-145" dirty="0">
                <a:latin typeface="Constantia"/>
                <a:cs typeface="Constantia"/>
              </a:rPr>
              <a:t> </a:t>
            </a:r>
            <a:r>
              <a:rPr sz="2800" spc="-5" dirty="0">
                <a:latin typeface="Constantia"/>
                <a:cs typeface="Constantia"/>
              </a:rPr>
              <a:t>duct,</a:t>
            </a:r>
            <a:r>
              <a:rPr sz="2800" spc="-40" dirty="0">
                <a:latin typeface="Constantia"/>
                <a:cs typeface="Constantia"/>
              </a:rPr>
              <a:t> </a:t>
            </a:r>
            <a:r>
              <a:rPr sz="2800" spc="-5" dirty="0">
                <a:latin typeface="Constantia"/>
                <a:cs typeface="Constantia"/>
              </a:rPr>
              <a:t>the</a:t>
            </a:r>
            <a:r>
              <a:rPr sz="2800" spc="-85" dirty="0">
                <a:latin typeface="Constantia"/>
                <a:cs typeface="Constantia"/>
              </a:rPr>
              <a:t> </a:t>
            </a:r>
            <a:r>
              <a:rPr lang="en-GB" sz="2800" spc="-85" dirty="0">
                <a:latin typeface="Constantia"/>
                <a:cs typeface="Constantia"/>
              </a:rPr>
              <a:t> </a:t>
            </a:r>
            <a:r>
              <a:rPr sz="2800" spc="-10" dirty="0">
                <a:latin typeface="Constantia"/>
                <a:cs typeface="Constantia"/>
              </a:rPr>
              <a:t>three </a:t>
            </a:r>
            <a:r>
              <a:rPr sz="2800" spc="-590" dirty="0">
                <a:latin typeface="Constantia"/>
                <a:cs typeface="Constantia"/>
              </a:rPr>
              <a:t> </a:t>
            </a:r>
            <a:r>
              <a:rPr sz="2800" spc="-5" dirty="0">
                <a:latin typeface="Constantia"/>
                <a:cs typeface="Constantia"/>
              </a:rPr>
              <a:t>trunks</a:t>
            </a:r>
            <a:r>
              <a:rPr sz="2800" spc="-125" dirty="0">
                <a:latin typeface="Constantia"/>
                <a:cs typeface="Constantia"/>
              </a:rPr>
              <a:t> </a:t>
            </a:r>
            <a:r>
              <a:rPr sz="2800" dirty="0">
                <a:latin typeface="Constantia"/>
                <a:cs typeface="Constantia"/>
              </a:rPr>
              <a:t>empty</a:t>
            </a:r>
            <a:r>
              <a:rPr sz="2800" spc="-130" dirty="0">
                <a:latin typeface="Constantia"/>
                <a:cs typeface="Constantia"/>
              </a:rPr>
              <a:t> </a:t>
            </a:r>
            <a:r>
              <a:rPr sz="2800" spc="-10" dirty="0">
                <a:latin typeface="Constantia"/>
                <a:cs typeface="Constantia"/>
              </a:rPr>
              <a:t>separately</a:t>
            </a:r>
            <a:r>
              <a:rPr sz="2800" spc="-80" dirty="0">
                <a:latin typeface="Constantia"/>
                <a:cs typeface="Constantia"/>
              </a:rPr>
              <a:t> </a:t>
            </a:r>
            <a:r>
              <a:rPr sz="2800" spc="-15" dirty="0">
                <a:latin typeface="Constantia"/>
                <a:cs typeface="Constantia"/>
              </a:rPr>
              <a:t>into</a:t>
            </a:r>
            <a:r>
              <a:rPr sz="2800" spc="-90" dirty="0">
                <a:latin typeface="Constantia"/>
                <a:cs typeface="Constantia"/>
              </a:rPr>
              <a:t> </a:t>
            </a:r>
            <a:r>
              <a:rPr sz="2800" spc="-5" dirty="0">
                <a:latin typeface="Constantia"/>
                <a:cs typeface="Constantia"/>
              </a:rPr>
              <a:t>the</a:t>
            </a:r>
            <a:r>
              <a:rPr sz="2800" spc="-55" dirty="0">
                <a:latin typeface="Constantia"/>
                <a:cs typeface="Constantia"/>
              </a:rPr>
              <a:t> </a:t>
            </a:r>
            <a:r>
              <a:rPr sz="2800" spc="-5" dirty="0">
                <a:latin typeface="Constantia"/>
                <a:cs typeface="Constantia"/>
              </a:rPr>
              <a:t>neck</a:t>
            </a:r>
            <a:r>
              <a:rPr sz="2800" spc="-90" dirty="0">
                <a:latin typeface="Constantia"/>
                <a:cs typeface="Constantia"/>
              </a:rPr>
              <a:t> </a:t>
            </a:r>
            <a:r>
              <a:rPr sz="2800" spc="-10" dirty="0">
                <a:latin typeface="Constantia"/>
                <a:cs typeface="Constantia"/>
              </a:rPr>
              <a:t>veins</a:t>
            </a:r>
            <a:endParaRPr sz="2800" dirty="0">
              <a:latin typeface="Constantia"/>
              <a:cs typeface="Constantia"/>
            </a:endParaRPr>
          </a:p>
        </p:txBody>
      </p:sp>
      <p:sp>
        <p:nvSpPr>
          <p:cNvPr id="12" name="Slide Number Placeholder 11">
            <a:extLst>
              <a:ext uri="{FF2B5EF4-FFF2-40B4-BE49-F238E27FC236}">
                <a16:creationId xmlns:a16="http://schemas.microsoft.com/office/drawing/2014/main" xmlns="" id="{0C712B63-6741-4BA8-BB25-B8B4DAFBB8C5}"/>
              </a:ext>
            </a:extLst>
          </p:cNvPr>
          <p:cNvSpPr>
            <a:spLocks noGrp="1"/>
          </p:cNvSpPr>
          <p:nvPr>
            <p:ph type="sldNum" sz="quarter" idx="12"/>
          </p:nvPr>
        </p:nvSpPr>
        <p:spPr/>
        <p:txBody>
          <a:bodyPr/>
          <a:lstStyle/>
          <a:p>
            <a:pPr marL="55880">
              <a:lnSpc>
                <a:spcPts val="2005"/>
              </a:lnSpc>
            </a:pPr>
            <a:fld id="{81D60167-4931-47E6-BA6A-407CBD079E47}" type="slidenum">
              <a:rPr lang="en-GB" smtClean="0"/>
              <a:t>46</a:t>
            </a:fld>
            <a:endParaRPr lang="en-GB" dirty="0"/>
          </a:p>
        </p:txBody>
      </p:sp>
      <p:sp>
        <p:nvSpPr>
          <p:cNvPr id="11" name="Footer Placeholder 10">
            <a:extLst>
              <a:ext uri="{FF2B5EF4-FFF2-40B4-BE49-F238E27FC236}">
                <a16:creationId xmlns:a16="http://schemas.microsoft.com/office/drawing/2014/main" xmlns="" id="{2F5CAFC5-E0A2-406C-9E0D-90ACBBB936AD}"/>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2320343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4" descr="24_04bc"/>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6200" y="609600"/>
            <a:ext cx="8991600" cy="5791200"/>
          </a:xfrm>
          <a:noFill/>
        </p:spPr>
      </p:pic>
      <p:sp>
        <p:nvSpPr>
          <p:cNvPr id="2" name="Slide Number Placeholder 1">
            <a:extLst>
              <a:ext uri="{FF2B5EF4-FFF2-40B4-BE49-F238E27FC236}">
                <a16:creationId xmlns:a16="http://schemas.microsoft.com/office/drawing/2014/main" xmlns="" id="{789C76C9-D387-43FD-AEAB-171C059CB9D0}"/>
              </a:ext>
            </a:extLst>
          </p:cNvPr>
          <p:cNvSpPr>
            <a:spLocks noGrp="1"/>
          </p:cNvSpPr>
          <p:nvPr>
            <p:ph type="sldNum" sz="quarter" idx="12"/>
          </p:nvPr>
        </p:nvSpPr>
        <p:spPr/>
        <p:txBody>
          <a:bodyPr/>
          <a:lstStyle/>
          <a:p>
            <a:pPr marL="55880">
              <a:lnSpc>
                <a:spcPts val="2005"/>
              </a:lnSpc>
            </a:pPr>
            <a:fld id="{81D60167-4931-47E6-BA6A-407CBD079E47}" type="slidenum">
              <a:rPr lang="en-GB" smtClean="0"/>
              <a:t>47</a:t>
            </a:fld>
            <a:endParaRPr lang="en-GB" dirty="0"/>
          </a:p>
        </p:txBody>
      </p:sp>
      <p:sp>
        <p:nvSpPr>
          <p:cNvPr id="3" name="Footer Placeholder 2">
            <a:extLst>
              <a:ext uri="{FF2B5EF4-FFF2-40B4-BE49-F238E27FC236}">
                <a16:creationId xmlns:a16="http://schemas.microsoft.com/office/drawing/2014/main" xmlns="" id="{66A177C1-63CB-4606-899A-3066C08CF930}"/>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74224486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lang="en-US" sz="3200" spc="-30" dirty="0">
                <a:solidFill>
                  <a:srgbClr val="0000CC"/>
                </a:solidFill>
                <a:latin typeface="Times New Roman" pitchFamily="18" charset="0"/>
                <a:cs typeface="Times New Roman" pitchFamily="18" charset="0"/>
              </a:rPr>
              <a:t>Lymph</a:t>
            </a:r>
            <a:r>
              <a:rPr lang="en-US" sz="3200" spc="-170" dirty="0">
                <a:solidFill>
                  <a:srgbClr val="0000CC"/>
                </a:solidFill>
                <a:latin typeface="Times New Roman" pitchFamily="18" charset="0"/>
                <a:cs typeface="Times New Roman" pitchFamily="18" charset="0"/>
              </a:rPr>
              <a:t> </a:t>
            </a:r>
            <a:r>
              <a:rPr lang="en-US" sz="3200" spc="-35" dirty="0">
                <a:solidFill>
                  <a:srgbClr val="0000CC"/>
                </a:solidFill>
                <a:latin typeface="Times New Roman" pitchFamily="18" charset="0"/>
                <a:cs typeface="Times New Roman" pitchFamily="18" charset="0"/>
              </a:rPr>
              <a:t>Transport</a:t>
            </a:r>
            <a:endParaRPr sz="3200" dirty="0">
              <a:solidFill>
                <a:srgbClr val="0000CC"/>
              </a:solidFill>
              <a:latin typeface="Times New Roman"/>
              <a:cs typeface="Times New Roman"/>
            </a:endParaRPr>
          </a:p>
        </p:txBody>
      </p:sp>
      <p:sp>
        <p:nvSpPr>
          <p:cNvPr id="14" name="TextBox 13">
            <a:extLst>
              <a:ext uri="{FF2B5EF4-FFF2-40B4-BE49-F238E27FC236}">
                <a16:creationId xmlns:a16="http://schemas.microsoft.com/office/drawing/2014/main" xmlns="" id="{AD127C5C-681F-4BF4-BFEF-F07ED0E5407C}"/>
              </a:ext>
            </a:extLst>
          </p:cNvPr>
          <p:cNvSpPr txBox="1"/>
          <p:nvPr/>
        </p:nvSpPr>
        <p:spPr>
          <a:xfrm>
            <a:off x="-1030" y="725242"/>
            <a:ext cx="9171150" cy="5884944"/>
          </a:xfrm>
          <a:prstGeom prst="rect">
            <a:avLst/>
          </a:prstGeom>
          <a:noFill/>
        </p:spPr>
        <p:txBody>
          <a:bodyPr wrap="square">
            <a:spAutoFit/>
          </a:bodyPr>
          <a:lstStyle/>
          <a:p>
            <a:pPr marL="286385" marR="255270" indent="-274320">
              <a:lnSpc>
                <a:spcPct val="150000"/>
              </a:lnSpc>
              <a:spcBef>
                <a:spcPts val="455"/>
              </a:spcBef>
              <a:buClr>
                <a:srgbClr val="0AD0D9"/>
              </a:buClr>
              <a:buSzPct val="94230"/>
              <a:buFont typeface="Segoe UI Symbol"/>
              <a:buChar char="⚫"/>
              <a:tabLst>
                <a:tab pos="287020" algn="l"/>
              </a:tabLst>
            </a:pPr>
            <a:r>
              <a:rPr lang="en-US" sz="2800" spc="-5" dirty="0">
                <a:latin typeface="Bookman Old Style" pitchFamily="18" charset="0"/>
              </a:rPr>
              <a:t>The</a:t>
            </a:r>
            <a:r>
              <a:rPr lang="en-US" sz="2800" spc="-85" dirty="0">
                <a:latin typeface="Bookman Old Style" pitchFamily="18" charset="0"/>
              </a:rPr>
              <a:t> </a:t>
            </a:r>
            <a:r>
              <a:rPr lang="en-US" sz="2800" spc="-5" dirty="0">
                <a:latin typeface="Bookman Old Style" pitchFamily="18" charset="0"/>
              </a:rPr>
              <a:t>mechanisms</a:t>
            </a:r>
            <a:r>
              <a:rPr lang="en-US" sz="2800" spc="-95" dirty="0">
                <a:latin typeface="Bookman Old Style" pitchFamily="18" charset="0"/>
              </a:rPr>
              <a:t> </a:t>
            </a:r>
            <a:r>
              <a:rPr lang="en-US" sz="2800" spc="-5" dirty="0">
                <a:latin typeface="Bookman Old Style" pitchFamily="18" charset="0"/>
              </a:rPr>
              <a:t>that</a:t>
            </a:r>
            <a:r>
              <a:rPr lang="en-US" sz="2800" spc="-114" dirty="0">
                <a:latin typeface="Bookman Old Style" pitchFamily="18" charset="0"/>
              </a:rPr>
              <a:t> </a:t>
            </a:r>
            <a:r>
              <a:rPr lang="en-US" sz="2800" spc="-15" dirty="0">
                <a:latin typeface="Bookman Old Style" pitchFamily="18" charset="0"/>
              </a:rPr>
              <a:t>promote</a:t>
            </a:r>
            <a:r>
              <a:rPr lang="en-US" sz="2800" spc="-90" dirty="0">
                <a:latin typeface="Bookman Old Style" pitchFamily="18" charset="0"/>
              </a:rPr>
              <a:t> </a:t>
            </a:r>
            <a:r>
              <a:rPr lang="en-US" sz="2800" spc="-10" dirty="0">
                <a:latin typeface="Bookman Old Style" pitchFamily="18" charset="0"/>
              </a:rPr>
              <a:t>lymph</a:t>
            </a:r>
            <a:r>
              <a:rPr lang="en-US" sz="2800" spc="-95" dirty="0">
                <a:latin typeface="Bookman Old Style" pitchFamily="18" charset="0"/>
              </a:rPr>
              <a:t> </a:t>
            </a:r>
            <a:r>
              <a:rPr lang="en-US" sz="2800" spc="-5" dirty="0">
                <a:latin typeface="Bookman Old Style" pitchFamily="18" charset="0"/>
              </a:rPr>
              <a:t>return</a:t>
            </a:r>
          </a:p>
          <a:p>
            <a:pPr marL="926465" lvl="1" indent="-247015">
              <a:lnSpc>
                <a:spcPct val="150000"/>
              </a:lnSpc>
              <a:spcBef>
                <a:spcPts val="285"/>
              </a:spcBef>
              <a:buClr>
                <a:srgbClr val="009DD9"/>
              </a:buClr>
              <a:buSzPct val="69047"/>
              <a:buFont typeface="Segoe UI Symbol"/>
              <a:buChar char="⚫"/>
              <a:tabLst>
                <a:tab pos="926465" algn="l"/>
                <a:tab pos="927100" algn="l"/>
              </a:tabLst>
            </a:pPr>
            <a:r>
              <a:rPr lang="en-US" sz="2700" spc="-5" dirty="0">
                <a:latin typeface="Bookman Old Style" pitchFamily="18" charset="0"/>
                <a:cs typeface="Constantia"/>
              </a:rPr>
              <a:t>Milking</a:t>
            </a:r>
            <a:r>
              <a:rPr lang="en-US" sz="2700" spc="-75" dirty="0">
                <a:latin typeface="Bookman Old Style" pitchFamily="18" charset="0"/>
                <a:cs typeface="Constantia"/>
              </a:rPr>
              <a:t> </a:t>
            </a:r>
            <a:r>
              <a:rPr lang="en-US" sz="2700" dirty="0">
                <a:latin typeface="Bookman Old Style" pitchFamily="18" charset="0"/>
                <a:cs typeface="Constantia"/>
              </a:rPr>
              <a:t>action</a:t>
            </a:r>
            <a:r>
              <a:rPr lang="en-US" sz="2700" spc="-85" dirty="0">
                <a:latin typeface="Bookman Old Style" pitchFamily="18" charset="0"/>
                <a:cs typeface="Constantia"/>
              </a:rPr>
              <a:t> </a:t>
            </a:r>
            <a:r>
              <a:rPr lang="en-US" sz="2700" dirty="0">
                <a:latin typeface="Bookman Old Style" pitchFamily="18" charset="0"/>
                <a:cs typeface="Constantia"/>
              </a:rPr>
              <a:t>of</a:t>
            </a:r>
            <a:r>
              <a:rPr lang="en-US" sz="2700" spc="-5" dirty="0">
                <a:latin typeface="Bookman Old Style" pitchFamily="18" charset="0"/>
                <a:cs typeface="Constantia"/>
              </a:rPr>
              <a:t> </a:t>
            </a:r>
            <a:r>
              <a:rPr lang="en-US" sz="2700" spc="-15" dirty="0">
                <a:latin typeface="Bookman Old Style" pitchFamily="18" charset="0"/>
                <a:cs typeface="Constantia"/>
              </a:rPr>
              <a:t>active</a:t>
            </a:r>
            <a:r>
              <a:rPr lang="en-US" sz="2700" spc="-110" dirty="0">
                <a:latin typeface="Bookman Old Style" pitchFamily="18" charset="0"/>
                <a:cs typeface="Constantia"/>
              </a:rPr>
              <a:t> </a:t>
            </a:r>
            <a:r>
              <a:rPr lang="en-US" sz="2700" spc="-10" dirty="0">
                <a:latin typeface="Bookman Old Style" pitchFamily="18" charset="0"/>
                <a:cs typeface="Constantia"/>
              </a:rPr>
              <a:t>skeletal</a:t>
            </a:r>
            <a:r>
              <a:rPr lang="en-US" sz="2700" spc="-35" dirty="0">
                <a:latin typeface="Bookman Old Style" pitchFamily="18" charset="0"/>
                <a:cs typeface="Constantia"/>
              </a:rPr>
              <a:t> </a:t>
            </a:r>
            <a:r>
              <a:rPr lang="en-US" sz="2700" dirty="0">
                <a:latin typeface="Bookman Old Style" pitchFamily="18" charset="0"/>
                <a:cs typeface="Constantia"/>
              </a:rPr>
              <a:t>muscles</a:t>
            </a:r>
          </a:p>
          <a:p>
            <a:pPr marL="926465" lvl="1" indent="-247015">
              <a:lnSpc>
                <a:spcPct val="150000"/>
              </a:lnSpc>
              <a:spcBef>
                <a:spcPts val="254"/>
              </a:spcBef>
              <a:buClr>
                <a:srgbClr val="009DD9"/>
              </a:buClr>
              <a:buSzPct val="69047"/>
              <a:buFont typeface="Segoe UI Symbol"/>
              <a:buChar char="⚫"/>
              <a:tabLst>
                <a:tab pos="926465" algn="l"/>
                <a:tab pos="927100" algn="l"/>
              </a:tabLst>
            </a:pPr>
            <a:r>
              <a:rPr lang="en-US" sz="2700" dirty="0">
                <a:latin typeface="Bookman Old Style" pitchFamily="18" charset="0"/>
                <a:cs typeface="Constantia"/>
              </a:rPr>
              <a:t>P</a:t>
            </a:r>
            <a:r>
              <a:rPr lang="en-US" sz="2700" spc="-35" dirty="0">
                <a:latin typeface="Bookman Old Style" pitchFamily="18" charset="0"/>
                <a:cs typeface="Constantia"/>
              </a:rPr>
              <a:t>r</a:t>
            </a:r>
            <a:r>
              <a:rPr lang="en-US" sz="2700" dirty="0">
                <a:latin typeface="Bookman Old Style" pitchFamily="18" charset="0"/>
                <a:cs typeface="Constantia"/>
              </a:rPr>
              <a:t>ess</a:t>
            </a:r>
            <a:r>
              <a:rPr lang="en-US" sz="2700" spc="5" dirty="0">
                <a:latin typeface="Bookman Old Style" pitchFamily="18" charset="0"/>
                <a:cs typeface="Constantia"/>
              </a:rPr>
              <a:t>u</a:t>
            </a:r>
            <a:r>
              <a:rPr lang="en-US" sz="2700" spc="-40" dirty="0">
                <a:latin typeface="Bookman Old Style" pitchFamily="18" charset="0"/>
                <a:cs typeface="Constantia"/>
              </a:rPr>
              <a:t>r</a:t>
            </a:r>
            <a:r>
              <a:rPr lang="en-US" sz="2700" dirty="0">
                <a:latin typeface="Bookman Old Style" pitchFamily="18" charset="0"/>
                <a:cs typeface="Constantia"/>
              </a:rPr>
              <a:t>e</a:t>
            </a:r>
            <a:r>
              <a:rPr lang="en-US" sz="2700" spc="-135" dirty="0">
                <a:latin typeface="Bookman Old Style" pitchFamily="18" charset="0"/>
                <a:cs typeface="Constantia"/>
              </a:rPr>
              <a:t> </a:t>
            </a:r>
            <a:r>
              <a:rPr lang="en-US" sz="2700" spc="-5" dirty="0">
                <a:latin typeface="Bookman Old Style" pitchFamily="18" charset="0"/>
                <a:cs typeface="Constantia"/>
              </a:rPr>
              <a:t>chan</a:t>
            </a:r>
            <a:r>
              <a:rPr lang="en-US" sz="2700" spc="-50" dirty="0">
                <a:latin typeface="Bookman Old Style" pitchFamily="18" charset="0"/>
                <a:cs typeface="Constantia"/>
              </a:rPr>
              <a:t>g</a:t>
            </a:r>
            <a:r>
              <a:rPr lang="en-US" sz="2700" dirty="0">
                <a:latin typeface="Bookman Old Style" pitchFamily="18" charset="0"/>
                <a:cs typeface="Constantia"/>
              </a:rPr>
              <a:t>es</a:t>
            </a:r>
            <a:r>
              <a:rPr lang="en-US" sz="2700" spc="-55" dirty="0">
                <a:latin typeface="Bookman Old Style" pitchFamily="18" charset="0"/>
                <a:cs typeface="Constantia"/>
              </a:rPr>
              <a:t> </a:t>
            </a:r>
            <a:r>
              <a:rPr lang="en-US" sz="2700" spc="-5" dirty="0">
                <a:latin typeface="Bookman Old Style" pitchFamily="18" charset="0"/>
                <a:cs typeface="Constantia"/>
              </a:rPr>
              <a:t>i</a:t>
            </a:r>
            <a:r>
              <a:rPr lang="en-US" sz="2700" dirty="0">
                <a:latin typeface="Bookman Old Style" pitchFamily="18" charset="0"/>
                <a:cs typeface="Constantia"/>
              </a:rPr>
              <a:t>n</a:t>
            </a:r>
            <a:r>
              <a:rPr lang="en-US" sz="2700" spc="-45" dirty="0">
                <a:latin typeface="Bookman Old Style" pitchFamily="18" charset="0"/>
                <a:cs typeface="Constantia"/>
              </a:rPr>
              <a:t> </a:t>
            </a:r>
            <a:r>
              <a:rPr lang="en-US" sz="2700" spc="-5" dirty="0">
                <a:latin typeface="Bookman Old Style" pitchFamily="18" charset="0"/>
                <a:cs typeface="Constantia"/>
              </a:rPr>
              <a:t>th</a:t>
            </a:r>
            <a:r>
              <a:rPr lang="en-US" sz="2700" dirty="0">
                <a:latin typeface="Bookman Old Style" pitchFamily="18" charset="0"/>
                <a:cs typeface="Constantia"/>
              </a:rPr>
              <a:t>e</a:t>
            </a:r>
            <a:r>
              <a:rPr lang="en-US" sz="2700" spc="-95" dirty="0">
                <a:latin typeface="Bookman Old Style" pitchFamily="18" charset="0"/>
                <a:cs typeface="Constantia"/>
              </a:rPr>
              <a:t> </a:t>
            </a:r>
            <a:r>
              <a:rPr lang="en-US" sz="2700" spc="-5" dirty="0">
                <a:latin typeface="Bookman Old Style" pitchFamily="18" charset="0"/>
                <a:cs typeface="Constantia"/>
              </a:rPr>
              <a:t>tho</a:t>
            </a:r>
            <a:r>
              <a:rPr lang="en-US" sz="2700" spc="-40" dirty="0">
                <a:latin typeface="Bookman Old Style" pitchFamily="18" charset="0"/>
                <a:cs typeface="Constantia"/>
              </a:rPr>
              <a:t>r</a:t>
            </a:r>
            <a:r>
              <a:rPr lang="en-US" sz="2700" dirty="0">
                <a:latin typeface="Bookman Old Style" pitchFamily="18" charset="0"/>
                <a:cs typeface="Constantia"/>
              </a:rPr>
              <a:t>ax</a:t>
            </a:r>
            <a:r>
              <a:rPr lang="en-US" sz="2700" spc="-95" dirty="0">
                <a:latin typeface="Bookman Old Style" pitchFamily="18" charset="0"/>
                <a:cs typeface="Constantia"/>
              </a:rPr>
              <a:t> </a:t>
            </a:r>
            <a:r>
              <a:rPr lang="en-US" sz="2700" spc="-5" dirty="0">
                <a:latin typeface="Bookman Old Style" pitchFamily="18" charset="0"/>
                <a:cs typeface="Constantia"/>
              </a:rPr>
              <a:t>dur</a:t>
            </a:r>
            <a:r>
              <a:rPr lang="en-US" sz="2700" spc="5" dirty="0">
                <a:latin typeface="Bookman Old Style" pitchFamily="18" charset="0"/>
                <a:cs typeface="Constantia"/>
              </a:rPr>
              <a:t>i</a:t>
            </a:r>
            <a:r>
              <a:rPr lang="en-US" sz="2700" spc="-5" dirty="0">
                <a:latin typeface="Bookman Old Style" pitchFamily="18" charset="0"/>
                <a:cs typeface="Constantia"/>
              </a:rPr>
              <a:t>n</a:t>
            </a:r>
            <a:r>
              <a:rPr lang="en-US" sz="2700" dirty="0">
                <a:latin typeface="Bookman Old Style" pitchFamily="18" charset="0"/>
                <a:cs typeface="Constantia"/>
              </a:rPr>
              <a:t>g</a:t>
            </a:r>
            <a:r>
              <a:rPr lang="en-US" sz="2700" spc="-10" dirty="0">
                <a:latin typeface="Bookman Old Style" pitchFamily="18" charset="0"/>
                <a:cs typeface="Constantia"/>
              </a:rPr>
              <a:t> </a:t>
            </a:r>
            <a:r>
              <a:rPr lang="en-US" sz="2700" dirty="0">
                <a:latin typeface="Bookman Old Style" pitchFamily="18" charset="0"/>
                <a:cs typeface="Constantia"/>
              </a:rPr>
              <a:t>b</a:t>
            </a:r>
            <a:r>
              <a:rPr lang="en-US" sz="2700" spc="-40" dirty="0">
                <a:latin typeface="Bookman Old Style" pitchFamily="18" charset="0"/>
                <a:cs typeface="Constantia"/>
              </a:rPr>
              <a:t>r</a:t>
            </a:r>
            <a:r>
              <a:rPr lang="en-US" sz="2700" dirty="0">
                <a:latin typeface="Bookman Old Style" pitchFamily="18" charset="0"/>
                <a:cs typeface="Constantia"/>
              </a:rPr>
              <a:t>eathing</a:t>
            </a:r>
          </a:p>
          <a:p>
            <a:pPr marL="926465" lvl="1" indent="-247015">
              <a:lnSpc>
                <a:spcPct val="150000"/>
              </a:lnSpc>
              <a:spcBef>
                <a:spcPts val="250"/>
              </a:spcBef>
              <a:buClr>
                <a:srgbClr val="009DD9"/>
              </a:buClr>
              <a:buSzPct val="69047"/>
              <a:buFont typeface="Segoe UI Symbol"/>
              <a:buChar char="⚫"/>
              <a:tabLst>
                <a:tab pos="926465" algn="l"/>
                <a:tab pos="927100" algn="l"/>
              </a:tabLst>
            </a:pPr>
            <a:r>
              <a:rPr lang="en-US" sz="2700" spc="-40" dirty="0">
                <a:latin typeface="Bookman Old Style" pitchFamily="18" charset="0"/>
                <a:cs typeface="Constantia"/>
              </a:rPr>
              <a:t>Valves</a:t>
            </a:r>
            <a:r>
              <a:rPr lang="en-US" sz="2700" spc="-90" dirty="0">
                <a:latin typeface="Bookman Old Style" pitchFamily="18" charset="0"/>
                <a:cs typeface="Constantia"/>
              </a:rPr>
              <a:t> </a:t>
            </a:r>
            <a:r>
              <a:rPr lang="en-US" sz="2700" spc="-20" dirty="0">
                <a:latin typeface="Bookman Old Style" pitchFamily="18" charset="0"/>
                <a:cs typeface="Constantia"/>
              </a:rPr>
              <a:t>– </a:t>
            </a:r>
            <a:r>
              <a:rPr lang="en-US" sz="2700" spc="-15" dirty="0">
                <a:latin typeface="Bookman Old Style" pitchFamily="18" charset="0"/>
                <a:cs typeface="Constantia"/>
              </a:rPr>
              <a:t>prevent </a:t>
            </a:r>
            <a:r>
              <a:rPr lang="en-US" sz="2700" spc="15" dirty="0">
                <a:latin typeface="Bookman Old Style" pitchFamily="18" charset="0"/>
                <a:cs typeface="Constantia"/>
              </a:rPr>
              <a:t>backflow</a:t>
            </a:r>
            <a:endParaRPr lang="en-US" sz="2700" dirty="0">
              <a:latin typeface="Bookman Old Style" pitchFamily="18" charset="0"/>
              <a:cs typeface="Constantia"/>
            </a:endParaRPr>
          </a:p>
          <a:p>
            <a:pPr marL="926465" lvl="1" indent="-247015">
              <a:lnSpc>
                <a:spcPct val="150000"/>
              </a:lnSpc>
              <a:spcBef>
                <a:spcPts val="254"/>
              </a:spcBef>
              <a:buClr>
                <a:srgbClr val="009DD9"/>
              </a:buClr>
              <a:buSzPct val="69047"/>
              <a:buFont typeface="Segoe UI Symbol"/>
              <a:buChar char="⚫"/>
              <a:tabLst>
                <a:tab pos="926465" algn="l"/>
                <a:tab pos="927100" algn="l"/>
              </a:tabLst>
            </a:pPr>
            <a:r>
              <a:rPr lang="en-US" sz="2700" dirty="0">
                <a:latin typeface="Bookman Old Style" pitchFamily="18" charset="0"/>
                <a:cs typeface="Constantia"/>
              </a:rPr>
              <a:t>Pulsations</a:t>
            </a:r>
            <a:r>
              <a:rPr lang="en-US" sz="2700" spc="-130" dirty="0">
                <a:latin typeface="Bookman Old Style" pitchFamily="18" charset="0"/>
                <a:cs typeface="Constantia"/>
              </a:rPr>
              <a:t> </a:t>
            </a:r>
            <a:r>
              <a:rPr lang="en-US" sz="2700" dirty="0">
                <a:latin typeface="Bookman Old Style" pitchFamily="18" charset="0"/>
                <a:cs typeface="Constantia"/>
              </a:rPr>
              <a:t>of</a:t>
            </a:r>
            <a:r>
              <a:rPr lang="en-US" sz="2700" spc="25" dirty="0">
                <a:latin typeface="Bookman Old Style" pitchFamily="18" charset="0"/>
                <a:cs typeface="Constantia"/>
              </a:rPr>
              <a:t> </a:t>
            </a:r>
            <a:r>
              <a:rPr lang="en-US" sz="2700" spc="-10" dirty="0">
                <a:latin typeface="Bookman Old Style" pitchFamily="18" charset="0"/>
                <a:cs typeface="Constantia"/>
              </a:rPr>
              <a:t>nearby</a:t>
            </a:r>
            <a:r>
              <a:rPr lang="en-US" sz="2700" spc="-120" dirty="0">
                <a:latin typeface="Bookman Old Style" pitchFamily="18" charset="0"/>
                <a:cs typeface="Constantia"/>
              </a:rPr>
              <a:t> </a:t>
            </a:r>
            <a:r>
              <a:rPr lang="en-US" sz="2700" spc="-5" dirty="0">
                <a:latin typeface="Bookman Old Style" pitchFamily="18" charset="0"/>
                <a:cs typeface="Constantia"/>
              </a:rPr>
              <a:t>arteries</a:t>
            </a:r>
            <a:endParaRPr lang="en-US" sz="2700" dirty="0">
              <a:latin typeface="Bookman Old Style" pitchFamily="18" charset="0"/>
              <a:cs typeface="Constantia"/>
            </a:endParaRPr>
          </a:p>
          <a:p>
            <a:pPr marL="926465" lvl="1" indent="-247015">
              <a:lnSpc>
                <a:spcPct val="150000"/>
              </a:lnSpc>
              <a:spcBef>
                <a:spcPts val="250"/>
              </a:spcBef>
              <a:buClr>
                <a:srgbClr val="009DD9"/>
              </a:buClr>
              <a:buSzPct val="69047"/>
              <a:buFont typeface="Segoe UI Symbol"/>
              <a:buChar char="⚫"/>
              <a:tabLst>
                <a:tab pos="926465" algn="l"/>
                <a:tab pos="927100" algn="l"/>
              </a:tabLst>
            </a:pPr>
            <a:r>
              <a:rPr lang="en-US" sz="2700" spc="-15" dirty="0">
                <a:latin typeface="Bookman Old Style" pitchFamily="18" charset="0"/>
              </a:rPr>
              <a:t>Rhythmic </a:t>
            </a:r>
            <a:r>
              <a:rPr lang="en-US" sz="2700" spc="-10" dirty="0">
                <a:latin typeface="Bookman Old Style" pitchFamily="18" charset="0"/>
              </a:rPr>
              <a:t>contraction of</a:t>
            </a:r>
            <a:r>
              <a:rPr lang="en-US" sz="2700" dirty="0">
                <a:latin typeface="Bookman Old Style" pitchFamily="18" charset="0"/>
              </a:rPr>
              <a:t> s</a:t>
            </a:r>
            <a:r>
              <a:rPr lang="en-US" sz="2700" dirty="0">
                <a:latin typeface="Bookman Old Style" pitchFamily="18" charset="0"/>
                <a:cs typeface="Constantia"/>
              </a:rPr>
              <a:t>mooth</a:t>
            </a:r>
            <a:r>
              <a:rPr lang="en-US" sz="2700" spc="-60" dirty="0">
                <a:latin typeface="Bookman Old Style" pitchFamily="18" charset="0"/>
                <a:cs typeface="Constantia"/>
              </a:rPr>
              <a:t> </a:t>
            </a:r>
            <a:r>
              <a:rPr lang="en-US" sz="2700" dirty="0">
                <a:latin typeface="Bookman Old Style" pitchFamily="18" charset="0"/>
                <a:cs typeface="Constantia"/>
              </a:rPr>
              <a:t>muscle</a:t>
            </a:r>
            <a:r>
              <a:rPr lang="en-US" sz="2700" spc="-55" dirty="0">
                <a:latin typeface="Bookman Old Style" pitchFamily="18" charset="0"/>
                <a:cs typeface="Constantia"/>
              </a:rPr>
              <a:t> </a:t>
            </a:r>
            <a:r>
              <a:rPr lang="en-US" sz="2700" spc="-5" dirty="0">
                <a:latin typeface="Bookman Old Style" pitchFamily="18" charset="0"/>
                <a:cs typeface="Constantia"/>
              </a:rPr>
              <a:t>in</a:t>
            </a:r>
            <a:r>
              <a:rPr lang="en-US" sz="2700" spc="-55" dirty="0">
                <a:latin typeface="Bookman Old Style" pitchFamily="18" charset="0"/>
                <a:cs typeface="Constantia"/>
              </a:rPr>
              <a:t> </a:t>
            </a:r>
            <a:r>
              <a:rPr lang="en-US" sz="2700" spc="-5" dirty="0">
                <a:latin typeface="Bookman Old Style" pitchFamily="18" charset="0"/>
                <a:cs typeface="Constantia"/>
              </a:rPr>
              <a:t>the</a:t>
            </a:r>
            <a:r>
              <a:rPr lang="en-US" sz="2700" spc="-125" dirty="0">
                <a:latin typeface="Bookman Old Style" pitchFamily="18" charset="0"/>
                <a:cs typeface="Constantia"/>
              </a:rPr>
              <a:t> </a:t>
            </a:r>
            <a:r>
              <a:rPr lang="en-US" sz="2700" spc="-10" dirty="0">
                <a:latin typeface="Bookman Old Style" pitchFamily="18" charset="0"/>
                <a:cs typeface="Constantia"/>
              </a:rPr>
              <a:t>walls</a:t>
            </a:r>
            <a:r>
              <a:rPr lang="en-US" sz="2700" spc="-85" dirty="0">
                <a:latin typeface="Bookman Old Style" pitchFamily="18" charset="0"/>
                <a:cs typeface="Constantia"/>
              </a:rPr>
              <a:t> </a:t>
            </a:r>
            <a:r>
              <a:rPr lang="en-US" sz="2700" dirty="0">
                <a:latin typeface="Bookman Old Style" pitchFamily="18" charset="0"/>
                <a:cs typeface="Constantia"/>
              </a:rPr>
              <a:t>of</a:t>
            </a:r>
            <a:r>
              <a:rPr lang="en-US" sz="2700" spc="20" dirty="0">
                <a:latin typeface="Bookman Old Style" pitchFamily="18" charset="0"/>
                <a:cs typeface="Constantia"/>
              </a:rPr>
              <a:t> </a:t>
            </a:r>
            <a:r>
              <a:rPr lang="en-US" sz="2700" spc="-5" dirty="0">
                <a:latin typeface="Bookman Old Style" pitchFamily="18" charset="0"/>
                <a:cs typeface="Constantia"/>
              </a:rPr>
              <a:t>the</a:t>
            </a:r>
            <a:r>
              <a:rPr lang="en-US" sz="2700" spc="-65" dirty="0">
                <a:latin typeface="Bookman Old Style" pitchFamily="18" charset="0"/>
                <a:cs typeface="Constantia"/>
              </a:rPr>
              <a:t> </a:t>
            </a:r>
            <a:r>
              <a:rPr lang="en-US" sz="2700" spc="-10" dirty="0">
                <a:latin typeface="Bookman Old Style" pitchFamily="18" charset="0"/>
                <a:cs typeface="Constantia"/>
              </a:rPr>
              <a:t>lymphatic</a:t>
            </a:r>
            <a:r>
              <a:rPr lang="en-US" sz="2700" spc="-65" dirty="0">
                <a:latin typeface="Bookman Old Style" pitchFamily="18" charset="0"/>
                <a:cs typeface="Constantia"/>
              </a:rPr>
              <a:t> </a:t>
            </a:r>
            <a:r>
              <a:rPr lang="en-US" sz="2700" spc="-5" dirty="0">
                <a:latin typeface="Bookman Old Style" pitchFamily="18" charset="0"/>
                <a:cs typeface="Constantia"/>
              </a:rPr>
              <a:t>trunks</a:t>
            </a:r>
            <a:r>
              <a:rPr lang="en-US" sz="2700" spc="-100" dirty="0">
                <a:latin typeface="Bookman Old Style" pitchFamily="18" charset="0"/>
                <a:cs typeface="Constantia"/>
              </a:rPr>
              <a:t> </a:t>
            </a:r>
            <a:r>
              <a:rPr lang="en-US" sz="2700" dirty="0">
                <a:latin typeface="Bookman Old Style" pitchFamily="18" charset="0"/>
                <a:cs typeface="Constantia"/>
              </a:rPr>
              <a:t>and </a:t>
            </a:r>
            <a:r>
              <a:rPr lang="en-US" sz="2700" spc="-10" dirty="0">
                <a:latin typeface="Bookman Old Style" pitchFamily="18" charset="0"/>
              </a:rPr>
              <a:t>thoracic</a:t>
            </a:r>
            <a:r>
              <a:rPr lang="en-US" sz="2700" spc="-114" dirty="0">
                <a:latin typeface="Bookman Old Style" pitchFamily="18" charset="0"/>
              </a:rPr>
              <a:t> </a:t>
            </a:r>
            <a:r>
              <a:rPr lang="en-US" sz="2700" spc="-5" dirty="0">
                <a:latin typeface="Bookman Old Style" pitchFamily="18" charset="0"/>
              </a:rPr>
              <a:t>duct</a:t>
            </a:r>
            <a:r>
              <a:rPr lang="en-US" sz="2700" spc="-100" dirty="0">
                <a:latin typeface="Bookman Old Style" pitchFamily="18" charset="0"/>
              </a:rPr>
              <a:t> </a:t>
            </a:r>
          </a:p>
          <a:p>
            <a:pPr marL="622300">
              <a:lnSpc>
                <a:spcPct val="150000"/>
              </a:lnSpc>
              <a:spcBef>
                <a:spcPts val="250"/>
              </a:spcBef>
              <a:buClr>
                <a:srgbClr val="009DD9"/>
              </a:buClr>
              <a:buSzPct val="69047"/>
              <a:buFont typeface="Wingdings" pitchFamily="2" charset="2"/>
              <a:buChar char="Ø"/>
              <a:tabLst>
                <a:tab pos="926465" algn="l"/>
                <a:tab pos="927100" algn="l"/>
              </a:tabLst>
            </a:pPr>
            <a:r>
              <a:rPr lang="en-US" sz="2700" dirty="0">
                <a:latin typeface="Bookman Old Style" pitchFamily="18" charset="0"/>
              </a:rPr>
              <a:t>Three L/24hrs</a:t>
            </a:r>
            <a:r>
              <a:rPr lang="en-US" sz="2700" spc="-110" dirty="0">
                <a:latin typeface="Bookman Old Style" pitchFamily="18" charset="0"/>
              </a:rPr>
              <a:t> </a:t>
            </a:r>
            <a:r>
              <a:rPr lang="en-US" sz="2700" dirty="0">
                <a:latin typeface="Bookman Old Style" pitchFamily="18" charset="0"/>
              </a:rPr>
              <a:t>of</a:t>
            </a:r>
            <a:r>
              <a:rPr lang="en-US" sz="2700" spc="45" dirty="0">
                <a:latin typeface="Bookman Old Style" pitchFamily="18" charset="0"/>
              </a:rPr>
              <a:t> </a:t>
            </a:r>
            <a:r>
              <a:rPr lang="en-US" sz="2700" spc="-10" dirty="0">
                <a:latin typeface="Bookman Old Style" pitchFamily="18" charset="0"/>
              </a:rPr>
              <a:t>lymph</a:t>
            </a:r>
            <a:r>
              <a:rPr lang="en-US" sz="2700" spc="-125" dirty="0">
                <a:latin typeface="Bookman Old Style" pitchFamily="18" charset="0"/>
              </a:rPr>
              <a:t> </a:t>
            </a:r>
            <a:r>
              <a:rPr lang="en-US" sz="2700" spc="-5" dirty="0">
                <a:latin typeface="Bookman Old Style" pitchFamily="18" charset="0"/>
              </a:rPr>
              <a:t>enters</a:t>
            </a:r>
            <a:r>
              <a:rPr lang="en-US" sz="2700" spc="-95" dirty="0">
                <a:latin typeface="Bookman Old Style" pitchFamily="18" charset="0"/>
              </a:rPr>
              <a:t> </a:t>
            </a:r>
            <a:r>
              <a:rPr lang="en-US" sz="2700" spc="-5" dirty="0">
                <a:latin typeface="Bookman Old Style" pitchFamily="18" charset="0"/>
              </a:rPr>
              <a:t>the</a:t>
            </a:r>
            <a:r>
              <a:rPr lang="en-US" sz="2700" spc="-75" dirty="0">
                <a:latin typeface="Bookman Old Style" pitchFamily="18" charset="0"/>
              </a:rPr>
              <a:t> </a:t>
            </a:r>
            <a:r>
              <a:rPr lang="en-US" sz="2700" spc="-5" dirty="0">
                <a:latin typeface="Bookman Old Style" pitchFamily="18" charset="0"/>
              </a:rPr>
              <a:t>blood stream</a:t>
            </a:r>
            <a:endParaRPr lang="en-US" sz="2700" dirty="0">
              <a:latin typeface="Bookman Old Style" pitchFamily="18" charset="0"/>
            </a:endParaRPr>
          </a:p>
        </p:txBody>
      </p:sp>
      <p:sp>
        <p:nvSpPr>
          <p:cNvPr id="13" name="Slide Number Placeholder 12">
            <a:extLst>
              <a:ext uri="{FF2B5EF4-FFF2-40B4-BE49-F238E27FC236}">
                <a16:creationId xmlns:a16="http://schemas.microsoft.com/office/drawing/2014/main" xmlns="" id="{C3C568AB-0BF0-4E8D-836F-0139A9A8D9A2}"/>
              </a:ext>
            </a:extLst>
          </p:cNvPr>
          <p:cNvSpPr>
            <a:spLocks noGrp="1"/>
          </p:cNvSpPr>
          <p:nvPr>
            <p:ph type="sldNum" sz="quarter" idx="12"/>
          </p:nvPr>
        </p:nvSpPr>
        <p:spPr/>
        <p:txBody>
          <a:bodyPr/>
          <a:lstStyle/>
          <a:p>
            <a:pPr marL="55880">
              <a:lnSpc>
                <a:spcPts val="2005"/>
              </a:lnSpc>
            </a:pPr>
            <a:fld id="{81D60167-4931-47E6-BA6A-407CBD079E47}" type="slidenum">
              <a:rPr lang="en-GB" smtClean="0"/>
              <a:t>48</a:t>
            </a:fld>
            <a:endParaRPr lang="en-GB" dirty="0"/>
          </a:p>
        </p:txBody>
      </p:sp>
      <p:sp>
        <p:nvSpPr>
          <p:cNvPr id="10" name="Footer Placeholder 9">
            <a:extLst>
              <a:ext uri="{FF2B5EF4-FFF2-40B4-BE49-F238E27FC236}">
                <a16:creationId xmlns:a16="http://schemas.microsoft.com/office/drawing/2014/main" xmlns="" id="{B867D299-6CBD-4DB5-B7E7-B25FC8B05FF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5985562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lang="en-US" sz="3200" b="1" spc="-5" dirty="0">
                <a:solidFill>
                  <a:srgbClr val="0446CC"/>
                </a:solidFill>
                <a:latin typeface="Times New Roman" pitchFamily="18" charset="0"/>
                <a:cs typeface="Times New Roman" pitchFamily="18" charset="0"/>
              </a:rPr>
              <a:t>Lymphoid</a:t>
            </a:r>
            <a:r>
              <a:rPr lang="en-US" sz="3200" b="1" spc="-90" dirty="0">
                <a:solidFill>
                  <a:srgbClr val="0446CC"/>
                </a:solidFill>
                <a:latin typeface="Times New Roman" pitchFamily="18" charset="0"/>
                <a:cs typeface="Times New Roman" pitchFamily="18" charset="0"/>
              </a:rPr>
              <a:t> </a:t>
            </a:r>
            <a:r>
              <a:rPr lang="en-US" sz="3200" b="1" spc="-5" dirty="0">
                <a:solidFill>
                  <a:srgbClr val="0446CC"/>
                </a:solidFill>
                <a:latin typeface="Times New Roman" pitchFamily="18" charset="0"/>
                <a:cs typeface="Times New Roman" pitchFamily="18" charset="0"/>
              </a:rPr>
              <a:t>Tissue</a:t>
            </a:r>
            <a:endParaRPr sz="3200" b="1" dirty="0">
              <a:solidFill>
                <a:srgbClr val="0000CC"/>
              </a:solidFill>
              <a:latin typeface="Times New Roman"/>
              <a:cs typeface="Times New Roman"/>
            </a:endParaRPr>
          </a:p>
        </p:txBody>
      </p:sp>
      <p:sp>
        <p:nvSpPr>
          <p:cNvPr id="14" name="TextBox 13">
            <a:extLst>
              <a:ext uri="{FF2B5EF4-FFF2-40B4-BE49-F238E27FC236}">
                <a16:creationId xmlns:a16="http://schemas.microsoft.com/office/drawing/2014/main" xmlns="" id="{AD127C5C-681F-4BF4-BFEF-F07ED0E5407C}"/>
              </a:ext>
            </a:extLst>
          </p:cNvPr>
          <p:cNvSpPr txBox="1"/>
          <p:nvPr/>
        </p:nvSpPr>
        <p:spPr>
          <a:xfrm>
            <a:off x="-1030" y="725242"/>
            <a:ext cx="9171150" cy="5459123"/>
          </a:xfrm>
          <a:prstGeom prst="rect">
            <a:avLst/>
          </a:prstGeom>
          <a:noFill/>
        </p:spPr>
        <p:txBody>
          <a:bodyPr wrap="square">
            <a:spAutoFit/>
          </a:bodyPr>
          <a:lstStyle/>
          <a:p>
            <a:pPr marL="287020" indent="-274955">
              <a:lnSpc>
                <a:spcPct val="150000"/>
              </a:lnSpc>
              <a:spcBef>
                <a:spcPts val="580"/>
              </a:spcBef>
              <a:buClr>
                <a:srgbClr val="0AD0D9"/>
              </a:buClr>
              <a:buSzPct val="95000"/>
              <a:buFont typeface="Wingdings"/>
              <a:buChar char=""/>
              <a:tabLst>
                <a:tab pos="287655" algn="l"/>
              </a:tabLst>
            </a:pPr>
            <a:r>
              <a:rPr lang="en-US" sz="2800" b="1" spc="-10" dirty="0">
                <a:latin typeface="Bookman Old Style" pitchFamily="18" charset="0"/>
                <a:cs typeface="Constantia"/>
              </a:rPr>
              <a:t>Houses</a:t>
            </a:r>
            <a:r>
              <a:rPr lang="en-US" sz="2800" b="1" spc="-105" dirty="0">
                <a:latin typeface="Bookman Old Style" pitchFamily="18" charset="0"/>
                <a:cs typeface="Constantia"/>
              </a:rPr>
              <a:t> lymphocytes </a:t>
            </a:r>
            <a:r>
              <a:rPr lang="en-US" sz="2800" dirty="0">
                <a:latin typeface="Bookman Old Style" pitchFamily="18" charset="0"/>
                <a:cs typeface="Constantia"/>
              </a:rPr>
              <a:t>and</a:t>
            </a:r>
            <a:r>
              <a:rPr lang="en-US" sz="2800" spc="-30" dirty="0">
                <a:latin typeface="Bookman Old Style" pitchFamily="18" charset="0"/>
                <a:cs typeface="Constantia"/>
              </a:rPr>
              <a:t> they are </a:t>
            </a:r>
            <a:r>
              <a:rPr lang="en-US" sz="2800" spc="-105" dirty="0">
                <a:latin typeface="Bookman Old Style" pitchFamily="18" charset="0"/>
                <a:cs typeface="Constantia"/>
              </a:rPr>
              <a:t>sites </a:t>
            </a:r>
            <a:r>
              <a:rPr lang="en-US" sz="2800" spc="-10" dirty="0">
                <a:latin typeface="Bookman Old Style" pitchFamily="18" charset="0"/>
                <a:cs typeface="Constantia"/>
              </a:rPr>
              <a:t>where</a:t>
            </a:r>
            <a:r>
              <a:rPr lang="en-US" sz="2800" spc="-55" dirty="0">
                <a:latin typeface="Bookman Old Style" pitchFamily="18" charset="0"/>
                <a:cs typeface="Constantia"/>
              </a:rPr>
              <a:t> </a:t>
            </a:r>
            <a:r>
              <a:rPr lang="en-US" sz="2800" dirty="0">
                <a:latin typeface="Bookman Old Style" pitchFamily="18" charset="0"/>
                <a:cs typeface="Constantia"/>
              </a:rPr>
              <a:t>most</a:t>
            </a:r>
            <a:r>
              <a:rPr lang="en-US" sz="2800" spc="-65" dirty="0">
                <a:latin typeface="Bookman Old Style" pitchFamily="18" charset="0"/>
                <a:cs typeface="Constantia"/>
              </a:rPr>
              <a:t> </a:t>
            </a:r>
            <a:r>
              <a:rPr lang="en-US" sz="2800" b="1" spc="-5" dirty="0">
                <a:solidFill>
                  <a:srgbClr val="0000CC"/>
                </a:solidFill>
                <a:latin typeface="Bookman Old Style" pitchFamily="18" charset="0"/>
                <a:cs typeface="Constantia"/>
              </a:rPr>
              <a:t>lymphocytes</a:t>
            </a:r>
            <a:r>
              <a:rPr lang="en-US" sz="2800" b="1" spc="-40" dirty="0">
                <a:solidFill>
                  <a:srgbClr val="0000CC"/>
                </a:solidFill>
                <a:latin typeface="Bookman Old Style" pitchFamily="18" charset="0"/>
                <a:cs typeface="Constantia"/>
              </a:rPr>
              <a:t> </a:t>
            </a:r>
            <a:r>
              <a:rPr lang="en-US" sz="2800" b="1" spc="-10" dirty="0">
                <a:solidFill>
                  <a:srgbClr val="0000CC"/>
                </a:solidFill>
                <a:latin typeface="Bookman Old Style" pitchFamily="18" charset="0"/>
                <a:cs typeface="Constantia"/>
              </a:rPr>
              <a:t>activation</a:t>
            </a:r>
            <a:r>
              <a:rPr lang="en-US" sz="2800" b="1" spc="-65" dirty="0">
                <a:solidFill>
                  <a:srgbClr val="0000CC"/>
                </a:solidFill>
                <a:latin typeface="Bookman Old Style" pitchFamily="18" charset="0"/>
                <a:cs typeface="Constantia"/>
              </a:rPr>
              <a:t> </a:t>
            </a:r>
            <a:r>
              <a:rPr lang="en-US" sz="2800" dirty="0">
                <a:latin typeface="Bookman Old Style" pitchFamily="18" charset="0"/>
                <a:cs typeface="Constantia"/>
              </a:rPr>
              <a:t>and</a:t>
            </a:r>
            <a:r>
              <a:rPr lang="en-US" sz="2800" spc="-10" dirty="0">
                <a:latin typeface="Bookman Old Style" pitchFamily="18" charset="0"/>
                <a:cs typeface="Constantia"/>
              </a:rPr>
              <a:t> </a:t>
            </a:r>
            <a:r>
              <a:rPr lang="en-US" sz="2800" dirty="0">
                <a:latin typeface="Bookman Old Style" pitchFamily="18" charset="0"/>
                <a:cs typeface="Constantia"/>
              </a:rPr>
              <a:t>most </a:t>
            </a:r>
            <a:r>
              <a:rPr lang="en-US" sz="2800" spc="-484" dirty="0">
                <a:latin typeface="Bookman Old Style" pitchFamily="18" charset="0"/>
                <a:cs typeface="Constantia"/>
              </a:rPr>
              <a:t> </a:t>
            </a:r>
            <a:r>
              <a:rPr lang="en-US" sz="2800" dirty="0">
                <a:latin typeface="Bookman Old Style" pitchFamily="18" charset="0"/>
                <a:cs typeface="Constantia"/>
              </a:rPr>
              <a:t>ef</a:t>
            </a:r>
            <a:r>
              <a:rPr lang="en-US" sz="2800" spc="-10" dirty="0">
                <a:latin typeface="Bookman Old Style" pitchFamily="18" charset="0"/>
                <a:cs typeface="Constantia"/>
              </a:rPr>
              <a:t>f</a:t>
            </a:r>
            <a:r>
              <a:rPr lang="en-US" sz="2800" dirty="0">
                <a:latin typeface="Bookman Old Style" pitchFamily="18" charset="0"/>
                <a:cs typeface="Constantia"/>
              </a:rPr>
              <a:t>ec</a:t>
            </a:r>
            <a:r>
              <a:rPr lang="en-US" sz="2800" spc="-25" dirty="0">
                <a:latin typeface="Bookman Old Style" pitchFamily="18" charset="0"/>
                <a:cs typeface="Constantia"/>
              </a:rPr>
              <a:t>t</a:t>
            </a:r>
            <a:r>
              <a:rPr lang="en-US" sz="2800" dirty="0">
                <a:latin typeface="Bookman Old Style" pitchFamily="18" charset="0"/>
                <a:cs typeface="Constantia"/>
              </a:rPr>
              <a:t>or</a:t>
            </a:r>
            <a:r>
              <a:rPr lang="en-US" sz="2800" spc="-160" dirty="0">
                <a:latin typeface="Bookman Old Style" pitchFamily="18" charset="0"/>
                <a:cs typeface="Constantia"/>
              </a:rPr>
              <a:t> </a:t>
            </a:r>
            <a:r>
              <a:rPr lang="en-US" sz="2800" dirty="0">
                <a:latin typeface="Bookman Old Style" pitchFamily="18" charset="0"/>
                <a:cs typeface="Constantia"/>
              </a:rPr>
              <a:t>and </a:t>
            </a:r>
            <a:r>
              <a:rPr lang="en-US" sz="2800" spc="5" dirty="0">
                <a:latin typeface="Bookman Old Style" pitchFamily="18" charset="0"/>
                <a:cs typeface="Constantia"/>
              </a:rPr>
              <a:t>m</a:t>
            </a:r>
            <a:r>
              <a:rPr lang="en-US" sz="2800" dirty="0">
                <a:latin typeface="Bookman Old Style" pitchFamily="18" charset="0"/>
                <a:cs typeface="Constantia"/>
              </a:rPr>
              <a:t>e</a:t>
            </a:r>
            <a:r>
              <a:rPr lang="en-US" sz="2800" spc="5" dirty="0">
                <a:latin typeface="Bookman Old Style" pitchFamily="18" charset="0"/>
                <a:cs typeface="Constantia"/>
              </a:rPr>
              <a:t>m</a:t>
            </a:r>
            <a:r>
              <a:rPr lang="en-US" sz="2800" dirty="0">
                <a:latin typeface="Bookman Old Style" pitchFamily="18" charset="0"/>
                <a:cs typeface="Constantia"/>
              </a:rPr>
              <a:t>o</a:t>
            </a:r>
            <a:r>
              <a:rPr lang="en-US" sz="2800" spc="15" dirty="0">
                <a:latin typeface="Bookman Old Style" pitchFamily="18" charset="0"/>
                <a:cs typeface="Constantia"/>
              </a:rPr>
              <a:t>r</a:t>
            </a:r>
            <a:r>
              <a:rPr lang="en-US" sz="2800" dirty="0">
                <a:latin typeface="Bookman Old Style" pitchFamily="18" charset="0"/>
                <a:cs typeface="Constantia"/>
              </a:rPr>
              <a:t>y</a:t>
            </a:r>
            <a:r>
              <a:rPr lang="en-US" sz="2800" spc="-65" dirty="0">
                <a:latin typeface="Bookman Old Style" pitchFamily="18" charset="0"/>
                <a:cs typeface="Constantia"/>
              </a:rPr>
              <a:t> </a:t>
            </a:r>
            <a:r>
              <a:rPr lang="en-US" sz="2800" spc="-25" dirty="0">
                <a:latin typeface="Bookman Old Style" pitchFamily="18" charset="0"/>
                <a:cs typeface="Constantia"/>
              </a:rPr>
              <a:t>l</a:t>
            </a:r>
            <a:r>
              <a:rPr lang="en-US" sz="2800" spc="-5" dirty="0">
                <a:latin typeface="Bookman Old Style" pitchFamily="18" charset="0"/>
                <a:cs typeface="Constantia"/>
              </a:rPr>
              <a:t>ympho</a:t>
            </a:r>
            <a:r>
              <a:rPr lang="en-US" sz="2800" spc="15" dirty="0">
                <a:latin typeface="Bookman Old Style" pitchFamily="18" charset="0"/>
                <a:cs typeface="Constantia"/>
              </a:rPr>
              <a:t>c</a:t>
            </a:r>
            <a:r>
              <a:rPr lang="en-US" sz="2800" spc="-5" dirty="0">
                <a:latin typeface="Bookman Old Style" pitchFamily="18" charset="0"/>
                <a:cs typeface="Constantia"/>
              </a:rPr>
              <a:t>y</a:t>
            </a:r>
            <a:r>
              <a:rPr lang="en-US" sz="2800" spc="-30" dirty="0">
                <a:latin typeface="Bookman Old Style" pitchFamily="18" charset="0"/>
                <a:cs typeface="Constantia"/>
              </a:rPr>
              <a:t>t</a:t>
            </a:r>
            <a:r>
              <a:rPr lang="en-US" sz="2800" dirty="0">
                <a:latin typeface="Bookman Old Style" pitchFamily="18" charset="0"/>
                <a:cs typeface="Constantia"/>
              </a:rPr>
              <a:t>es</a:t>
            </a:r>
            <a:r>
              <a:rPr lang="en-US" sz="2800" spc="-90" dirty="0">
                <a:latin typeface="Bookman Old Style" pitchFamily="18" charset="0"/>
                <a:cs typeface="Constantia"/>
              </a:rPr>
              <a:t> </a:t>
            </a:r>
            <a:r>
              <a:rPr lang="en-US" sz="2800" dirty="0">
                <a:latin typeface="Bookman Old Style" pitchFamily="18" charset="0"/>
                <a:cs typeface="Constantia"/>
              </a:rPr>
              <a:t>a</a:t>
            </a:r>
            <a:r>
              <a:rPr lang="en-US" sz="2800" spc="-30" dirty="0">
                <a:latin typeface="Bookman Old Style" pitchFamily="18" charset="0"/>
                <a:cs typeface="Constantia"/>
              </a:rPr>
              <a:t>r</a:t>
            </a:r>
            <a:r>
              <a:rPr lang="en-US" sz="2800" dirty="0">
                <a:latin typeface="Bookman Old Style" pitchFamily="18" charset="0"/>
                <a:cs typeface="Constantia"/>
              </a:rPr>
              <a:t>e</a:t>
            </a:r>
            <a:r>
              <a:rPr lang="en-US" sz="2800" spc="-110" dirty="0">
                <a:latin typeface="Bookman Old Style" pitchFamily="18" charset="0"/>
                <a:cs typeface="Constantia"/>
              </a:rPr>
              <a:t> </a:t>
            </a:r>
            <a:r>
              <a:rPr lang="en-US" sz="2800" spc="-50" dirty="0">
                <a:latin typeface="Bookman Old Style" pitchFamily="18" charset="0"/>
                <a:cs typeface="Constantia"/>
              </a:rPr>
              <a:t>g</a:t>
            </a:r>
            <a:r>
              <a:rPr lang="en-US" sz="2800" dirty="0">
                <a:latin typeface="Bookman Old Style" pitchFamily="18" charset="0"/>
                <a:cs typeface="Constantia"/>
              </a:rPr>
              <a:t>ene</a:t>
            </a:r>
            <a:r>
              <a:rPr lang="en-US" sz="2800" spc="-40" dirty="0">
                <a:latin typeface="Bookman Old Style" pitchFamily="18" charset="0"/>
                <a:cs typeface="Constantia"/>
              </a:rPr>
              <a:t>r</a:t>
            </a:r>
            <a:r>
              <a:rPr lang="en-US" sz="2800" dirty="0">
                <a:latin typeface="Bookman Old Style" pitchFamily="18" charset="0"/>
                <a:cs typeface="Constantia"/>
              </a:rPr>
              <a:t>a</a:t>
            </a:r>
            <a:r>
              <a:rPr lang="en-US" sz="2800" spc="-30" dirty="0">
                <a:latin typeface="Bookman Old Style" pitchFamily="18" charset="0"/>
                <a:cs typeface="Constantia"/>
              </a:rPr>
              <a:t>t</a:t>
            </a:r>
            <a:r>
              <a:rPr lang="en-US" sz="2800" dirty="0">
                <a:latin typeface="Bookman Old Style" pitchFamily="18" charset="0"/>
                <a:cs typeface="Constantia"/>
              </a:rPr>
              <a:t>ed</a:t>
            </a:r>
          </a:p>
          <a:p>
            <a:pPr marL="12065">
              <a:lnSpc>
                <a:spcPct val="150000"/>
              </a:lnSpc>
              <a:spcBef>
                <a:spcPts val="580"/>
              </a:spcBef>
              <a:buClr>
                <a:srgbClr val="0AD0D9"/>
              </a:buClr>
              <a:buSzPct val="95000"/>
              <a:tabLst>
                <a:tab pos="287655" algn="l"/>
              </a:tabLst>
            </a:pPr>
            <a:endParaRPr lang="en-US" sz="2800" dirty="0">
              <a:latin typeface="Bookman Old Style" pitchFamily="18" charset="0"/>
              <a:cs typeface="Constantia"/>
            </a:endParaRPr>
          </a:p>
          <a:p>
            <a:pPr marL="287020" marR="829310" indent="-274955">
              <a:lnSpc>
                <a:spcPct val="150000"/>
              </a:lnSpc>
              <a:spcBef>
                <a:spcPts val="480"/>
              </a:spcBef>
              <a:buClr>
                <a:srgbClr val="0AD0D9"/>
              </a:buClr>
              <a:buSzPct val="95000"/>
              <a:buFont typeface="Wingdings"/>
              <a:buChar char=""/>
              <a:tabLst>
                <a:tab pos="287655" algn="l"/>
              </a:tabLst>
            </a:pPr>
            <a:r>
              <a:rPr lang="en-US" sz="2800" b="1" dirty="0">
                <a:solidFill>
                  <a:srgbClr val="0000CC"/>
                </a:solidFill>
                <a:latin typeface="Bookman Old Style" pitchFamily="18" charset="0"/>
                <a:cs typeface="Constantia"/>
              </a:rPr>
              <a:t>Exists;</a:t>
            </a:r>
          </a:p>
          <a:p>
            <a:pPr marL="354965" marR="829310" indent="-342900">
              <a:lnSpc>
                <a:spcPct val="150000"/>
              </a:lnSpc>
              <a:spcBef>
                <a:spcPts val="480"/>
              </a:spcBef>
              <a:buClr>
                <a:srgbClr val="0AD0D9"/>
              </a:buClr>
              <a:buSzPct val="95000"/>
              <a:buFont typeface="Wingdings" pitchFamily="2" charset="2"/>
              <a:buChar char="Ø"/>
              <a:tabLst>
                <a:tab pos="287655" algn="l"/>
              </a:tabLst>
            </a:pPr>
            <a:r>
              <a:rPr lang="en-US" sz="2800" spc="-5" dirty="0">
                <a:solidFill>
                  <a:srgbClr val="0000CC"/>
                </a:solidFill>
                <a:latin typeface="Bookman Old Style" pitchFamily="18" charset="0"/>
                <a:cs typeface="Constantia"/>
              </a:rPr>
              <a:t>Freely</a:t>
            </a:r>
            <a:r>
              <a:rPr lang="en-US" sz="2800" spc="-105" dirty="0">
                <a:latin typeface="Bookman Old Style" pitchFamily="18" charset="0"/>
                <a:cs typeface="Constantia"/>
              </a:rPr>
              <a:t> </a:t>
            </a:r>
            <a:r>
              <a:rPr lang="en-US" sz="2800" spc="-5" dirty="0">
                <a:latin typeface="Bookman Old Style" pitchFamily="18" charset="0"/>
                <a:cs typeface="Constantia"/>
              </a:rPr>
              <a:t>within</a:t>
            </a:r>
            <a:r>
              <a:rPr lang="en-US" sz="2800" spc="-70" dirty="0">
                <a:latin typeface="Bookman Old Style" pitchFamily="18" charset="0"/>
                <a:cs typeface="Constantia"/>
              </a:rPr>
              <a:t> </a:t>
            </a:r>
            <a:r>
              <a:rPr lang="en-US" sz="2800" spc="-5" dirty="0">
                <a:latin typeface="Bookman Old Style" pitchFamily="18" charset="0"/>
                <a:cs typeface="Constantia"/>
              </a:rPr>
              <a:t>the</a:t>
            </a:r>
            <a:r>
              <a:rPr lang="en-US" sz="2800" spc="-75" dirty="0">
                <a:latin typeface="Bookman Old Style" pitchFamily="18" charset="0"/>
                <a:cs typeface="Constantia"/>
              </a:rPr>
              <a:t> </a:t>
            </a:r>
            <a:r>
              <a:rPr lang="en-US" sz="2800" spc="-5" dirty="0">
                <a:latin typeface="Bookman Old Style" pitchFamily="18" charset="0"/>
                <a:cs typeface="Constantia"/>
              </a:rPr>
              <a:t>regular</a:t>
            </a:r>
            <a:r>
              <a:rPr lang="en-US" sz="2800" spc="-135" dirty="0">
                <a:latin typeface="Bookman Old Style" pitchFamily="18" charset="0"/>
                <a:cs typeface="Constantia"/>
              </a:rPr>
              <a:t> </a:t>
            </a:r>
            <a:r>
              <a:rPr lang="en-US" sz="2800" spc="-15" dirty="0">
                <a:latin typeface="Bookman Old Style" pitchFamily="18" charset="0"/>
                <a:cs typeface="Constantia"/>
              </a:rPr>
              <a:t>connective</a:t>
            </a:r>
            <a:r>
              <a:rPr lang="en-US" sz="2800" spc="-90" dirty="0">
                <a:latin typeface="Bookman Old Style" pitchFamily="18" charset="0"/>
                <a:cs typeface="Constantia"/>
              </a:rPr>
              <a:t> </a:t>
            </a:r>
            <a:r>
              <a:rPr lang="en-US" sz="2800" spc="-5" dirty="0">
                <a:latin typeface="Bookman Old Style" pitchFamily="18" charset="0"/>
                <a:cs typeface="Constantia"/>
              </a:rPr>
              <a:t>tissue</a:t>
            </a:r>
            <a:r>
              <a:rPr lang="en-US" sz="2800" spc="-114" dirty="0">
                <a:latin typeface="Bookman Old Style" pitchFamily="18" charset="0"/>
                <a:cs typeface="Constantia"/>
              </a:rPr>
              <a:t> </a:t>
            </a:r>
            <a:r>
              <a:rPr lang="en-US" sz="2800" dirty="0">
                <a:latin typeface="Bookman Old Style" pitchFamily="18" charset="0"/>
                <a:cs typeface="Constantia"/>
              </a:rPr>
              <a:t>or</a:t>
            </a:r>
            <a:endParaRPr lang="en-US" sz="2800" spc="-80" dirty="0">
              <a:latin typeface="Bookman Old Style" pitchFamily="18" charset="0"/>
              <a:cs typeface="Constantia"/>
            </a:endParaRPr>
          </a:p>
          <a:p>
            <a:pPr marL="354965" marR="829310" indent="-342900">
              <a:lnSpc>
                <a:spcPct val="150000"/>
              </a:lnSpc>
              <a:spcBef>
                <a:spcPts val="480"/>
              </a:spcBef>
              <a:buClr>
                <a:srgbClr val="0AD0D9"/>
              </a:buClr>
              <a:buSzPct val="95000"/>
              <a:buFont typeface="Wingdings" pitchFamily="2" charset="2"/>
              <a:buChar char="Ø"/>
              <a:tabLst>
                <a:tab pos="287655" algn="l"/>
              </a:tabLst>
            </a:pPr>
            <a:r>
              <a:rPr lang="en-US" sz="2800" spc="-5" dirty="0">
                <a:latin typeface="Bookman Old Style" pitchFamily="18" charset="0"/>
                <a:cs typeface="Constantia"/>
              </a:rPr>
              <a:t>Surrounded</a:t>
            </a:r>
            <a:r>
              <a:rPr lang="en-US" sz="2800" spc="-20" dirty="0">
                <a:latin typeface="Bookman Old Style" pitchFamily="18" charset="0"/>
                <a:cs typeface="Constantia"/>
              </a:rPr>
              <a:t> </a:t>
            </a:r>
            <a:r>
              <a:rPr lang="en-US" sz="2800" spc="-15" dirty="0">
                <a:latin typeface="Bookman Old Style" pitchFamily="18" charset="0"/>
                <a:cs typeface="Constantia"/>
              </a:rPr>
              <a:t>by </a:t>
            </a:r>
            <a:r>
              <a:rPr lang="en-US" sz="2800" spc="-490" dirty="0">
                <a:latin typeface="Bookman Old Style" pitchFamily="18" charset="0"/>
                <a:cs typeface="Constantia"/>
              </a:rPr>
              <a:t> </a:t>
            </a:r>
            <a:r>
              <a:rPr lang="en-US" sz="2800" spc="-5" dirty="0">
                <a:latin typeface="Bookman Old Style" pitchFamily="18" charset="0"/>
                <a:cs typeface="Constantia"/>
              </a:rPr>
              <a:t>capsules,</a:t>
            </a:r>
            <a:r>
              <a:rPr lang="en-US" sz="2800" spc="-25" dirty="0">
                <a:latin typeface="Bookman Old Style" pitchFamily="18" charset="0"/>
                <a:cs typeface="Constantia"/>
              </a:rPr>
              <a:t> </a:t>
            </a:r>
            <a:r>
              <a:rPr lang="en-US" sz="2800" dirty="0">
                <a:latin typeface="Bookman Old Style" pitchFamily="18" charset="0"/>
                <a:cs typeface="Constantia"/>
              </a:rPr>
              <a:t>forming</a:t>
            </a:r>
            <a:r>
              <a:rPr lang="en-US" sz="2800" spc="-50" dirty="0">
                <a:latin typeface="Bookman Old Style" pitchFamily="18" charset="0"/>
                <a:cs typeface="Constantia"/>
              </a:rPr>
              <a:t> </a:t>
            </a:r>
            <a:r>
              <a:rPr lang="en-US" sz="2800" spc="-5" dirty="0">
                <a:latin typeface="Bookman Old Style" pitchFamily="18" charset="0"/>
                <a:cs typeface="Constantia"/>
              </a:rPr>
              <a:t>the</a:t>
            </a:r>
            <a:r>
              <a:rPr lang="en-US" sz="2800" spc="-60" dirty="0">
                <a:latin typeface="Bookman Old Style" pitchFamily="18" charset="0"/>
                <a:cs typeface="Constantia"/>
              </a:rPr>
              <a:t> </a:t>
            </a:r>
            <a:r>
              <a:rPr lang="en-US" sz="2800" b="1" spc="-10" dirty="0">
                <a:solidFill>
                  <a:srgbClr val="0000CC"/>
                </a:solidFill>
                <a:latin typeface="Bookman Old Style" pitchFamily="18" charset="0"/>
                <a:cs typeface="Constantia"/>
              </a:rPr>
              <a:t>lymphoid</a:t>
            </a:r>
            <a:r>
              <a:rPr lang="en-US" sz="2800" b="1" spc="-45" dirty="0">
                <a:solidFill>
                  <a:srgbClr val="0000CC"/>
                </a:solidFill>
                <a:latin typeface="Bookman Old Style" pitchFamily="18" charset="0"/>
                <a:cs typeface="Constantia"/>
              </a:rPr>
              <a:t> </a:t>
            </a:r>
            <a:r>
              <a:rPr lang="en-US" sz="2800" b="1" spc="-5" dirty="0">
                <a:solidFill>
                  <a:srgbClr val="0000CC"/>
                </a:solidFill>
                <a:latin typeface="Bookman Old Style" pitchFamily="18" charset="0"/>
                <a:cs typeface="Constantia"/>
              </a:rPr>
              <a:t>organs</a:t>
            </a:r>
            <a:endParaRPr lang="en-US" sz="2800" b="1" dirty="0">
              <a:solidFill>
                <a:srgbClr val="0000CC"/>
              </a:solidFill>
              <a:latin typeface="Bookman Old Style" pitchFamily="18" charset="0"/>
              <a:cs typeface="Constantia"/>
            </a:endParaRPr>
          </a:p>
        </p:txBody>
      </p:sp>
      <p:sp>
        <p:nvSpPr>
          <p:cNvPr id="10" name="Slide Number Placeholder 9">
            <a:extLst>
              <a:ext uri="{FF2B5EF4-FFF2-40B4-BE49-F238E27FC236}">
                <a16:creationId xmlns:a16="http://schemas.microsoft.com/office/drawing/2014/main" xmlns="" id="{F9420A81-8A5A-43CC-B016-964F093BD671}"/>
              </a:ext>
            </a:extLst>
          </p:cNvPr>
          <p:cNvSpPr>
            <a:spLocks noGrp="1"/>
          </p:cNvSpPr>
          <p:nvPr>
            <p:ph type="sldNum" sz="quarter" idx="12"/>
          </p:nvPr>
        </p:nvSpPr>
        <p:spPr/>
        <p:txBody>
          <a:bodyPr/>
          <a:lstStyle/>
          <a:p>
            <a:pPr marL="55880">
              <a:lnSpc>
                <a:spcPts val="2005"/>
              </a:lnSpc>
            </a:pPr>
            <a:fld id="{81D60167-4931-47E6-BA6A-407CBD079E47}" type="slidenum">
              <a:rPr lang="en-GB" smtClean="0"/>
              <a:t>49</a:t>
            </a:fld>
            <a:endParaRPr lang="en-GB" dirty="0"/>
          </a:p>
        </p:txBody>
      </p:sp>
      <p:sp>
        <p:nvSpPr>
          <p:cNvPr id="11" name="Footer Placeholder 10">
            <a:extLst>
              <a:ext uri="{FF2B5EF4-FFF2-40B4-BE49-F238E27FC236}">
                <a16:creationId xmlns:a16="http://schemas.microsoft.com/office/drawing/2014/main" xmlns="" id="{CAB05CB2-4559-4AAF-BE9B-1295C2DF934C}"/>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70482151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lang="en-US" sz="3200" b="1" spc="-5" dirty="0">
                <a:solidFill>
                  <a:srgbClr val="0446CC"/>
                </a:solidFill>
                <a:latin typeface="Times New Roman" pitchFamily="18" charset="0"/>
                <a:cs typeface="Times New Roman" pitchFamily="18" charset="0"/>
              </a:rPr>
              <a:t>Lymphoid</a:t>
            </a:r>
            <a:r>
              <a:rPr lang="en-US" sz="3200" b="1" spc="-90" dirty="0">
                <a:solidFill>
                  <a:srgbClr val="0446CC"/>
                </a:solidFill>
                <a:latin typeface="Times New Roman" pitchFamily="18" charset="0"/>
                <a:cs typeface="Times New Roman" pitchFamily="18" charset="0"/>
              </a:rPr>
              <a:t> </a:t>
            </a:r>
            <a:r>
              <a:rPr lang="en-US" sz="3200" b="1" spc="-5" dirty="0">
                <a:solidFill>
                  <a:srgbClr val="0446CC"/>
                </a:solidFill>
                <a:latin typeface="Times New Roman" pitchFamily="18" charset="0"/>
                <a:cs typeface="Times New Roman" pitchFamily="18" charset="0"/>
              </a:rPr>
              <a:t>Tissue</a:t>
            </a:r>
            <a:endParaRPr sz="3200" b="1" dirty="0">
              <a:solidFill>
                <a:srgbClr val="0000CC"/>
              </a:solidFill>
              <a:latin typeface="Times New Roman"/>
              <a:cs typeface="Times New Roman"/>
            </a:endParaRPr>
          </a:p>
        </p:txBody>
      </p:sp>
      <p:sp>
        <p:nvSpPr>
          <p:cNvPr id="14" name="TextBox 13">
            <a:extLst>
              <a:ext uri="{FF2B5EF4-FFF2-40B4-BE49-F238E27FC236}">
                <a16:creationId xmlns:a16="http://schemas.microsoft.com/office/drawing/2014/main" xmlns="" id="{AD127C5C-681F-4BF4-BFEF-F07ED0E5407C}"/>
              </a:ext>
            </a:extLst>
          </p:cNvPr>
          <p:cNvSpPr txBox="1"/>
          <p:nvPr/>
        </p:nvSpPr>
        <p:spPr>
          <a:xfrm>
            <a:off x="-1030" y="725242"/>
            <a:ext cx="9171150" cy="5446299"/>
          </a:xfrm>
          <a:prstGeom prst="rect">
            <a:avLst/>
          </a:prstGeom>
          <a:noFill/>
        </p:spPr>
        <p:txBody>
          <a:bodyPr wrap="square">
            <a:spAutoFit/>
          </a:bodyPr>
          <a:lstStyle/>
          <a:p>
            <a:pPr marL="287020" indent="-274955">
              <a:lnSpc>
                <a:spcPct val="150000"/>
              </a:lnSpc>
              <a:spcBef>
                <a:spcPts val="480"/>
              </a:spcBef>
              <a:buClr>
                <a:srgbClr val="0AD0D9"/>
              </a:buClr>
              <a:buSzPct val="95000"/>
              <a:buFont typeface="Wingdings"/>
              <a:buChar char=""/>
              <a:tabLst>
                <a:tab pos="287655" algn="l"/>
              </a:tabLst>
            </a:pPr>
            <a:r>
              <a:rPr lang="en-US" sz="2800" spc="-10" dirty="0">
                <a:solidFill>
                  <a:srgbClr val="FF0000"/>
                </a:solidFill>
                <a:latin typeface="Bookman Old Style" pitchFamily="18" charset="0"/>
                <a:cs typeface="Constantia"/>
              </a:rPr>
              <a:t>Are</a:t>
            </a:r>
            <a:r>
              <a:rPr lang="en-US" sz="2800" spc="-80" dirty="0">
                <a:solidFill>
                  <a:srgbClr val="FF0000"/>
                </a:solidFill>
                <a:latin typeface="Bookman Old Style" pitchFamily="18" charset="0"/>
                <a:cs typeface="Constantia"/>
              </a:rPr>
              <a:t> </a:t>
            </a:r>
            <a:r>
              <a:rPr lang="en-US" sz="2800" dirty="0">
                <a:solidFill>
                  <a:srgbClr val="FF0000"/>
                </a:solidFill>
                <a:latin typeface="Bookman Old Style" pitchFamily="18" charset="0"/>
                <a:cs typeface="Constantia"/>
              </a:rPr>
              <a:t>made</a:t>
            </a:r>
            <a:r>
              <a:rPr lang="en-US" sz="2800" spc="-75" dirty="0">
                <a:solidFill>
                  <a:srgbClr val="FF0000"/>
                </a:solidFill>
                <a:latin typeface="Bookman Old Style" pitchFamily="18" charset="0"/>
                <a:cs typeface="Constantia"/>
              </a:rPr>
              <a:t> </a:t>
            </a:r>
            <a:r>
              <a:rPr lang="en-US" sz="2800" spc="-5" dirty="0">
                <a:solidFill>
                  <a:srgbClr val="FF0000"/>
                </a:solidFill>
                <a:latin typeface="Bookman Old Style" pitchFamily="18" charset="0"/>
                <a:cs typeface="Constantia"/>
              </a:rPr>
              <a:t>up</a:t>
            </a:r>
            <a:r>
              <a:rPr lang="en-US" sz="2800" spc="-85" dirty="0">
                <a:solidFill>
                  <a:srgbClr val="FF0000"/>
                </a:solidFill>
                <a:latin typeface="Bookman Old Style" pitchFamily="18" charset="0"/>
                <a:cs typeface="Constantia"/>
              </a:rPr>
              <a:t> </a:t>
            </a:r>
            <a:r>
              <a:rPr lang="en-US" sz="2800" dirty="0">
                <a:solidFill>
                  <a:srgbClr val="FF0000"/>
                </a:solidFill>
                <a:latin typeface="Bookman Old Style" pitchFamily="18" charset="0"/>
                <a:cs typeface="Constantia"/>
              </a:rPr>
              <a:t>of</a:t>
            </a:r>
            <a:r>
              <a:rPr lang="en-US" sz="2800" spc="30" dirty="0">
                <a:solidFill>
                  <a:srgbClr val="FF0000"/>
                </a:solidFill>
                <a:latin typeface="Bookman Old Style" pitchFamily="18" charset="0"/>
                <a:cs typeface="Constantia"/>
              </a:rPr>
              <a:t> </a:t>
            </a:r>
            <a:r>
              <a:rPr lang="en-US" sz="2800" b="1" spc="-5" dirty="0">
                <a:solidFill>
                  <a:srgbClr val="0000CC"/>
                </a:solidFill>
                <a:latin typeface="Bookman Old Style" pitchFamily="18" charset="0"/>
                <a:cs typeface="Constantia"/>
              </a:rPr>
              <a:t>free</a:t>
            </a:r>
            <a:r>
              <a:rPr lang="en-US" sz="2800" b="1" spc="-105" dirty="0">
                <a:solidFill>
                  <a:srgbClr val="0000CC"/>
                </a:solidFill>
                <a:latin typeface="Bookman Old Style" pitchFamily="18" charset="0"/>
                <a:cs typeface="Constantia"/>
              </a:rPr>
              <a:t> </a:t>
            </a:r>
            <a:r>
              <a:rPr lang="en-US" sz="2800" b="1" spc="-10" dirty="0">
                <a:solidFill>
                  <a:srgbClr val="0000CC"/>
                </a:solidFill>
                <a:latin typeface="Bookman Old Style" pitchFamily="18" charset="0"/>
                <a:cs typeface="Constantia"/>
              </a:rPr>
              <a:t>cells</a:t>
            </a:r>
            <a:r>
              <a:rPr lang="en-US" sz="2800" b="1" spc="-75" dirty="0">
                <a:solidFill>
                  <a:srgbClr val="0000CC"/>
                </a:solidFill>
                <a:latin typeface="Bookman Old Style" pitchFamily="18" charset="0"/>
                <a:cs typeface="Constantia"/>
              </a:rPr>
              <a:t> </a:t>
            </a:r>
            <a:r>
              <a:rPr lang="en-US" sz="2800" b="1" spc="-5" dirty="0">
                <a:solidFill>
                  <a:srgbClr val="0000CC"/>
                </a:solidFill>
                <a:latin typeface="Bookman Old Style" pitchFamily="18" charset="0"/>
                <a:cs typeface="Constantia"/>
              </a:rPr>
              <a:t>supported </a:t>
            </a:r>
            <a:r>
              <a:rPr lang="en-US" sz="2800" b="1" spc="-15" dirty="0">
                <a:solidFill>
                  <a:srgbClr val="0000CC"/>
                </a:solidFill>
                <a:latin typeface="Bookman Old Style" pitchFamily="18" charset="0"/>
                <a:cs typeface="Constantia"/>
              </a:rPr>
              <a:t>by</a:t>
            </a:r>
            <a:r>
              <a:rPr lang="en-US" sz="2800" b="1" spc="-110" dirty="0">
                <a:solidFill>
                  <a:srgbClr val="0000CC"/>
                </a:solidFill>
                <a:latin typeface="Bookman Old Style" pitchFamily="18" charset="0"/>
                <a:cs typeface="Constantia"/>
              </a:rPr>
              <a:t> </a:t>
            </a:r>
            <a:r>
              <a:rPr lang="en-US" sz="2800" b="1" dirty="0">
                <a:solidFill>
                  <a:srgbClr val="0000CC"/>
                </a:solidFill>
                <a:latin typeface="Bookman Old Style" pitchFamily="18" charset="0"/>
                <a:cs typeface="Constantia"/>
              </a:rPr>
              <a:t>a</a:t>
            </a:r>
            <a:r>
              <a:rPr lang="en-US" sz="2800" b="1" spc="-65" dirty="0">
                <a:solidFill>
                  <a:srgbClr val="0000CC"/>
                </a:solidFill>
                <a:latin typeface="Bookman Old Style" pitchFamily="18" charset="0"/>
                <a:cs typeface="Constantia"/>
              </a:rPr>
              <a:t> </a:t>
            </a:r>
            <a:r>
              <a:rPr lang="en-US" sz="2800" b="1" spc="-5" dirty="0">
                <a:solidFill>
                  <a:srgbClr val="0000CC"/>
                </a:solidFill>
                <a:latin typeface="Bookman Old Style" pitchFamily="18" charset="0"/>
                <a:cs typeface="Constantia"/>
              </a:rPr>
              <a:t>rich</a:t>
            </a:r>
            <a:r>
              <a:rPr lang="en-US" sz="2800" b="1" spc="-45" dirty="0">
                <a:solidFill>
                  <a:srgbClr val="0000CC"/>
                </a:solidFill>
                <a:latin typeface="Bookman Old Style" pitchFamily="18" charset="0"/>
                <a:cs typeface="Constantia"/>
              </a:rPr>
              <a:t> </a:t>
            </a:r>
            <a:r>
              <a:rPr lang="en-US" sz="2800" b="1" spc="-15" dirty="0">
                <a:solidFill>
                  <a:srgbClr val="0000CC"/>
                </a:solidFill>
                <a:latin typeface="Bookman Old Style" pitchFamily="18" charset="0"/>
                <a:cs typeface="Constantia"/>
              </a:rPr>
              <a:t>network</a:t>
            </a:r>
            <a:r>
              <a:rPr lang="en-US" sz="2800" b="1" spc="-70" dirty="0">
                <a:solidFill>
                  <a:srgbClr val="0000CC"/>
                </a:solidFill>
                <a:latin typeface="Bookman Old Style" pitchFamily="18" charset="0"/>
                <a:cs typeface="Constantia"/>
              </a:rPr>
              <a:t> </a:t>
            </a:r>
            <a:r>
              <a:rPr lang="en-US" sz="2800" b="1" dirty="0">
                <a:solidFill>
                  <a:srgbClr val="0000CC"/>
                </a:solidFill>
                <a:latin typeface="Bookman Old Style" pitchFamily="18" charset="0"/>
                <a:cs typeface="Constantia"/>
              </a:rPr>
              <a:t>of</a:t>
            </a:r>
            <a:r>
              <a:rPr lang="en-US" sz="2800" b="1" spc="10" dirty="0">
                <a:solidFill>
                  <a:srgbClr val="0000CC"/>
                </a:solidFill>
                <a:latin typeface="Bookman Old Style" pitchFamily="18" charset="0"/>
                <a:cs typeface="Constantia"/>
              </a:rPr>
              <a:t> </a:t>
            </a:r>
            <a:r>
              <a:rPr lang="en-US" sz="2800" b="1" spc="-5" dirty="0">
                <a:solidFill>
                  <a:srgbClr val="0000CC"/>
                </a:solidFill>
                <a:latin typeface="Bookman Old Style" pitchFamily="18" charset="0"/>
                <a:cs typeface="Constantia"/>
              </a:rPr>
              <a:t>reticular</a:t>
            </a:r>
            <a:r>
              <a:rPr lang="en-US" sz="2800" b="1" spc="-95" dirty="0">
                <a:solidFill>
                  <a:srgbClr val="0000CC"/>
                </a:solidFill>
                <a:latin typeface="Bookman Old Style" pitchFamily="18" charset="0"/>
                <a:cs typeface="Constantia"/>
              </a:rPr>
              <a:t> </a:t>
            </a:r>
            <a:r>
              <a:rPr lang="en-US" sz="2800" b="1" dirty="0">
                <a:solidFill>
                  <a:srgbClr val="0000CC"/>
                </a:solidFill>
                <a:latin typeface="Bookman Old Style" pitchFamily="18" charset="0"/>
                <a:cs typeface="Constantia"/>
              </a:rPr>
              <a:t>fibrils </a:t>
            </a:r>
            <a:r>
              <a:rPr lang="en-US" sz="2800" dirty="0">
                <a:solidFill>
                  <a:srgbClr val="FF0000"/>
                </a:solidFill>
                <a:latin typeface="Bookman Old Style" pitchFamily="18" charset="0"/>
                <a:cs typeface="Constantia"/>
              </a:rPr>
              <a:t>(made</a:t>
            </a:r>
            <a:r>
              <a:rPr lang="en-US" sz="2800" spc="-110" dirty="0">
                <a:solidFill>
                  <a:srgbClr val="FF0000"/>
                </a:solidFill>
                <a:latin typeface="Bookman Old Style" pitchFamily="18" charset="0"/>
                <a:cs typeface="Constantia"/>
              </a:rPr>
              <a:t> </a:t>
            </a:r>
            <a:r>
              <a:rPr lang="en-US" sz="2800" spc="-5" dirty="0">
                <a:solidFill>
                  <a:srgbClr val="FF0000"/>
                </a:solidFill>
                <a:latin typeface="Bookman Old Style" pitchFamily="18" charset="0"/>
                <a:cs typeface="Constantia"/>
              </a:rPr>
              <a:t>principally</a:t>
            </a:r>
            <a:r>
              <a:rPr lang="en-US" sz="2800" spc="-105" dirty="0">
                <a:solidFill>
                  <a:srgbClr val="FF0000"/>
                </a:solidFill>
                <a:latin typeface="Bookman Old Style" pitchFamily="18" charset="0"/>
                <a:cs typeface="Constantia"/>
              </a:rPr>
              <a:t> </a:t>
            </a:r>
            <a:r>
              <a:rPr lang="en-US" sz="2800" dirty="0">
                <a:solidFill>
                  <a:srgbClr val="FF0000"/>
                </a:solidFill>
                <a:latin typeface="Bookman Old Style" pitchFamily="18" charset="0"/>
                <a:cs typeface="Constantia"/>
              </a:rPr>
              <a:t>of</a:t>
            </a:r>
            <a:r>
              <a:rPr lang="en-US" sz="2800" spc="15" dirty="0">
                <a:solidFill>
                  <a:srgbClr val="FF0000"/>
                </a:solidFill>
                <a:latin typeface="Bookman Old Style" pitchFamily="18" charset="0"/>
                <a:cs typeface="Constantia"/>
              </a:rPr>
              <a:t> </a:t>
            </a:r>
            <a:r>
              <a:rPr lang="en-US" sz="2800" spc="-5" dirty="0">
                <a:solidFill>
                  <a:srgbClr val="FF0000"/>
                </a:solidFill>
                <a:latin typeface="Bookman Old Style" pitchFamily="18" charset="0"/>
                <a:cs typeface="Constantia"/>
              </a:rPr>
              <a:t>type</a:t>
            </a:r>
            <a:r>
              <a:rPr lang="en-US" sz="2800" spc="-60" dirty="0">
                <a:solidFill>
                  <a:srgbClr val="FF0000"/>
                </a:solidFill>
                <a:latin typeface="Bookman Old Style" pitchFamily="18" charset="0"/>
                <a:cs typeface="Constantia"/>
              </a:rPr>
              <a:t> </a:t>
            </a:r>
            <a:r>
              <a:rPr lang="en-US" sz="2800" dirty="0">
                <a:solidFill>
                  <a:srgbClr val="FF0000"/>
                </a:solidFill>
                <a:latin typeface="Bookman Old Style" pitchFamily="18" charset="0"/>
                <a:cs typeface="Constantia"/>
              </a:rPr>
              <a:t>III</a:t>
            </a:r>
            <a:r>
              <a:rPr lang="en-US" sz="2800" spc="-70" dirty="0">
                <a:solidFill>
                  <a:srgbClr val="FF0000"/>
                </a:solidFill>
                <a:latin typeface="Bookman Old Style" pitchFamily="18" charset="0"/>
                <a:cs typeface="Constantia"/>
              </a:rPr>
              <a:t> </a:t>
            </a:r>
            <a:r>
              <a:rPr lang="en-US" sz="2800" spc="-10" dirty="0">
                <a:solidFill>
                  <a:srgbClr val="FF0000"/>
                </a:solidFill>
                <a:latin typeface="Bookman Old Style" pitchFamily="18" charset="0"/>
                <a:cs typeface="Constantia"/>
              </a:rPr>
              <a:t>collagen)</a:t>
            </a:r>
          </a:p>
          <a:p>
            <a:pPr marL="12065">
              <a:lnSpc>
                <a:spcPct val="150000"/>
              </a:lnSpc>
              <a:spcBef>
                <a:spcPts val="480"/>
              </a:spcBef>
              <a:buClr>
                <a:srgbClr val="0AD0D9"/>
              </a:buClr>
              <a:buSzPct val="95000"/>
              <a:tabLst>
                <a:tab pos="287655" algn="l"/>
              </a:tabLst>
            </a:pPr>
            <a:endParaRPr lang="en-US" sz="2800" dirty="0">
              <a:solidFill>
                <a:srgbClr val="FF0000"/>
              </a:solidFill>
              <a:latin typeface="Bookman Old Style" pitchFamily="18" charset="0"/>
              <a:cs typeface="Constantia"/>
            </a:endParaRPr>
          </a:p>
          <a:p>
            <a:pPr marL="287020" indent="-274955">
              <a:lnSpc>
                <a:spcPct val="150000"/>
              </a:lnSpc>
              <a:spcBef>
                <a:spcPts val="480"/>
              </a:spcBef>
              <a:buClr>
                <a:srgbClr val="0AD0D9"/>
              </a:buClr>
              <a:buSzPct val="95000"/>
              <a:buFont typeface="Wingdings"/>
              <a:buChar char=""/>
              <a:tabLst>
                <a:tab pos="287655" algn="l"/>
              </a:tabLst>
            </a:pPr>
            <a:r>
              <a:rPr lang="en-US" sz="2800" spc="-5" dirty="0">
                <a:latin typeface="Bookman Old Style" pitchFamily="18" charset="0"/>
                <a:cs typeface="Constantia"/>
              </a:rPr>
              <a:t>Are the</a:t>
            </a:r>
            <a:r>
              <a:rPr lang="en-US" sz="2800" spc="-50" dirty="0">
                <a:latin typeface="Bookman Old Style" pitchFamily="18" charset="0"/>
                <a:cs typeface="Constantia"/>
              </a:rPr>
              <a:t> </a:t>
            </a:r>
            <a:r>
              <a:rPr lang="en-US" sz="2800" dirty="0">
                <a:latin typeface="Bookman Old Style" pitchFamily="18" charset="0"/>
                <a:cs typeface="Constantia"/>
              </a:rPr>
              <a:t>main</a:t>
            </a:r>
            <a:r>
              <a:rPr lang="en-US" sz="2800" spc="-40" dirty="0">
                <a:solidFill>
                  <a:srgbClr val="FF0000"/>
                </a:solidFill>
                <a:latin typeface="Bookman Old Style" pitchFamily="18" charset="0"/>
                <a:cs typeface="Constantia"/>
              </a:rPr>
              <a:t> </a:t>
            </a:r>
            <a:r>
              <a:rPr lang="en-US" sz="2800" spc="-10" dirty="0">
                <a:solidFill>
                  <a:srgbClr val="0000CC"/>
                </a:solidFill>
                <a:latin typeface="Bookman Old Style" pitchFamily="18" charset="0"/>
                <a:cs typeface="Constantia"/>
              </a:rPr>
              <a:t>battleground</a:t>
            </a:r>
            <a:r>
              <a:rPr lang="en-US" sz="2800" spc="-55" dirty="0">
                <a:solidFill>
                  <a:srgbClr val="FF0000"/>
                </a:solidFill>
                <a:latin typeface="Bookman Old Style" pitchFamily="18" charset="0"/>
                <a:cs typeface="Constantia"/>
              </a:rPr>
              <a:t> </a:t>
            </a:r>
            <a:r>
              <a:rPr lang="en-US" sz="2800" spc="-5" dirty="0">
                <a:latin typeface="Bookman Old Style" pitchFamily="18" charset="0"/>
                <a:cs typeface="Constantia"/>
              </a:rPr>
              <a:t>in</a:t>
            </a:r>
            <a:r>
              <a:rPr lang="en-US" sz="2800" spc="-50" dirty="0">
                <a:latin typeface="Bookman Old Style" pitchFamily="18" charset="0"/>
                <a:cs typeface="Constantia"/>
              </a:rPr>
              <a:t> </a:t>
            </a:r>
            <a:r>
              <a:rPr lang="en-US" sz="2800" spc="-5" dirty="0">
                <a:latin typeface="Bookman Old Style" pitchFamily="18" charset="0"/>
                <a:cs typeface="Constantia"/>
              </a:rPr>
              <a:t>the</a:t>
            </a:r>
            <a:r>
              <a:rPr lang="en-US" sz="2800" spc="-60" dirty="0">
                <a:latin typeface="Bookman Old Style" pitchFamily="18" charset="0"/>
                <a:cs typeface="Constantia"/>
              </a:rPr>
              <a:t> </a:t>
            </a:r>
            <a:r>
              <a:rPr lang="en-US" sz="2800" dirty="0">
                <a:latin typeface="Bookman Old Style" pitchFamily="18" charset="0"/>
                <a:cs typeface="Constantia"/>
              </a:rPr>
              <a:t>fight</a:t>
            </a:r>
            <a:r>
              <a:rPr lang="en-US" sz="2800" spc="-110" dirty="0">
                <a:latin typeface="Bookman Old Style" pitchFamily="18" charset="0"/>
                <a:cs typeface="Constantia"/>
              </a:rPr>
              <a:t> </a:t>
            </a:r>
            <a:r>
              <a:rPr lang="en-US" sz="2800" dirty="0">
                <a:latin typeface="Bookman Old Style" pitchFamily="18" charset="0"/>
                <a:cs typeface="Constantia"/>
              </a:rPr>
              <a:t>against</a:t>
            </a:r>
            <a:r>
              <a:rPr lang="en-US" sz="2800" spc="-60" dirty="0">
                <a:latin typeface="Bookman Old Style" pitchFamily="18" charset="0"/>
                <a:cs typeface="Constantia"/>
              </a:rPr>
              <a:t> </a:t>
            </a:r>
            <a:r>
              <a:rPr lang="en-US" sz="2800" spc="-5" dirty="0">
                <a:latin typeface="Bookman Old Style" pitchFamily="18" charset="0"/>
                <a:cs typeface="Constantia"/>
              </a:rPr>
              <a:t>infection</a:t>
            </a:r>
          </a:p>
          <a:p>
            <a:pPr marL="12065">
              <a:lnSpc>
                <a:spcPct val="150000"/>
              </a:lnSpc>
              <a:spcBef>
                <a:spcPts val="480"/>
              </a:spcBef>
              <a:buClr>
                <a:srgbClr val="0AD0D9"/>
              </a:buClr>
              <a:buSzPct val="95000"/>
              <a:tabLst>
                <a:tab pos="287655" algn="l"/>
              </a:tabLst>
            </a:pPr>
            <a:endParaRPr lang="en-US" sz="2800" spc="-5" dirty="0">
              <a:latin typeface="Bookman Old Style" pitchFamily="18" charset="0"/>
              <a:cs typeface="Constantia"/>
            </a:endParaRPr>
          </a:p>
          <a:p>
            <a:pPr marL="287020" indent="-274955">
              <a:lnSpc>
                <a:spcPct val="150000"/>
              </a:lnSpc>
              <a:spcBef>
                <a:spcPts val="480"/>
              </a:spcBef>
              <a:buClr>
                <a:srgbClr val="0AD0D9"/>
              </a:buClr>
              <a:buSzPct val="95000"/>
              <a:buFont typeface="Wingdings"/>
              <a:buChar char=""/>
              <a:tabLst>
                <a:tab pos="287655" algn="l"/>
              </a:tabLst>
            </a:pPr>
            <a:endParaRPr lang="en-US" sz="2800" dirty="0">
              <a:latin typeface="Bookman Old Style" pitchFamily="18" charset="0"/>
              <a:cs typeface="Constantia"/>
            </a:endParaRPr>
          </a:p>
        </p:txBody>
      </p:sp>
      <p:sp>
        <p:nvSpPr>
          <p:cNvPr id="10" name="Slide Number Placeholder 9">
            <a:extLst>
              <a:ext uri="{FF2B5EF4-FFF2-40B4-BE49-F238E27FC236}">
                <a16:creationId xmlns:a16="http://schemas.microsoft.com/office/drawing/2014/main" xmlns="" id="{259D6F5A-B056-4D6E-A605-391B307C9984}"/>
              </a:ext>
            </a:extLst>
          </p:cNvPr>
          <p:cNvSpPr>
            <a:spLocks noGrp="1"/>
          </p:cNvSpPr>
          <p:nvPr>
            <p:ph type="sldNum" sz="quarter" idx="12"/>
          </p:nvPr>
        </p:nvSpPr>
        <p:spPr/>
        <p:txBody>
          <a:bodyPr/>
          <a:lstStyle/>
          <a:p>
            <a:pPr marL="55880">
              <a:lnSpc>
                <a:spcPts val="2005"/>
              </a:lnSpc>
            </a:pPr>
            <a:fld id="{81D60167-4931-47E6-BA6A-407CBD079E47}" type="slidenum">
              <a:rPr lang="en-GB" smtClean="0"/>
              <a:t>50</a:t>
            </a:fld>
            <a:endParaRPr lang="en-GB" dirty="0"/>
          </a:p>
        </p:txBody>
      </p:sp>
      <p:sp>
        <p:nvSpPr>
          <p:cNvPr id="11" name="Footer Placeholder 10">
            <a:extLst>
              <a:ext uri="{FF2B5EF4-FFF2-40B4-BE49-F238E27FC236}">
                <a16:creationId xmlns:a16="http://schemas.microsoft.com/office/drawing/2014/main" xmlns="" id="{645BBCBE-A56B-4CC7-ACC8-D349D1773CD8}"/>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2171192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1285875" y="38"/>
            <a:ext cx="6358001" cy="6269989"/>
          </a:xfrm>
          <a:prstGeom prst="rect">
            <a:avLst/>
          </a:prstGeom>
        </p:spPr>
      </p:pic>
      <p:sp>
        <p:nvSpPr>
          <p:cNvPr id="4" name="object 4"/>
          <p:cNvSpPr txBox="1"/>
          <p:nvPr/>
        </p:nvSpPr>
        <p:spPr>
          <a:xfrm>
            <a:off x="1936495" y="6305499"/>
            <a:ext cx="4367530" cy="566822"/>
          </a:xfrm>
          <a:prstGeom prst="rect">
            <a:avLst/>
          </a:prstGeom>
        </p:spPr>
        <p:txBody>
          <a:bodyPr vert="horz" wrap="square" lIns="0" tIns="12700" rIns="0" bIns="0" rtlCol="0">
            <a:spAutoFit/>
          </a:bodyPr>
          <a:lstStyle/>
          <a:p>
            <a:pPr marL="12700">
              <a:lnSpc>
                <a:spcPct val="100000"/>
              </a:lnSpc>
              <a:spcBef>
                <a:spcPts val="100"/>
              </a:spcBef>
            </a:pPr>
            <a:r>
              <a:rPr sz="1800" b="1" spc="-25" dirty="0">
                <a:latin typeface="Constantia"/>
                <a:cs typeface="Constantia"/>
              </a:rPr>
              <a:t>R</a:t>
            </a:r>
            <a:r>
              <a:rPr sz="1800" b="1" dirty="0">
                <a:latin typeface="Constantia"/>
                <a:cs typeface="Constantia"/>
              </a:rPr>
              <a:t>eticular</a:t>
            </a:r>
            <a:r>
              <a:rPr lang="en-GB" sz="1800" b="1" dirty="0">
                <a:latin typeface="Constantia"/>
                <a:cs typeface="Constantia"/>
              </a:rPr>
              <a:t> </a:t>
            </a:r>
            <a:r>
              <a:rPr sz="1800" b="1" spc="-105" dirty="0">
                <a:latin typeface="Constantia"/>
                <a:cs typeface="Constantia"/>
              </a:rPr>
              <a:t> </a:t>
            </a:r>
            <a:r>
              <a:rPr sz="1800" b="1" spc="-5" dirty="0">
                <a:latin typeface="Constantia"/>
                <a:cs typeface="Constantia"/>
              </a:rPr>
              <a:t>t</a:t>
            </a:r>
            <a:r>
              <a:rPr sz="1800" b="1" dirty="0">
                <a:latin typeface="Constantia"/>
                <a:cs typeface="Constantia"/>
              </a:rPr>
              <a:t>is</a:t>
            </a:r>
            <a:r>
              <a:rPr sz="1800" b="1" spc="-10" dirty="0">
                <a:latin typeface="Constantia"/>
                <a:cs typeface="Constantia"/>
              </a:rPr>
              <a:t>s</a:t>
            </a:r>
            <a:r>
              <a:rPr sz="1800" b="1" dirty="0">
                <a:latin typeface="Constantia"/>
                <a:cs typeface="Constantia"/>
              </a:rPr>
              <a:t>ue</a:t>
            </a:r>
            <a:r>
              <a:rPr sz="1800" b="1" spc="-50" dirty="0">
                <a:latin typeface="Constantia"/>
                <a:cs typeface="Constantia"/>
              </a:rPr>
              <a:t> </a:t>
            </a:r>
            <a:r>
              <a:rPr lang="en-GB" sz="1800" b="1" spc="-50" dirty="0">
                <a:latin typeface="Constantia"/>
                <a:cs typeface="Constantia"/>
              </a:rPr>
              <a:t> </a:t>
            </a:r>
            <a:r>
              <a:rPr sz="1800" b="1" dirty="0">
                <a:latin typeface="Constantia"/>
                <a:cs typeface="Constantia"/>
              </a:rPr>
              <a:t>in</a:t>
            </a:r>
            <a:r>
              <a:rPr sz="1800" b="1" spc="-70" dirty="0">
                <a:latin typeface="Constantia"/>
                <a:cs typeface="Constantia"/>
              </a:rPr>
              <a:t> </a:t>
            </a:r>
            <a:r>
              <a:rPr sz="1800" b="1" dirty="0">
                <a:latin typeface="Constantia"/>
                <a:cs typeface="Constantia"/>
              </a:rPr>
              <a:t>a</a:t>
            </a:r>
            <a:r>
              <a:rPr sz="1800" b="1" spc="-55" dirty="0">
                <a:latin typeface="Constantia"/>
                <a:cs typeface="Constantia"/>
              </a:rPr>
              <a:t> </a:t>
            </a:r>
            <a:r>
              <a:rPr sz="1800" b="1" spc="5" dirty="0">
                <a:latin typeface="Constantia"/>
                <a:cs typeface="Constantia"/>
              </a:rPr>
              <a:t>h</a:t>
            </a:r>
            <a:r>
              <a:rPr sz="1800" b="1" dirty="0">
                <a:latin typeface="Constantia"/>
                <a:cs typeface="Constantia"/>
              </a:rPr>
              <a:t>u</a:t>
            </a:r>
            <a:r>
              <a:rPr sz="1800" b="1" spc="-10" dirty="0">
                <a:latin typeface="Constantia"/>
                <a:cs typeface="Constantia"/>
              </a:rPr>
              <a:t>m</a:t>
            </a:r>
            <a:r>
              <a:rPr sz="1800" b="1" dirty="0">
                <a:latin typeface="Constantia"/>
                <a:cs typeface="Constantia"/>
              </a:rPr>
              <a:t>an</a:t>
            </a:r>
            <a:r>
              <a:rPr sz="1800" b="1" spc="-40" dirty="0">
                <a:latin typeface="Constantia"/>
                <a:cs typeface="Constantia"/>
              </a:rPr>
              <a:t> </a:t>
            </a:r>
            <a:r>
              <a:rPr sz="1800" b="1" spc="-20" dirty="0">
                <a:latin typeface="Constantia"/>
                <a:cs typeface="Constantia"/>
              </a:rPr>
              <a:t>l</a:t>
            </a:r>
            <a:r>
              <a:rPr sz="1800" b="1" spc="-5" dirty="0">
                <a:latin typeface="Constantia"/>
                <a:cs typeface="Constantia"/>
              </a:rPr>
              <a:t>ymp</a:t>
            </a:r>
            <a:r>
              <a:rPr sz="1800" b="1" dirty="0">
                <a:latin typeface="Constantia"/>
                <a:cs typeface="Constantia"/>
              </a:rPr>
              <a:t>h</a:t>
            </a:r>
            <a:r>
              <a:rPr sz="1800" b="1" spc="-30" dirty="0">
                <a:latin typeface="Constantia"/>
                <a:cs typeface="Constantia"/>
              </a:rPr>
              <a:t> </a:t>
            </a:r>
            <a:r>
              <a:rPr sz="1800" b="1" dirty="0">
                <a:latin typeface="Constantia"/>
                <a:cs typeface="Constantia"/>
              </a:rPr>
              <a:t>node.</a:t>
            </a:r>
            <a:endParaRPr sz="1800" dirty="0">
              <a:latin typeface="Constantia"/>
              <a:cs typeface="Constantia"/>
            </a:endParaRPr>
          </a:p>
        </p:txBody>
      </p:sp>
      <p:sp>
        <p:nvSpPr>
          <p:cNvPr id="5" name="Slide Number Placeholder 4">
            <a:extLst>
              <a:ext uri="{FF2B5EF4-FFF2-40B4-BE49-F238E27FC236}">
                <a16:creationId xmlns:a16="http://schemas.microsoft.com/office/drawing/2014/main" xmlns="" id="{B2B41888-8468-4C07-A5A4-2E95FEFAAA6D}"/>
              </a:ext>
            </a:extLst>
          </p:cNvPr>
          <p:cNvSpPr>
            <a:spLocks noGrp="1"/>
          </p:cNvSpPr>
          <p:nvPr>
            <p:ph type="sldNum" sz="quarter" idx="12"/>
          </p:nvPr>
        </p:nvSpPr>
        <p:spPr/>
        <p:txBody>
          <a:bodyPr/>
          <a:lstStyle/>
          <a:p>
            <a:pPr marL="55880">
              <a:lnSpc>
                <a:spcPts val="2005"/>
              </a:lnSpc>
            </a:pPr>
            <a:fld id="{81D60167-4931-47E6-BA6A-407CBD079E47}" type="slidenum">
              <a:rPr lang="en-GB" smtClean="0"/>
              <a:t>51</a:t>
            </a:fld>
            <a:endParaRPr lang="en-GB" dirty="0"/>
          </a:p>
        </p:txBody>
      </p:sp>
      <p:sp>
        <p:nvSpPr>
          <p:cNvPr id="2" name="Footer Placeholder 1">
            <a:extLst>
              <a:ext uri="{FF2B5EF4-FFF2-40B4-BE49-F238E27FC236}">
                <a16:creationId xmlns:a16="http://schemas.microsoft.com/office/drawing/2014/main" xmlns="" id="{2DD90823-6975-4529-B795-FE0FBD876FCD}"/>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8406073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057400"/>
          </a:xfrm>
        </p:spPr>
        <p:txBody>
          <a:bodyPr/>
          <a:lstStyle/>
          <a:p>
            <a:pPr algn="l">
              <a:defRPr/>
            </a:pPr>
            <a:r>
              <a:rPr lang="en-US" sz="2800" b="1" dirty="0">
                <a:solidFill>
                  <a:srgbClr val="0070C0"/>
                </a:solidFill>
                <a:latin typeface="+mn-lt"/>
              </a:rPr>
              <a:t>Cells of typical lymphoid tissue include the fibroblast-like reticular cells (R) which produce and maintain the trabeculae (T) and reticulin framework. Many cells are loosely attached to the reticulin fibers, including macrophages (M) and many lymphocytes. </a:t>
            </a:r>
            <a:r>
              <a:rPr lang="en-US" sz="2800" b="1" dirty="0" err="1">
                <a:solidFill>
                  <a:srgbClr val="0070C0"/>
                </a:solidFill>
                <a:latin typeface="+mn-lt"/>
              </a:rPr>
              <a:t>X240</a:t>
            </a:r>
            <a:r>
              <a:rPr lang="en-US" sz="2800" b="1" dirty="0">
                <a:solidFill>
                  <a:srgbClr val="0070C0"/>
                </a:solidFill>
                <a:latin typeface="+mn-lt"/>
              </a:rPr>
              <a:t>. </a:t>
            </a:r>
            <a:r>
              <a:rPr lang="en-US" sz="2800" b="1" dirty="0" err="1">
                <a:solidFill>
                  <a:srgbClr val="0070C0"/>
                </a:solidFill>
                <a:latin typeface="+mn-lt"/>
              </a:rPr>
              <a:t>H&amp;E</a:t>
            </a:r>
            <a:r>
              <a:rPr lang="en-US" sz="2800" b="1" dirty="0">
                <a:solidFill>
                  <a:srgbClr val="0070C0"/>
                </a:solidFill>
                <a:latin typeface="+mn-lt"/>
              </a:rPr>
              <a:t>.</a:t>
            </a:r>
          </a:p>
        </p:txBody>
      </p:sp>
      <p:pic>
        <p:nvPicPr>
          <p:cNvPr id="35844" name="Picture 2"/>
          <p:cNvPicPr>
            <a:picLocks noGrp="1" noChangeAspect="1" noChangeArrowheads="1"/>
          </p:cNvPicPr>
          <p:nvPr>
            <p:ph idx="1"/>
          </p:nvPr>
        </p:nvPicPr>
        <p:blipFill>
          <a:blip r:embed="rId2" cstate="print"/>
          <a:srcRect/>
          <a:stretch>
            <a:fillRect/>
          </a:stretch>
        </p:blipFill>
        <p:spPr>
          <a:xfrm>
            <a:off x="1219200" y="2057400"/>
            <a:ext cx="6805613" cy="4724400"/>
          </a:xfrm>
          <a:noFill/>
        </p:spPr>
      </p:pic>
      <p:sp>
        <p:nvSpPr>
          <p:cNvPr id="3" name="Footer Placeholder 2">
            <a:extLst>
              <a:ext uri="{FF2B5EF4-FFF2-40B4-BE49-F238E27FC236}">
                <a16:creationId xmlns:a16="http://schemas.microsoft.com/office/drawing/2014/main" xmlns="" id="{39A44B90-F1FB-4602-B6DC-A570CEC04442}"/>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26E39E23-0C14-4068-A7D6-1815FC9873A4}"/>
              </a:ext>
            </a:extLst>
          </p:cNvPr>
          <p:cNvSpPr>
            <a:spLocks noGrp="1"/>
          </p:cNvSpPr>
          <p:nvPr>
            <p:ph type="sldNum" sz="quarter" idx="12"/>
          </p:nvPr>
        </p:nvSpPr>
        <p:spPr/>
        <p:txBody>
          <a:bodyPr/>
          <a:lstStyle/>
          <a:p>
            <a:pPr marL="55880">
              <a:lnSpc>
                <a:spcPts val="2005"/>
              </a:lnSpc>
            </a:pPr>
            <a:fld id="{81D60167-4931-47E6-BA6A-407CBD079E47}" type="slidenum">
              <a:rPr lang="en-GB" smtClean="0"/>
              <a:t>52</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648200"/>
            <a:ext cx="8915400" cy="2209800"/>
          </a:xfrm>
        </p:spPr>
        <p:txBody>
          <a:bodyPr/>
          <a:lstStyle/>
          <a:p>
            <a:pPr algn="l">
              <a:defRPr/>
            </a:pPr>
            <a:r>
              <a:rPr lang="en-US" sz="2400" b="1" dirty="0">
                <a:solidFill>
                  <a:srgbClr val="0070C0"/>
                </a:solidFill>
                <a:latin typeface="+mn-lt"/>
              </a:rPr>
              <a:t>A three-dimensional framework of reticular fibers (collagen type III) supports the cells of most lymphoid tissues and organs (except the thymus). Areas with larger spaces between the fibers offer more mobility to cells than areas in which the fiber mesh is tight, such as in trabeculae (T) and the cells here are generally more stationary. </a:t>
            </a:r>
            <a:r>
              <a:rPr lang="en-US" sz="2400" b="1" dirty="0" err="1">
                <a:solidFill>
                  <a:srgbClr val="0070C0"/>
                </a:solidFill>
                <a:latin typeface="+mn-lt"/>
              </a:rPr>
              <a:t>X10</a:t>
            </a:r>
            <a:r>
              <a:rPr lang="en-US" sz="2400" b="1" dirty="0">
                <a:solidFill>
                  <a:srgbClr val="0070C0"/>
                </a:solidFill>
                <a:latin typeface="+mn-lt"/>
              </a:rPr>
              <a:t>. Silver impregnation</a:t>
            </a:r>
          </a:p>
        </p:txBody>
      </p:sp>
      <p:pic>
        <p:nvPicPr>
          <p:cNvPr id="37892" name="Picture 2"/>
          <p:cNvPicPr>
            <a:picLocks noGrp="1" noChangeAspect="1" noChangeArrowheads="1"/>
          </p:cNvPicPr>
          <p:nvPr>
            <p:ph idx="1"/>
          </p:nvPr>
        </p:nvPicPr>
        <p:blipFill>
          <a:blip r:embed="rId2" cstate="print"/>
          <a:srcRect/>
          <a:stretch>
            <a:fillRect/>
          </a:stretch>
        </p:blipFill>
        <p:spPr>
          <a:xfrm>
            <a:off x="1295400" y="0"/>
            <a:ext cx="6315075" cy="4602163"/>
          </a:xfrm>
          <a:noFill/>
        </p:spPr>
      </p:pic>
      <p:sp>
        <p:nvSpPr>
          <p:cNvPr id="3" name="Footer Placeholder 2">
            <a:extLst>
              <a:ext uri="{FF2B5EF4-FFF2-40B4-BE49-F238E27FC236}">
                <a16:creationId xmlns:a16="http://schemas.microsoft.com/office/drawing/2014/main" xmlns="" id="{5E64510C-0AA9-493F-8558-C36B6067ABC0}"/>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1CC8AEEC-C8C4-47BB-A1BB-7FA75EFEEAFF}"/>
              </a:ext>
            </a:extLst>
          </p:cNvPr>
          <p:cNvSpPr>
            <a:spLocks noGrp="1"/>
          </p:cNvSpPr>
          <p:nvPr>
            <p:ph type="sldNum" sz="quarter" idx="12"/>
          </p:nvPr>
        </p:nvSpPr>
        <p:spPr/>
        <p:txBody>
          <a:bodyPr/>
          <a:lstStyle/>
          <a:p>
            <a:pPr marL="55880">
              <a:lnSpc>
                <a:spcPts val="2005"/>
              </a:lnSpc>
            </a:pPr>
            <a:fld id="{81D60167-4931-47E6-BA6A-407CBD079E47}" type="slidenum">
              <a:rPr lang="en-GB" smtClean="0"/>
              <a:t>53</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idx="1"/>
          </p:nvPr>
        </p:nvSpPr>
        <p:spPr>
          <a:xfrm>
            <a:off x="0" y="0"/>
            <a:ext cx="9144000" cy="6858000"/>
          </a:xfrm>
        </p:spPr>
        <p:txBody>
          <a:bodyPr rtlCol="0">
            <a:noAutofit/>
          </a:bodyPr>
          <a:lstStyle/>
          <a:p>
            <a:pPr eaLnBrk="1" fontAlgn="auto" hangingPunct="1">
              <a:lnSpc>
                <a:spcPct val="150000"/>
              </a:lnSpc>
              <a:spcBef>
                <a:spcPts val="600"/>
              </a:spcBef>
              <a:spcAft>
                <a:spcPts val="0"/>
              </a:spcAft>
              <a:buFontTx/>
              <a:buNone/>
              <a:defRPr/>
            </a:pPr>
            <a:r>
              <a:rPr lang="en-US" sz="2800" dirty="0">
                <a:ea typeface="+mn-ea"/>
              </a:rPr>
              <a:t>                 </a:t>
            </a:r>
            <a:r>
              <a:rPr lang="en-US" sz="2800" b="1" dirty="0">
                <a:solidFill>
                  <a:srgbClr val="FF0000"/>
                </a:solidFill>
                <a:ea typeface="+mn-ea"/>
              </a:rPr>
              <a:t> LYMPHOID TISSUES</a:t>
            </a:r>
          </a:p>
          <a:p>
            <a:pPr eaLnBrk="1" fontAlgn="auto" hangingPunct="1">
              <a:lnSpc>
                <a:spcPct val="150000"/>
              </a:lnSpc>
              <a:spcBef>
                <a:spcPts val="600"/>
              </a:spcBef>
              <a:spcAft>
                <a:spcPts val="0"/>
              </a:spcAft>
              <a:buFont typeface="Calibri" pitchFamily="34" charset="0"/>
              <a:buChar char="–"/>
              <a:defRPr/>
            </a:pPr>
            <a:r>
              <a:rPr lang="en-US" sz="2800" b="1" dirty="0">
                <a:solidFill>
                  <a:srgbClr val="FF0000"/>
                </a:solidFill>
                <a:ea typeface="+mn-ea"/>
              </a:rPr>
              <a:t>Lymphoid tissues exist in two different forms:</a:t>
            </a:r>
          </a:p>
          <a:p>
            <a:pPr marL="914400" lvl="1" indent="-457200" eaLnBrk="1" fontAlgn="auto" hangingPunct="1">
              <a:lnSpc>
                <a:spcPct val="150000"/>
              </a:lnSpc>
              <a:spcBef>
                <a:spcPts val="600"/>
              </a:spcBef>
              <a:spcAft>
                <a:spcPts val="0"/>
              </a:spcAft>
              <a:buFont typeface="+mj-lt"/>
              <a:buAutoNum type="arabicPeriod"/>
              <a:defRPr/>
            </a:pPr>
            <a:r>
              <a:rPr lang="en-US" sz="2800" b="1" dirty="0">
                <a:solidFill>
                  <a:srgbClr val="0000CC"/>
                </a:solidFill>
                <a:ea typeface="+mn-ea"/>
              </a:rPr>
              <a:t>Diffuse lymphoid tissues </a:t>
            </a:r>
          </a:p>
          <a:p>
            <a:pPr marL="914400" lvl="1" indent="-457200" eaLnBrk="1" fontAlgn="auto" hangingPunct="1">
              <a:lnSpc>
                <a:spcPct val="150000"/>
              </a:lnSpc>
              <a:spcBef>
                <a:spcPts val="600"/>
              </a:spcBef>
              <a:spcAft>
                <a:spcPts val="0"/>
              </a:spcAft>
              <a:buFont typeface="+mj-lt"/>
              <a:buAutoNum type="arabicPeriod"/>
              <a:defRPr/>
            </a:pPr>
            <a:r>
              <a:rPr lang="en-US" sz="2800" b="1" dirty="0">
                <a:solidFill>
                  <a:srgbClr val="0000CC"/>
                </a:solidFill>
                <a:ea typeface="+mn-ea"/>
              </a:rPr>
              <a:t>Nodular types organized as lymphatic nodules</a:t>
            </a:r>
          </a:p>
          <a:p>
            <a:pPr marL="514350" indent="-457200" eaLnBrk="1" fontAlgn="auto" hangingPunct="1">
              <a:lnSpc>
                <a:spcPct val="150000"/>
              </a:lnSpc>
              <a:spcBef>
                <a:spcPts val="600"/>
              </a:spcBef>
              <a:spcAft>
                <a:spcPts val="0"/>
              </a:spcAft>
              <a:buFont typeface="+mj-lt"/>
              <a:buAutoNum type="arabicPeriod"/>
              <a:defRPr/>
            </a:pPr>
            <a:r>
              <a:rPr lang="en-US" sz="2800" b="1" dirty="0">
                <a:solidFill>
                  <a:srgbClr val="FF0000"/>
                </a:solidFill>
              </a:rPr>
              <a:t>Diffuse lymphoid tissues or</a:t>
            </a:r>
          </a:p>
          <a:p>
            <a:pPr marL="914400" lvl="1" indent="-457200" eaLnBrk="1" fontAlgn="auto" hangingPunct="1">
              <a:lnSpc>
                <a:spcPct val="150000"/>
              </a:lnSpc>
              <a:spcBef>
                <a:spcPts val="600"/>
              </a:spcBef>
              <a:spcAft>
                <a:spcPts val="0"/>
              </a:spcAft>
              <a:defRPr/>
            </a:pPr>
            <a:r>
              <a:rPr lang="en-US" sz="2800" dirty="0">
                <a:solidFill>
                  <a:srgbClr val="0000CC"/>
                </a:solidFill>
              </a:rPr>
              <a:t>Scattered especially in any loose CT deep to the epithelia</a:t>
            </a:r>
            <a:endParaRPr lang="en-US" sz="2800" b="1" dirty="0">
              <a:solidFill>
                <a:srgbClr val="0000CC"/>
              </a:solidFill>
              <a:ea typeface="+mn-ea"/>
            </a:endParaRPr>
          </a:p>
        </p:txBody>
      </p:sp>
      <p:sp>
        <p:nvSpPr>
          <p:cNvPr id="2" name="Footer Placeholder 1">
            <a:extLst>
              <a:ext uri="{FF2B5EF4-FFF2-40B4-BE49-F238E27FC236}">
                <a16:creationId xmlns:a16="http://schemas.microsoft.com/office/drawing/2014/main" xmlns="" id="{FB3B2DE2-BA76-4564-9E12-6C63B5EF4747}"/>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B20CD4E6-7967-4BC8-8425-81577E24E525}"/>
              </a:ext>
            </a:extLst>
          </p:cNvPr>
          <p:cNvSpPr>
            <a:spLocks noGrp="1"/>
          </p:cNvSpPr>
          <p:nvPr>
            <p:ph type="sldNum" sz="quarter" idx="12"/>
          </p:nvPr>
        </p:nvSpPr>
        <p:spPr/>
        <p:txBody>
          <a:bodyPr/>
          <a:lstStyle/>
          <a:p>
            <a:pPr marL="55880">
              <a:lnSpc>
                <a:spcPts val="2005"/>
              </a:lnSpc>
            </a:pPr>
            <a:fld id="{81D60167-4931-47E6-BA6A-407CBD079E47}" type="slidenum">
              <a:rPr lang="en-GB" smtClean="0"/>
              <a:t>54</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idx="1"/>
          </p:nvPr>
        </p:nvSpPr>
        <p:spPr>
          <a:xfrm>
            <a:off x="0" y="0"/>
            <a:ext cx="9144000" cy="6858000"/>
          </a:xfrm>
        </p:spPr>
        <p:txBody>
          <a:bodyPr rtlCol="0">
            <a:noAutofit/>
          </a:bodyPr>
          <a:lstStyle/>
          <a:p>
            <a:pPr eaLnBrk="1" fontAlgn="auto" hangingPunct="1">
              <a:lnSpc>
                <a:spcPct val="150000"/>
              </a:lnSpc>
              <a:spcBef>
                <a:spcPts val="600"/>
              </a:spcBef>
              <a:spcAft>
                <a:spcPts val="0"/>
              </a:spcAft>
              <a:buFontTx/>
              <a:buNone/>
              <a:defRPr/>
            </a:pPr>
            <a:r>
              <a:rPr lang="en-US" sz="2800" dirty="0">
                <a:ea typeface="+mn-ea"/>
              </a:rPr>
              <a:t>                 </a:t>
            </a:r>
            <a:r>
              <a:rPr lang="en-US" sz="2800" b="1" dirty="0">
                <a:solidFill>
                  <a:srgbClr val="FF0000"/>
                </a:solidFill>
                <a:ea typeface="+mn-ea"/>
              </a:rPr>
              <a:t> LYMPHOID TISSUES</a:t>
            </a:r>
          </a:p>
          <a:p>
            <a:pPr marL="0" indent="0" eaLnBrk="1" fontAlgn="auto" hangingPunct="1">
              <a:lnSpc>
                <a:spcPct val="150000"/>
              </a:lnSpc>
              <a:spcBef>
                <a:spcPts val="600"/>
              </a:spcBef>
              <a:spcAft>
                <a:spcPts val="0"/>
              </a:spcAft>
              <a:buNone/>
              <a:tabLst>
                <a:tab pos="344488" algn="l"/>
              </a:tabLst>
              <a:defRPr/>
            </a:pPr>
            <a:r>
              <a:rPr lang="en-US" sz="2800" b="1" dirty="0">
                <a:solidFill>
                  <a:srgbClr val="FF0000"/>
                </a:solidFill>
                <a:ea typeface="+mn-ea"/>
              </a:rPr>
              <a:t>2. Lymphoid nodules (lymph follicles)</a:t>
            </a:r>
          </a:p>
          <a:p>
            <a:pPr marL="469900" indent="-469900" eaLnBrk="1" fontAlgn="auto" hangingPunct="1">
              <a:lnSpc>
                <a:spcPct val="150000"/>
              </a:lnSpc>
              <a:spcBef>
                <a:spcPts val="600"/>
              </a:spcBef>
              <a:spcAft>
                <a:spcPts val="0"/>
              </a:spcAft>
              <a:buFont typeface="Calibri" pitchFamily="34" charset="0"/>
              <a:buChar char="–"/>
              <a:tabLst>
                <a:tab pos="344488" algn="l"/>
              </a:tabLst>
              <a:defRPr/>
            </a:pPr>
            <a:r>
              <a:rPr lang="en-US" sz="2800" dirty="0"/>
              <a:t>Groups of lymphocytes are arranged as spherical masses called </a:t>
            </a:r>
            <a:r>
              <a:rPr lang="en-US" sz="2800" b="1" dirty="0">
                <a:solidFill>
                  <a:srgbClr val="0000CC"/>
                </a:solidFill>
              </a:rPr>
              <a:t>lymphoid nodules</a:t>
            </a:r>
            <a:r>
              <a:rPr lang="en-US" sz="2800" dirty="0">
                <a:solidFill>
                  <a:srgbClr val="0000CC"/>
                </a:solidFill>
              </a:rPr>
              <a:t> </a:t>
            </a:r>
            <a:r>
              <a:rPr lang="en-US" sz="2800" dirty="0"/>
              <a:t>or </a:t>
            </a:r>
            <a:r>
              <a:rPr lang="en-US" sz="2800" b="1" dirty="0">
                <a:solidFill>
                  <a:srgbClr val="0000CC"/>
                </a:solidFill>
              </a:rPr>
              <a:t>lymphoid follicles</a:t>
            </a:r>
            <a:r>
              <a:rPr lang="en-US" sz="2800" dirty="0"/>
              <a:t>, containing primarily B lymphocytes. </a:t>
            </a:r>
          </a:p>
          <a:p>
            <a:pPr marL="0" indent="0" eaLnBrk="1" fontAlgn="auto" hangingPunct="1">
              <a:lnSpc>
                <a:spcPct val="150000"/>
              </a:lnSpc>
              <a:spcBef>
                <a:spcPts val="600"/>
              </a:spcBef>
              <a:spcAft>
                <a:spcPts val="0"/>
              </a:spcAft>
              <a:buNone/>
              <a:tabLst>
                <a:tab pos="344488" algn="l"/>
              </a:tabLst>
              <a:defRPr/>
            </a:pPr>
            <a:endParaRPr lang="en-US" sz="2800" dirty="0"/>
          </a:p>
          <a:p>
            <a:pPr marL="469900" indent="-469900" eaLnBrk="1" fontAlgn="auto" hangingPunct="1">
              <a:lnSpc>
                <a:spcPct val="150000"/>
              </a:lnSpc>
              <a:spcBef>
                <a:spcPts val="600"/>
              </a:spcBef>
              <a:spcAft>
                <a:spcPts val="0"/>
              </a:spcAft>
              <a:buFont typeface="Calibri" pitchFamily="34" charset="0"/>
              <a:buChar char="–"/>
              <a:tabLst>
                <a:tab pos="344488" algn="l"/>
              </a:tabLst>
              <a:defRPr/>
            </a:pPr>
            <a:endParaRPr lang="en-US" sz="2800" dirty="0"/>
          </a:p>
        </p:txBody>
      </p:sp>
      <p:pic>
        <p:nvPicPr>
          <p:cNvPr id="3" name="Picture 2" descr="Lymphatic Organs | Pearson+ Channels">
            <a:extLst>
              <a:ext uri="{FF2B5EF4-FFF2-40B4-BE49-F238E27FC236}">
                <a16:creationId xmlns:a16="http://schemas.microsoft.com/office/drawing/2014/main" xmlns="" id="{9A34B804-1001-450E-94AB-61FF9F6AE24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3333" r="4167"/>
          <a:stretch/>
        </p:blipFill>
        <p:spPr bwMode="auto">
          <a:xfrm>
            <a:off x="4480560" y="2646836"/>
            <a:ext cx="4663440" cy="4197096"/>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a:extLst>
              <a:ext uri="{FF2B5EF4-FFF2-40B4-BE49-F238E27FC236}">
                <a16:creationId xmlns:a16="http://schemas.microsoft.com/office/drawing/2014/main" xmlns="" id="{6270BD4C-0480-4C19-8708-36DDAA95B672}"/>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CC4705BC-90AD-417D-B0F7-7E5F85AB68C6}"/>
              </a:ext>
            </a:extLst>
          </p:cNvPr>
          <p:cNvSpPr>
            <a:spLocks noGrp="1"/>
          </p:cNvSpPr>
          <p:nvPr>
            <p:ph type="sldNum" sz="quarter" idx="12"/>
          </p:nvPr>
        </p:nvSpPr>
        <p:spPr/>
        <p:txBody>
          <a:bodyPr/>
          <a:lstStyle/>
          <a:p>
            <a:pPr marL="55880">
              <a:lnSpc>
                <a:spcPts val="2005"/>
              </a:lnSpc>
            </a:pPr>
            <a:fld id="{81D60167-4931-47E6-BA6A-407CBD079E47}" type="slidenum">
              <a:rPr lang="en-GB" smtClean="0"/>
              <a:t>55</a:t>
            </a:fld>
            <a:endParaRPr lang="en-GB" dirty="0"/>
          </a:p>
        </p:txBody>
      </p:sp>
    </p:spTree>
    <p:extLst>
      <p:ext uri="{BB962C8B-B14F-4D97-AF65-F5344CB8AC3E}">
        <p14:creationId xmlns:p14="http://schemas.microsoft.com/office/powerpoint/2010/main" val="2909138396"/>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763000" cy="990600"/>
          </a:xfrm>
        </p:spPr>
        <p:txBody>
          <a:bodyPr>
            <a:normAutofit fontScale="90000"/>
          </a:bodyPr>
          <a:lstStyle/>
          <a:p>
            <a:pPr algn="l"/>
            <a:r>
              <a:rPr lang="en-US" sz="3200" b="1" dirty="0">
                <a:solidFill>
                  <a:srgbClr val="FF0000"/>
                </a:solidFill>
              </a:rPr>
              <a:t>Lymphoid nodules (lymph follicles) in the outer cortex of a lymph node</a:t>
            </a:r>
            <a:br>
              <a:rPr lang="en-US" sz="3200" b="1" dirty="0">
                <a:solidFill>
                  <a:srgbClr val="FF0000"/>
                </a:solidFill>
              </a:rPr>
            </a:br>
            <a:endParaRPr lang="en-US" sz="2000" dirty="0"/>
          </a:p>
        </p:txBody>
      </p:sp>
      <p:pic>
        <p:nvPicPr>
          <p:cNvPr id="1026" name="Picture 2" descr="C:\Users\user\Desktop\blood cells and hematopoiesis\immne system and lymphoid organs\lymph follicles.tif"/>
          <p:cNvPicPr>
            <a:picLocks noGrp="1" noChangeAspect="1" noChangeArrowheads="1"/>
          </p:cNvPicPr>
          <p:nvPr>
            <p:ph idx="1"/>
          </p:nvPr>
        </p:nvPicPr>
        <p:blipFill>
          <a:blip r:embed="rId2" cstate="print"/>
          <a:srcRect/>
          <a:stretch>
            <a:fillRect/>
          </a:stretch>
        </p:blipFill>
        <p:spPr bwMode="auto">
          <a:xfrm>
            <a:off x="152400" y="914400"/>
            <a:ext cx="8839200" cy="5867400"/>
          </a:xfrm>
          <a:prstGeom prst="rect">
            <a:avLst/>
          </a:prstGeom>
          <a:noFill/>
          <a:ln>
            <a:solidFill>
              <a:schemeClr val="bg1"/>
            </a:solidFill>
          </a:ln>
        </p:spPr>
      </p:pic>
      <p:sp>
        <p:nvSpPr>
          <p:cNvPr id="3" name="Footer Placeholder 2">
            <a:extLst>
              <a:ext uri="{FF2B5EF4-FFF2-40B4-BE49-F238E27FC236}">
                <a16:creationId xmlns:a16="http://schemas.microsoft.com/office/drawing/2014/main" xmlns="" id="{40B3F6CF-FF18-4764-AC8A-BBF09578D938}"/>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4F4955EC-4B0E-4C16-A90B-DECCBE021D94}"/>
              </a:ext>
            </a:extLst>
          </p:cNvPr>
          <p:cNvSpPr>
            <a:spLocks noGrp="1"/>
          </p:cNvSpPr>
          <p:nvPr>
            <p:ph type="sldNum" sz="quarter" idx="12"/>
          </p:nvPr>
        </p:nvSpPr>
        <p:spPr/>
        <p:txBody>
          <a:bodyPr/>
          <a:lstStyle/>
          <a:p>
            <a:pPr marL="55880">
              <a:lnSpc>
                <a:spcPts val="2005"/>
              </a:lnSpc>
            </a:pPr>
            <a:fld id="{81D60167-4931-47E6-BA6A-407CBD079E47}" type="slidenum">
              <a:rPr lang="en-GB" smtClean="0"/>
              <a:t>56</a:t>
            </a:fld>
            <a:endParaRPr lang="en-GB" dirty="0"/>
          </a:p>
        </p:txBody>
      </p:sp>
    </p:spTree>
    <p:extLst>
      <p:ext uri="{BB962C8B-B14F-4D97-AF65-F5344CB8AC3E}">
        <p14:creationId xmlns:p14="http://schemas.microsoft.com/office/powerpoint/2010/main" val="203733035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idx="1"/>
          </p:nvPr>
        </p:nvSpPr>
        <p:spPr>
          <a:xfrm>
            <a:off x="0" y="0"/>
            <a:ext cx="9144000" cy="6858000"/>
          </a:xfrm>
        </p:spPr>
        <p:txBody>
          <a:bodyPr rtlCol="0">
            <a:noAutofit/>
          </a:bodyPr>
          <a:lstStyle/>
          <a:p>
            <a:pPr eaLnBrk="1" fontAlgn="auto" hangingPunct="1">
              <a:lnSpc>
                <a:spcPct val="150000"/>
              </a:lnSpc>
              <a:spcBef>
                <a:spcPts val="600"/>
              </a:spcBef>
              <a:spcAft>
                <a:spcPts val="0"/>
              </a:spcAft>
              <a:buFontTx/>
              <a:buNone/>
              <a:defRPr/>
            </a:pPr>
            <a:r>
              <a:rPr lang="en-US" sz="2800" dirty="0">
                <a:ea typeface="+mn-ea"/>
              </a:rPr>
              <a:t>                 </a:t>
            </a:r>
            <a:r>
              <a:rPr lang="en-US" sz="2800" b="1" dirty="0">
                <a:solidFill>
                  <a:srgbClr val="FF0000"/>
                </a:solidFill>
                <a:ea typeface="+mn-ea"/>
              </a:rPr>
              <a:t> LYMPHOID TISSUES</a:t>
            </a:r>
          </a:p>
          <a:p>
            <a:pPr>
              <a:lnSpc>
                <a:spcPct val="150000"/>
              </a:lnSpc>
              <a:spcBef>
                <a:spcPts val="600"/>
              </a:spcBef>
              <a:tabLst>
                <a:tab pos="344488" algn="l"/>
              </a:tabLst>
              <a:defRPr/>
            </a:pPr>
            <a:r>
              <a:rPr lang="en-US" sz="2800" dirty="0"/>
              <a:t>When lymphoid nodules become activated, lymphocytes proliferate in the central portion of the nodule, which then stains lighter and is called a </a:t>
            </a:r>
            <a:r>
              <a:rPr lang="en-US" sz="2800" b="1" dirty="0">
                <a:solidFill>
                  <a:srgbClr val="0000CC"/>
                </a:solidFill>
              </a:rPr>
              <a:t>germinal center</a:t>
            </a:r>
            <a:r>
              <a:rPr lang="en-US" sz="2800" b="1" dirty="0"/>
              <a:t>.</a:t>
            </a:r>
          </a:p>
          <a:p>
            <a:pPr marL="469900" indent="-469900" eaLnBrk="1" fontAlgn="auto" hangingPunct="1">
              <a:lnSpc>
                <a:spcPct val="150000"/>
              </a:lnSpc>
              <a:spcBef>
                <a:spcPts val="600"/>
              </a:spcBef>
              <a:spcAft>
                <a:spcPts val="0"/>
              </a:spcAft>
              <a:buFont typeface="Calibri" pitchFamily="34" charset="0"/>
              <a:buChar char="–"/>
              <a:tabLst>
                <a:tab pos="344488" algn="l"/>
              </a:tabLst>
              <a:defRPr/>
            </a:pPr>
            <a:endParaRPr lang="en-US" sz="2800" dirty="0"/>
          </a:p>
        </p:txBody>
      </p:sp>
      <p:pic>
        <p:nvPicPr>
          <p:cNvPr id="3" name="Picture 3">
            <a:extLst>
              <a:ext uri="{FF2B5EF4-FFF2-40B4-BE49-F238E27FC236}">
                <a16:creationId xmlns:a16="http://schemas.microsoft.com/office/drawing/2014/main" xmlns="" id="{4EAC5D91-C2FC-4446-97F8-2112D3CFD06F}"/>
              </a:ext>
            </a:extLst>
          </p:cNvPr>
          <p:cNvPicPr>
            <a:picLocks noChangeAspect="1" noChangeArrowheads="1"/>
          </p:cNvPicPr>
          <p:nvPr/>
        </p:nvPicPr>
        <p:blipFill>
          <a:blip r:embed="rId2" cstate="print"/>
          <a:srcRect/>
          <a:stretch>
            <a:fillRect/>
          </a:stretch>
        </p:blipFill>
        <p:spPr bwMode="auto">
          <a:xfrm>
            <a:off x="2743200" y="2662718"/>
            <a:ext cx="4297680" cy="4188248"/>
          </a:xfrm>
          <a:prstGeom prst="rect">
            <a:avLst/>
          </a:prstGeom>
          <a:noFill/>
          <a:ln w="9525">
            <a:noFill/>
            <a:miter lim="800000"/>
            <a:headEnd/>
            <a:tailEnd/>
          </a:ln>
        </p:spPr>
      </p:pic>
      <p:sp>
        <p:nvSpPr>
          <p:cNvPr id="2" name="Footer Placeholder 1">
            <a:extLst>
              <a:ext uri="{FF2B5EF4-FFF2-40B4-BE49-F238E27FC236}">
                <a16:creationId xmlns:a16="http://schemas.microsoft.com/office/drawing/2014/main" xmlns="" id="{DB70DED9-6969-49F2-BDA4-AD21DB65D15F}"/>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BB0B781B-1868-4BBC-BA64-B0D7450AF4BE}"/>
              </a:ext>
            </a:extLst>
          </p:cNvPr>
          <p:cNvSpPr>
            <a:spLocks noGrp="1"/>
          </p:cNvSpPr>
          <p:nvPr>
            <p:ph type="sldNum" sz="quarter" idx="12"/>
          </p:nvPr>
        </p:nvSpPr>
        <p:spPr/>
        <p:txBody>
          <a:bodyPr/>
          <a:lstStyle/>
          <a:p>
            <a:pPr marL="55880">
              <a:lnSpc>
                <a:spcPts val="2005"/>
              </a:lnSpc>
            </a:pPr>
            <a:fld id="{81D60167-4931-47E6-BA6A-407CBD079E47}" type="slidenum">
              <a:rPr lang="en-GB" smtClean="0"/>
              <a:t>57</a:t>
            </a:fld>
            <a:endParaRPr lang="en-GB" dirty="0"/>
          </a:p>
        </p:txBody>
      </p:sp>
    </p:spTree>
    <p:extLst>
      <p:ext uri="{BB962C8B-B14F-4D97-AF65-F5344CB8AC3E}">
        <p14:creationId xmlns:p14="http://schemas.microsoft.com/office/powerpoint/2010/main" val="155547105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idx="1"/>
          </p:nvPr>
        </p:nvSpPr>
        <p:spPr>
          <a:xfrm>
            <a:off x="0" y="0"/>
            <a:ext cx="9144000" cy="6858000"/>
          </a:xfrm>
        </p:spPr>
        <p:txBody>
          <a:bodyPr rtlCol="0">
            <a:noAutofit/>
          </a:bodyPr>
          <a:lstStyle/>
          <a:p>
            <a:pPr eaLnBrk="1" fontAlgn="auto" hangingPunct="1">
              <a:lnSpc>
                <a:spcPct val="150000"/>
              </a:lnSpc>
              <a:spcBef>
                <a:spcPts val="600"/>
              </a:spcBef>
              <a:spcAft>
                <a:spcPts val="0"/>
              </a:spcAft>
              <a:buFontTx/>
              <a:buNone/>
              <a:defRPr/>
            </a:pPr>
            <a:r>
              <a:rPr lang="en-US" sz="2800" dirty="0">
                <a:ea typeface="+mn-ea"/>
              </a:rPr>
              <a:t>                 </a:t>
            </a:r>
            <a:r>
              <a:rPr lang="en-US" sz="2800" b="1" dirty="0">
                <a:solidFill>
                  <a:srgbClr val="FF0000"/>
                </a:solidFill>
                <a:ea typeface="+mn-ea"/>
              </a:rPr>
              <a:t> LYMPHOID TISSUES</a:t>
            </a:r>
          </a:p>
          <a:p>
            <a:pPr>
              <a:lnSpc>
                <a:spcPct val="150000"/>
              </a:lnSpc>
              <a:spcBef>
                <a:spcPts val="1200"/>
              </a:spcBef>
              <a:buFont typeface="Calibri" pitchFamily="34" charset="0"/>
              <a:buChar char="–"/>
            </a:pPr>
            <a:r>
              <a:rPr lang="en-US" sz="2800" dirty="0"/>
              <a:t>After completion of the initial immune response, the germinal center may disappear. </a:t>
            </a:r>
          </a:p>
          <a:p>
            <a:pPr marL="0" indent="0">
              <a:lnSpc>
                <a:spcPct val="150000"/>
              </a:lnSpc>
              <a:spcBef>
                <a:spcPts val="1200"/>
              </a:spcBef>
              <a:buNone/>
            </a:pPr>
            <a:endParaRPr lang="en-US" sz="2800" dirty="0"/>
          </a:p>
          <a:p>
            <a:pPr>
              <a:lnSpc>
                <a:spcPct val="150000"/>
              </a:lnSpc>
              <a:spcBef>
                <a:spcPts val="1200"/>
              </a:spcBef>
              <a:buFont typeface="Calibri" pitchFamily="34" charset="0"/>
              <a:buChar char="–"/>
            </a:pPr>
            <a:r>
              <a:rPr lang="en-US" sz="2800" dirty="0"/>
              <a:t>Germinal centers contain a special cell, the </a:t>
            </a:r>
            <a:r>
              <a:rPr lang="en-US" sz="2800" b="1" dirty="0">
                <a:solidFill>
                  <a:srgbClr val="0000CC"/>
                </a:solidFill>
              </a:rPr>
              <a:t>follicular dendritic cell</a:t>
            </a:r>
            <a:r>
              <a:rPr lang="en-US" sz="2800" dirty="0">
                <a:solidFill>
                  <a:srgbClr val="0000CC"/>
                </a:solidFill>
              </a:rPr>
              <a:t> </a:t>
            </a:r>
            <a:r>
              <a:rPr lang="en-US" sz="2800" dirty="0"/>
              <a:t>(</a:t>
            </a:r>
            <a:r>
              <a:rPr lang="en-US" sz="2800" b="1" dirty="0"/>
              <a:t>FDC</a:t>
            </a:r>
            <a:r>
              <a:rPr lang="en-US" sz="2800" dirty="0"/>
              <a:t>, distinct from the dendritic APCs), with surfaces that have many extremely fine processes. </a:t>
            </a:r>
          </a:p>
          <a:p>
            <a:pPr marL="469900" indent="-469900">
              <a:lnSpc>
                <a:spcPct val="150000"/>
              </a:lnSpc>
              <a:spcBef>
                <a:spcPts val="600"/>
              </a:spcBef>
              <a:buFont typeface="Calibri" pitchFamily="34" charset="0"/>
              <a:buChar char="–"/>
              <a:tabLst>
                <a:tab pos="344488" algn="l"/>
              </a:tabLst>
              <a:defRPr/>
            </a:pPr>
            <a:endParaRPr lang="en-US" sz="2800" b="1" dirty="0"/>
          </a:p>
          <a:p>
            <a:pPr marL="469900" indent="-469900" eaLnBrk="1" fontAlgn="auto" hangingPunct="1">
              <a:lnSpc>
                <a:spcPct val="150000"/>
              </a:lnSpc>
              <a:spcBef>
                <a:spcPts val="600"/>
              </a:spcBef>
              <a:spcAft>
                <a:spcPts val="0"/>
              </a:spcAft>
              <a:buFont typeface="Calibri" pitchFamily="34" charset="0"/>
              <a:buChar char="–"/>
              <a:tabLst>
                <a:tab pos="344488" algn="l"/>
              </a:tabLst>
              <a:defRPr/>
            </a:pPr>
            <a:endParaRPr lang="en-US" sz="2800" dirty="0"/>
          </a:p>
        </p:txBody>
      </p:sp>
      <p:sp>
        <p:nvSpPr>
          <p:cNvPr id="2" name="Footer Placeholder 1">
            <a:extLst>
              <a:ext uri="{FF2B5EF4-FFF2-40B4-BE49-F238E27FC236}">
                <a16:creationId xmlns:a16="http://schemas.microsoft.com/office/drawing/2014/main" xmlns="" id="{F99EE80E-8280-418A-AC98-12ED788C72E1}"/>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EC341FD0-8CBA-4699-A3B7-DDFE5151D9C0}"/>
              </a:ext>
            </a:extLst>
          </p:cNvPr>
          <p:cNvSpPr>
            <a:spLocks noGrp="1"/>
          </p:cNvSpPr>
          <p:nvPr>
            <p:ph type="sldNum" sz="quarter" idx="12"/>
          </p:nvPr>
        </p:nvSpPr>
        <p:spPr/>
        <p:txBody>
          <a:bodyPr/>
          <a:lstStyle/>
          <a:p>
            <a:pPr marL="55880">
              <a:lnSpc>
                <a:spcPts val="2005"/>
              </a:lnSpc>
            </a:pPr>
            <a:fld id="{81D60167-4931-47E6-BA6A-407CBD079E47}" type="slidenum">
              <a:rPr lang="en-GB" smtClean="0"/>
              <a:t>58</a:t>
            </a:fld>
            <a:endParaRPr lang="en-GB" dirty="0"/>
          </a:p>
        </p:txBody>
      </p:sp>
    </p:spTree>
    <p:extLst>
      <p:ext uri="{BB962C8B-B14F-4D97-AF65-F5344CB8AC3E}">
        <p14:creationId xmlns:p14="http://schemas.microsoft.com/office/powerpoint/2010/main" val="2143189896"/>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786130"/>
          </a:xfrm>
          <a:custGeom>
            <a:avLst/>
            <a:gdLst/>
            <a:ahLst/>
            <a:cxnLst/>
            <a:rect l="l" t="t" r="r" b="b"/>
            <a:pathLst>
              <a:path w="9144000" h="786130">
                <a:moveTo>
                  <a:pt x="9144000" y="0"/>
                </a:moveTo>
                <a:lnTo>
                  <a:pt x="0" y="0"/>
                </a:lnTo>
                <a:lnTo>
                  <a:pt x="0" y="785799"/>
                </a:lnTo>
                <a:lnTo>
                  <a:pt x="9144000" y="785799"/>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1670050" y="201549"/>
            <a:ext cx="343344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imes New Roman" pitchFamily="18" charset="0"/>
                <a:cs typeface="Times New Roman" pitchFamily="18" charset="0"/>
              </a:rPr>
              <a:t>Lymphoid</a:t>
            </a:r>
            <a:r>
              <a:rPr sz="3200" spc="-90" dirty="0">
                <a:solidFill>
                  <a:srgbClr val="0446CC"/>
                </a:solidFill>
                <a:latin typeface="Times New Roman" pitchFamily="18" charset="0"/>
                <a:cs typeface="Times New Roman" pitchFamily="18" charset="0"/>
              </a:rPr>
              <a:t> </a:t>
            </a:r>
            <a:r>
              <a:rPr sz="3200" spc="-5" dirty="0">
                <a:solidFill>
                  <a:srgbClr val="0446CC"/>
                </a:solidFill>
                <a:latin typeface="Times New Roman" pitchFamily="18" charset="0"/>
                <a:cs typeface="Times New Roman" pitchFamily="18" charset="0"/>
              </a:rPr>
              <a:t>Tissue</a:t>
            </a:r>
            <a:endParaRPr sz="3200" dirty="0">
              <a:latin typeface="Times New Roman" pitchFamily="18" charset="0"/>
              <a:cs typeface="Times New Roman" pitchFamily="18" charset="0"/>
            </a:endParaRPr>
          </a:p>
        </p:txBody>
      </p:sp>
      <p:sp>
        <p:nvSpPr>
          <p:cNvPr id="4" name="object 4"/>
          <p:cNvSpPr txBox="1"/>
          <p:nvPr/>
        </p:nvSpPr>
        <p:spPr>
          <a:xfrm>
            <a:off x="0" y="931291"/>
            <a:ext cx="4754880" cy="2995051"/>
          </a:xfrm>
          <a:prstGeom prst="rect">
            <a:avLst/>
          </a:prstGeom>
        </p:spPr>
        <p:txBody>
          <a:bodyPr vert="horz" wrap="square" lIns="0" tIns="12065" rIns="0" bIns="0" rtlCol="0">
            <a:spAutoFit/>
          </a:bodyPr>
          <a:lstStyle/>
          <a:p>
            <a:pPr marL="287020" indent="-274320">
              <a:lnSpc>
                <a:spcPts val="2525"/>
              </a:lnSpc>
              <a:spcBef>
                <a:spcPts val="95"/>
              </a:spcBef>
              <a:buClr>
                <a:srgbClr val="0AD0D9"/>
              </a:buClr>
              <a:buSzPct val="93181"/>
              <a:buFont typeface="Segoe UI Symbol"/>
              <a:buChar char="⚫"/>
              <a:tabLst>
                <a:tab pos="286385" algn="l"/>
                <a:tab pos="287020" algn="l"/>
              </a:tabLst>
            </a:pPr>
            <a:r>
              <a:rPr sz="2400" spc="-15" dirty="0">
                <a:solidFill>
                  <a:srgbClr val="FF0000"/>
                </a:solidFill>
                <a:latin typeface="Bookman Old Style" pitchFamily="18" charset="0"/>
                <a:cs typeface="Constantia"/>
              </a:rPr>
              <a:t>Lymphoid</a:t>
            </a:r>
            <a:r>
              <a:rPr sz="2400" spc="-55" dirty="0">
                <a:solidFill>
                  <a:srgbClr val="FF0000"/>
                </a:solidFill>
                <a:latin typeface="Bookman Old Style" pitchFamily="18" charset="0"/>
                <a:cs typeface="Constantia"/>
              </a:rPr>
              <a:t> </a:t>
            </a:r>
            <a:r>
              <a:rPr sz="2400" spc="-5" dirty="0">
                <a:solidFill>
                  <a:srgbClr val="FF0000"/>
                </a:solidFill>
                <a:latin typeface="Bookman Old Style" pitchFamily="18" charset="0"/>
                <a:cs typeface="Constantia"/>
              </a:rPr>
              <a:t>nodules</a:t>
            </a:r>
            <a:endParaRPr sz="2400" dirty="0">
              <a:latin typeface="Bookman Old Style" pitchFamily="18" charset="0"/>
              <a:cs typeface="Constantia"/>
            </a:endParaRPr>
          </a:p>
          <a:p>
            <a:pPr marL="927100" lvl="1" indent="-247650">
              <a:buClr>
                <a:srgbClr val="009DD9"/>
              </a:buClr>
              <a:buSzPct val="68421"/>
              <a:buFont typeface="Segoe UI Symbol"/>
              <a:buChar char="⚫"/>
              <a:tabLst>
                <a:tab pos="927100" algn="l"/>
                <a:tab pos="927735" algn="l"/>
              </a:tabLst>
            </a:pPr>
            <a:r>
              <a:rPr sz="2400" spc="-15" dirty="0">
                <a:latin typeface="Bookman Old Style" pitchFamily="18" charset="0"/>
                <a:cs typeface="Constantia"/>
              </a:rPr>
              <a:t>Measure</a:t>
            </a:r>
            <a:r>
              <a:rPr sz="2400" spc="-90" dirty="0">
                <a:latin typeface="Bookman Old Style" pitchFamily="18" charset="0"/>
                <a:cs typeface="Constantia"/>
              </a:rPr>
              <a:t> </a:t>
            </a:r>
            <a:r>
              <a:rPr sz="2400" spc="-5" dirty="0">
                <a:latin typeface="Bookman Old Style" pitchFamily="18" charset="0"/>
                <a:cs typeface="Constantia"/>
              </a:rPr>
              <a:t>up</a:t>
            </a:r>
            <a:r>
              <a:rPr sz="2400" spc="-60" dirty="0">
                <a:latin typeface="Bookman Old Style" pitchFamily="18" charset="0"/>
                <a:cs typeface="Constantia"/>
              </a:rPr>
              <a:t> </a:t>
            </a:r>
            <a:r>
              <a:rPr sz="2400" spc="-15" dirty="0">
                <a:latin typeface="Bookman Old Style" pitchFamily="18" charset="0"/>
                <a:cs typeface="Constantia"/>
              </a:rPr>
              <a:t>to</a:t>
            </a:r>
            <a:r>
              <a:rPr sz="2400" spc="-60" dirty="0">
                <a:latin typeface="Bookman Old Style" pitchFamily="18" charset="0"/>
                <a:cs typeface="Constantia"/>
              </a:rPr>
              <a:t> </a:t>
            </a:r>
            <a:r>
              <a:rPr sz="2400" spc="-5" dirty="0">
                <a:latin typeface="Bookman Old Style" pitchFamily="18" charset="0"/>
                <a:cs typeface="Constantia"/>
              </a:rPr>
              <a:t>1</a:t>
            </a:r>
            <a:r>
              <a:rPr sz="2400" spc="-10" dirty="0">
                <a:latin typeface="Bookman Old Style" pitchFamily="18" charset="0"/>
                <a:cs typeface="Constantia"/>
              </a:rPr>
              <a:t> mm</a:t>
            </a:r>
            <a:r>
              <a:rPr sz="2400" spc="-20" dirty="0">
                <a:latin typeface="Bookman Old Style" pitchFamily="18" charset="0"/>
                <a:cs typeface="Constantia"/>
              </a:rPr>
              <a:t> </a:t>
            </a:r>
            <a:r>
              <a:rPr sz="2400" spc="-5" dirty="0">
                <a:latin typeface="Bookman Old Style" pitchFamily="18" charset="0"/>
                <a:cs typeface="Constantia"/>
              </a:rPr>
              <a:t>in</a:t>
            </a:r>
            <a:r>
              <a:rPr sz="2400" spc="-85" dirty="0">
                <a:latin typeface="Bookman Old Style" pitchFamily="18" charset="0"/>
                <a:cs typeface="Constantia"/>
              </a:rPr>
              <a:t> </a:t>
            </a:r>
            <a:r>
              <a:rPr sz="2400" spc="-5" dirty="0">
                <a:latin typeface="Bookman Old Style" pitchFamily="18" charset="0"/>
                <a:cs typeface="Constantia"/>
              </a:rPr>
              <a:t>diameter</a:t>
            </a:r>
            <a:endParaRPr sz="2400" dirty="0">
              <a:latin typeface="Bookman Old Style" pitchFamily="18" charset="0"/>
              <a:cs typeface="Constantia"/>
            </a:endParaRPr>
          </a:p>
          <a:p>
            <a:pPr marL="927100" marR="445134" lvl="1" indent="-247015">
              <a:spcBef>
                <a:spcPts val="570"/>
              </a:spcBef>
              <a:buClr>
                <a:srgbClr val="009DD9"/>
              </a:buClr>
              <a:buSzPct val="68421"/>
              <a:buFont typeface="Segoe UI Symbol"/>
              <a:buChar char="⚫"/>
              <a:tabLst>
                <a:tab pos="927100" algn="l"/>
                <a:tab pos="927735" algn="l"/>
              </a:tabLst>
            </a:pPr>
            <a:r>
              <a:rPr sz="2400" spc="-20" dirty="0">
                <a:latin typeface="Bookman Old Style" pitchFamily="18" charset="0"/>
                <a:cs typeface="Constantia"/>
              </a:rPr>
              <a:t>Found</a:t>
            </a:r>
            <a:r>
              <a:rPr sz="2400" spc="-30" dirty="0">
                <a:latin typeface="Bookman Old Style" pitchFamily="18" charset="0"/>
                <a:cs typeface="Constantia"/>
              </a:rPr>
              <a:t> </a:t>
            </a:r>
            <a:r>
              <a:rPr sz="2400" spc="-5" dirty="0">
                <a:latin typeface="Bookman Old Style" pitchFamily="18" charset="0"/>
                <a:cs typeface="Constantia"/>
              </a:rPr>
              <a:t>wi</a:t>
            </a:r>
            <a:r>
              <a:rPr sz="2400" dirty="0">
                <a:latin typeface="Bookman Old Style" pitchFamily="18" charset="0"/>
                <a:cs typeface="Constantia"/>
              </a:rPr>
              <a:t>t</a:t>
            </a:r>
            <a:r>
              <a:rPr sz="2400" spc="-5" dirty="0">
                <a:latin typeface="Bookman Old Style" pitchFamily="18" charset="0"/>
                <a:cs typeface="Constantia"/>
              </a:rPr>
              <a:t>hin  </a:t>
            </a:r>
            <a:r>
              <a:rPr sz="2400" spc="-10" dirty="0">
                <a:latin typeface="Bookman Old Style" pitchFamily="18" charset="0"/>
                <a:cs typeface="Constantia"/>
              </a:rPr>
              <a:t>lymphoid organs </a:t>
            </a:r>
            <a:r>
              <a:rPr sz="2400" spc="-20" dirty="0">
                <a:solidFill>
                  <a:srgbClr val="FF0000"/>
                </a:solidFill>
                <a:latin typeface="Bookman Old Style" pitchFamily="18" charset="0"/>
                <a:cs typeface="Constantia"/>
              </a:rPr>
              <a:t>except </a:t>
            </a:r>
            <a:r>
              <a:rPr sz="2400" spc="-5" dirty="0">
                <a:solidFill>
                  <a:srgbClr val="FF0000"/>
                </a:solidFill>
                <a:latin typeface="Bookman Old Style" pitchFamily="18" charset="0"/>
                <a:cs typeface="Constantia"/>
              </a:rPr>
              <a:t>in the </a:t>
            </a:r>
            <a:r>
              <a:rPr sz="2400" dirty="0">
                <a:solidFill>
                  <a:srgbClr val="FF0000"/>
                </a:solidFill>
                <a:latin typeface="Bookman Old Style" pitchFamily="18" charset="0"/>
                <a:cs typeface="Constantia"/>
              </a:rPr>
              <a:t> </a:t>
            </a:r>
            <a:r>
              <a:rPr sz="2400" spc="-10" dirty="0">
                <a:solidFill>
                  <a:srgbClr val="FF0000"/>
                </a:solidFill>
                <a:latin typeface="Bookman Old Style" pitchFamily="18" charset="0"/>
                <a:cs typeface="Constantia"/>
              </a:rPr>
              <a:t>thymus</a:t>
            </a:r>
            <a:endParaRPr sz="2400" dirty="0">
              <a:latin typeface="Bookman Old Style" pitchFamily="18" charset="0"/>
              <a:cs typeface="Constantia"/>
            </a:endParaRPr>
          </a:p>
          <a:p>
            <a:pPr marL="927100" lvl="1" indent="-247650">
              <a:buClr>
                <a:srgbClr val="009DD9"/>
              </a:buClr>
              <a:buSzPct val="68421"/>
              <a:buFont typeface="Segoe UI Symbol"/>
              <a:buChar char="⚫"/>
              <a:tabLst>
                <a:tab pos="927100" algn="l"/>
                <a:tab pos="927735" algn="l"/>
              </a:tabLst>
            </a:pPr>
            <a:r>
              <a:rPr sz="2400" spc="-10" dirty="0">
                <a:latin typeface="Bookman Old Style" pitchFamily="18" charset="0"/>
                <a:cs typeface="Constantia"/>
              </a:rPr>
              <a:t>Are</a:t>
            </a:r>
            <a:r>
              <a:rPr sz="2400" spc="-90" dirty="0">
                <a:latin typeface="Bookman Old Style" pitchFamily="18" charset="0"/>
                <a:cs typeface="Constantia"/>
              </a:rPr>
              <a:t> </a:t>
            </a:r>
            <a:r>
              <a:rPr sz="2400" spc="-10" dirty="0">
                <a:latin typeface="Bookman Old Style" pitchFamily="18" charset="0"/>
                <a:cs typeface="Constantia"/>
              </a:rPr>
              <a:t>not</a:t>
            </a:r>
            <a:r>
              <a:rPr sz="2400" spc="-105" dirty="0">
                <a:latin typeface="Bookman Old Style" pitchFamily="18" charset="0"/>
                <a:cs typeface="Constantia"/>
              </a:rPr>
              <a:t> </a:t>
            </a:r>
            <a:r>
              <a:rPr sz="2400" spc="-25" dirty="0">
                <a:latin typeface="Bookman Old Style" pitchFamily="18" charset="0"/>
                <a:cs typeface="Constantia"/>
              </a:rPr>
              <a:t>covered</a:t>
            </a:r>
            <a:r>
              <a:rPr sz="2400" spc="-10" dirty="0">
                <a:latin typeface="Bookman Old Style" pitchFamily="18" charset="0"/>
                <a:cs typeface="Constantia"/>
              </a:rPr>
              <a:t> </a:t>
            </a:r>
            <a:r>
              <a:rPr sz="2400" spc="-15" dirty="0">
                <a:latin typeface="Bookman Old Style" pitchFamily="18" charset="0"/>
                <a:cs typeface="Constantia"/>
              </a:rPr>
              <a:t>by</a:t>
            </a:r>
            <a:r>
              <a:rPr sz="2400" spc="-90" dirty="0">
                <a:latin typeface="Bookman Old Style" pitchFamily="18" charset="0"/>
                <a:cs typeface="Constantia"/>
              </a:rPr>
              <a:t> </a:t>
            </a:r>
            <a:r>
              <a:rPr sz="2400" spc="-5" dirty="0">
                <a:latin typeface="Bookman Old Style" pitchFamily="18" charset="0"/>
                <a:cs typeface="Constantia"/>
              </a:rPr>
              <a:t>a</a:t>
            </a:r>
            <a:r>
              <a:rPr sz="2400" spc="-110" dirty="0">
                <a:latin typeface="Bookman Old Style" pitchFamily="18" charset="0"/>
                <a:cs typeface="Constantia"/>
              </a:rPr>
              <a:t> </a:t>
            </a:r>
            <a:r>
              <a:rPr sz="2400" spc="-10" dirty="0">
                <a:latin typeface="Bookman Old Style" pitchFamily="18" charset="0"/>
                <a:cs typeface="Constantia"/>
              </a:rPr>
              <a:t>capsule</a:t>
            </a:r>
            <a:endParaRPr sz="2000" dirty="0">
              <a:latin typeface="Bookman Old Style" pitchFamily="18" charset="0"/>
              <a:cs typeface="Constantia"/>
            </a:endParaRPr>
          </a:p>
        </p:txBody>
      </p:sp>
      <p:pic>
        <p:nvPicPr>
          <p:cNvPr id="10242" name="Picture 2" descr="Lymphatic System: Parts &amp; Common Problems">
            <a:extLst>
              <a:ext uri="{FF2B5EF4-FFF2-40B4-BE49-F238E27FC236}">
                <a16:creationId xmlns:a16="http://schemas.microsoft.com/office/drawing/2014/main" xmlns="" id="{CB5002F8-1996-4542-BC9C-FEF620EB2D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1394" y="1613846"/>
            <a:ext cx="4754880" cy="4915314"/>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6">
            <a:extLst>
              <a:ext uri="{FF2B5EF4-FFF2-40B4-BE49-F238E27FC236}">
                <a16:creationId xmlns:a16="http://schemas.microsoft.com/office/drawing/2014/main" xmlns="" id="{923AC42D-27C3-40E2-A946-246A7CB066DE}"/>
              </a:ext>
            </a:extLst>
          </p:cNvPr>
          <p:cNvSpPr>
            <a:spLocks noGrp="1"/>
          </p:cNvSpPr>
          <p:nvPr>
            <p:ph type="sldNum" sz="quarter" idx="12"/>
          </p:nvPr>
        </p:nvSpPr>
        <p:spPr/>
        <p:txBody>
          <a:bodyPr/>
          <a:lstStyle/>
          <a:p>
            <a:pPr marL="55880">
              <a:lnSpc>
                <a:spcPts val="2005"/>
              </a:lnSpc>
            </a:pPr>
            <a:fld id="{81D60167-4931-47E6-BA6A-407CBD079E47}" type="slidenum">
              <a:rPr lang="en-GB" smtClean="0"/>
              <a:t>59</a:t>
            </a:fld>
            <a:endParaRPr lang="en-GB" dirty="0"/>
          </a:p>
        </p:txBody>
      </p:sp>
      <p:pic>
        <p:nvPicPr>
          <p:cNvPr id="9" name="Picture 8">
            <a:extLst>
              <a:ext uri="{FF2B5EF4-FFF2-40B4-BE49-F238E27FC236}">
                <a16:creationId xmlns:a16="http://schemas.microsoft.com/office/drawing/2014/main" xmlns="" id="{E5D6404A-C028-454C-86A4-310E31B7FE0B}"/>
              </a:ext>
            </a:extLst>
          </p:cNvPr>
          <p:cNvPicPr>
            <a:picLocks noChangeAspect="1"/>
          </p:cNvPicPr>
          <p:nvPr/>
        </p:nvPicPr>
        <p:blipFill>
          <a:blip r:embed="rId3"/>
          <a:stretch>
            <a:fillRect/>
          </a:stretch>
        </p:blipFill>
        <p:spPr>
          <a:xfrm>
            <a:off x="558019" y="4089088"/>
            <a:ext cx="3486150" cy="2819400"/>
          </a:xfrm>
          <a:prstGeom prst="rect">
            <a:avLst/>
          </a:prstGeom>
        </p:spPr>
      </p:pic>
      <p:sp>
        <p:nvSpPr>
          <p:cNvPr id="5" name="Footer Placeholder 4">
            <a:extLst>
              <a:ext uri="{FF2B5EF4-FFF2-40B4-BE49-F238E27FC236}">
                <a16:creationId xmlns:a16="http://schemas.microsoft.com/office/drawing/2014/main" xmlns="" id="{84BE10E2-30D2-4072-961B-9B42E5673064}"/>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0064" y="483819"/>
            <a:ext cx="3465829" cy="514350"/>
          </a:xfrm>
          <a:prstGeom prst="rect">
            <a:avLst/>
          </a:prstGeom>
        </p:spPr>
        <p:txBody>
          <a:bodyPr vert="horz" wrap="square" lIns="0" tIns="13335" rIns="0" bIns="0" rtlCol="0">
            <a:spAutoFit/>
          </a:bodyPr>
          <a:lstStyle/>
          <a:p>
            <a:pPr marL="12700">
              <a:lnSpc>
                <a:spcPct val="100000"/>
              </a:lnSpc>
              <a:spcBef>
                <a:spcPts val="105"/>
              </a:spcBef>
            </a:pPr>
            <a:r>
              <a:rPr sz="3200" b="1" spc="-15" dirty="0">
                <a:solidFill>
                  <a:srgbClr val="0000CC"/>
                </a:solidFill>
                <a:latin typeface="Times New Roman" pitchFamily="18" charset="0"/>
                <a:cs typeface="Times New Roman" pitchFamily="18" charset="0"/>
              </a:rPr>
              <a:t>Lymphoid</a:t>
            </a:r>
            <a:r>
              <a:rPr sz="3200" b="1" spc="-80" dirty="0">
                <a:solidFill>
                  <a:srgbClr val="0000CC"/>
                </a:solidFill>
                <a:latin typeface="Times New Roman" pitchFamily="18" charset="0"/>
                <a:cs typeface="Times New Roman" pitchFamily="18" charset="0"/>
              </a:rPr>
              <a:t> </a:t>
            </a:r>
            <a:r>
              <a:rPr sz="3200" b="1" spc="-10" dirty="0">
                <a:solidFill>
                  <a:srgbClr val="0000CC"/>
                </a:solidFill>
                <a:latin typeface="Times New Roman" pitchFamily="18" charset="0"/>
                <a:cs typeface="Times New Roman" pitchFamily="18" charset="0"/>
              </a:rPr>
              <a:t>Organs</a:t>
            </a:r>
            <a:endParaRPr sz="3200" b="1" dirty="0">
              <a:solidFill>
                <a:srgbClr val="0000CC"/>
              </a:solidFill>
              <a:latin typeface="Times New Roman" pitchFamily="18" charset="0"/>
              <a:cs typeface="Times New Roman" pitchFamily="18" charset="0"/>
            </a:endParaRPr>
          </a:p>
        </p:txBody>
      </p:sp>
      <p:sp>
        <p:nvSpPr>
          <p:cNvPr id="3" name="object 3"/>
          <p:cNvSpPr txBox="1"/>
          <p:nvPr/>
        </p:nvSpPr>
        <p:spPr>
          <a:xfrm>
            <a:off x="164123" y="1263227"/>
            <a:ext cx="6324599" cy="4129015"/>
          </a:xfrm>
          <a:prstGeom prst="rect">
            <a:avLst/>
          </a:prstGeom>
        </p:spPr>
        <p:txBody>
          <a:bodyPr vert="horz" wrap="square" lIns="0" tIns="85725" rIns="0" bIns="0" rtlCol="0">
            <a:spAutoFit/>
          </a:bodyPr>
          <a:lstStyle/>
          <a:p>
            <a:pPr marL="287020" indent="-274955">
              <a:lnSpc>
                <a:spcPct val="150000"/>
              </a:lnSpc>
              <a:spcBef>
                <a:spcPts val="575"/>
              </a:spcBef>
              <a:buClr>
                <a:srgbClr val="0AD0D9"/>
              </a:buClr>
              <a:buSzPct val="93750"/>
              <a:buFont typeface="Segoe UI Symbol"/>
              <a:buChar char="⚫"/>
              <a:tabLst>
                <a:tab pos="287655" algn="l"/>
              </a:tabLst>
            </a:pPr>
            <a:r>
              <a:rPr sz="2400" b="1" spc="-5" dirty="0">
                <a:solidFill>
                  <a:srgbClr val="0000CC"/>
                </a:solidFill>
                <a:latin typeface="Times New Roman" panose="02020603050405020304" pitchFamily="18" charset="0"/>
                <a:cs typeface="Times New Roman" panose="02020603050405020304" pitchFamily="18" charset="0"/>
              </a:rPr>
              <a:t>Primary</a:t>
            </a:r>
            <a:r>
              <a:rPr sz="2400" b="1" spc="-15" dirty="0">
                <a:solidFill>
                  <a:srgbClr val="0000CC"/>
                </a:solidFill>
                <a:latin typeface="Times New Roman" panose="02020603050405020304" pitchFamily="18" charset="0"/>
                <a:cs typeface="Times New Roman" panose="02020603050405020304" pitchFamily="18" charset="0"/>
              </a:rPr>
              <a:t> </a:t>
            </a:r>
            <a:r>
              <a:rPr sz="2400" b="1" dirty="0">
                <a:solidFill>
                  <a:srgbClr val="0000CC"/>
                </a:solidFill>
                <a:latin typeface="Times New Roman" panose="02020603050405020304" pitchFamily="18" charset="0"/>
                <a:cs typeface="Times New Roman" panose="02020603050405020304" pitchFamily="18" charset="0"/>
              </a:rPr>
              <a:t>or</a:t>
            </a:r>
            <a:r>
              <a:rPr sz="2400" b="1" spc="-5" dirty="0">
                <a:solidFill>
                  <a:srgbClr val="0000CC"/>
                </a:solidFill>
                <a:latin typeface="Times New Roman" panose="02020603050405020304" pitchFamily="18" charset="0"/>
                <a:cs typeface="Times New Roman" panose="02020603050405020304" pitchFamily="18" charset="0"/>
              </a:rPr>
              <a:t> </a:t>
            </a:r>
            <a:r>
              <a:rPr sz="2400" b="1" dirty="0">
                <a:solidFill>
                  <a:srgbClr val="0000CC"/>
                </a:solidFill>
                <a:latin typeface="Times New Roman" panose="02020603050405020304" pitchFamily="18" charset="0"/>
                <a:cs typeface="Times New Roman" panose="02020603050405020304" pitchFamily="18" charset="0"/>
              </a:rPr>
              <a:t>central</a:t>
            </a:r>
            <a:r>
              <a:rPr sz="2400" b="1" spc="-30" dirty="0">
                <a:solidFill>
                  <a:srgbClr val="0000CC"/>
                </a:solidFill>
                <a:latin typeface="Times New Roman" panose="02020603050405020304" pitchFamily="18" charset="0"/>
                <a:cs typeface="Times New Roman" panose="02020603050405020304" pitchFamily="18" charset="0"/>
              </a:rPr>
              <a:t> </a:t>
            </a:r>
            <a:r>
              <a:rPr sz="2400" b="1" spc="-10" dirty="0">
                <a:solidFill>
                  <a:srgbClr val="0000CC"/>
                </a:solidFill>
                <a:latin typeface="Times New Roman" panose="02020603050405020304" pitchFamily="18" charset="0"/>
                <a:cs typeface="Times New Roman" panose="02020603050405020304" pitchFamily="18" charset="0"/>
              </a:rPr>
              <a:t>organs</a:t>
            </a:r>
            <a:r>
              <a:rPr sz="2400" b="1" dirty="0">
                <a:solidFill>
                  <a:srgbClr val="0000CC"/>
                </a:solidFill>
                <a:latin typeface="Times New Roman" panose="02020603050405020304" pitchFamily="18" charset="0"/>
                <a:cs typeface="Times New Roman" panose="02020603050405020304" pitchFamily="18" charset="0"/>
              </a:rPr>
              <a:t> </a:t>
            </a:r>
            <a:r>
              <a:rPr sz="2400" spc="10" dirty="0">
                <a:latin typeface="Times New Roman" panose="02020603050405020304" pitchFamily="18" charset="0"/>
                <a:cs typeface="Times New Roman" panose="02020603050405020304" pitchFamily="18" charset="0"/>
              </a:rPr>
              <a:t>:-</a:t>
            </a:r>
            <a:r>
              <a:rPr sz="2400" spc="-5" dirty="0">
                <a:latin typeface="Times New Roman" panose="02020603050405020304" pitchFamily="18" charset="0"/>
                <a:cs typeface="Times New Roman" panose="02020603050405020304" pitchFamily="18" charset="0"/>
              </a:rPr>
              <a:t> </a:t>
            </a:r>
            <a:r>
              <a:rPr sz="2400" spc="-15" dirty="0">
                <a:latin typeface="Times New Roman" panose="02020603050405020304" pitchFamily="18" charset="0"/>
                <a:cs typeface="Times New Roman" panose="02020603050405020304" pitchFamily="18" charset="0"/>
              </a:rPr>
              <a:t>Red</a:t>
            </a:r>
            <a:r>
              <a:rPr sz="2400" spc="-25"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bone</a:t>
            </a:r>
            <a:r>
              <a:rPr sz="2400" spc="-10" dirty="0">
                <a:latin typeface="Times New Roman" panose="02020603050405020304" pitchFamily="18" charset="0"/>
                <a:cs typeface="Times New Roman" panose="02020603050405020304" pitchFamily="18" charset="0"/>
              </a:rPr>
              <a:t> </a:t>
            </a:r>
            <a:r>
              <a:rPr sz="2400" spc="-5" dirty="0">
                <a:latin typeface="Times New Roman" panose="02020603050405020304" pitchFamily="18" charset="0"/>
                <a:cs typeface="Times New Roman" panose="02020603050405020304" pitchFamily="18" charset="0"/>
              </a:rPr>
              <a:t>marrow</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and</a:t>
            </a:r>
            <a:r>
              <a:rPr sz="2400" spc="-15" dirty="0">
                <a:latin typeface="Times New Roman" panose="02020603050405020304" pitchFamily="18" charset="0"/>
                <a:cs typeface="Times New Roman" panose="02020603050405020304" pitchFamily="18" charset="0"/>
              </a:rPr>
              <a:t> </a:t>
            </a:r>
            <a:r>
              <a:rPr sz="2400" spc="-5" dirty="0">
                <a:latin typeface="Times New Roman" panose="02020603050405020304" pitchFamily="18" charset="0"/>
                <a:cs typeface="Times New Roman" panose="02020603050405020304" pitchFamily="18" charset="0"/>
              </a:rPr>
              <a:t>thymus</a:t>
            </a:r>
            <a:r>
              <a:rPr sz="2400" spc="-10" dirty="0">
                <a:latin typeface="Times New Roman" panose="02020603050405020304" pitchFamily="18" charset="0"/>
                <a:cs typeface="Times New Roman" panose="02020603050405020304" pitchFamily="18" charset="0"/>
              </a:rPr>
              <a:t> </a:t>
            </a:r>
            <a:r>
              <a:rPr sz="2400" spc="-5" dirty="0">
                <a:latin typeface="Times New Roman" panose="02020603050405020304" pitchFamily="18" charset="0"/>
                <a:cs typeface="Times New Roman" panose="02020603050405020304" pitchFamily="18" charset="0"/>
              </a:rPr>
              <a:t>gland</a:t>
            </a:r>
            <a:endParaRPr lang="en-US" sz="2400" spc="-5" dirty="0">
              <a:latin typeface="Times New Roman" panose="02020603050405020304" pitchFamily="18" charset="0"/>
              <a:cs typeface="Times New Roman" panose="02020603050405020304" pitchFamily="18" charset="0"/>
            </a:endParaRPr>
          </a:p>
          <a:p>
            <a:pPr marL="812165" lvl="1" indent="-342900">
              <a:lnSpc>
                <a:spcPct val="150000"/>
              </a:lnSpc>
              <a:spcBef>
                <a:spcPts val="575"/>
              </a:spcBef>
              <a:buClr>
                <a:srgbClr val="0AD0D9"/>
              </a:buClr>
              <a:buSzPct val="93750"/>
              <a:buFont typeface="Wingdings" panose="05000000000000000000" pitchFamily="2" charset="2"/>
              <a:buChar char="§"/>
              <a:tabLst>
                <a:tab pos="287655" algn="l"/>
              </a:tabLst>
            </a:pPr>
            <a:r>
              <a:rPr lang="en-US" sz="2400" b="1" i="0" dirty="0">
                <a:solidFill>
                  <a:srgbClr val="0000CC"/>
                </a:solidFill>
                <a:effectLst/>
                <a:latin typeface="Times New Roman" panose="02020603050405020304" pitchFamily="18" charset="0"/>
                <a:cs typeface="Times New Roman" panose="02020603050405020304" pitchFamily="18" charset="0"/>
              </a:rPr>
              <a:t>Sites where stem cells divide and become </a:t>
            </a:r>
            <a:r>
              <a:rPr lang="en-US" sz="2400" b="1" i="1" dirty="0">
                <a:solidFill>
                  <a:srgbClr val="0000CC"/>
                </a:solidFill>
                <a:effectLst/>
                <a:latin typeface="Times New Roman" panose="02020603050405020304" pitchFamily="18" charset="0"/>
                <a:cs typeface="Times New Roman" panose="02020603050405020304" pitchFamily="18" charset="0"/>
              </a:rPr>
              <a:t>immunocompetent</a:t>
            </a:r>
            <a:r>
              <a:rPr lang="en-US" sz="2400" b="1" dirty="0">
                <a:solidFill>
                  <a:srgbClr val="0000CC"/>
                </a:solidFill>
                <a:latin typeface="Times New Roman" panose="02020603050405020304" pitchFamily="18" charset="0"/>
                <a:cs typeface="Times New Roman" panose="02020603050405020304" pitchFamily="18" charset="0"/>
              </a:rPr>
              <a:t> </a:t>
            </a:r>
            <a:endParaRPr sz="2400" b="1" dirty="0">
              <a:solidFill>
                <a:srgbClr val="0000CC"/>
              </a:solidFill>
              <a:latin typeface="Times New Roman" panose="02020603050405020304" pitchFamily="18" charset="0"/>
              <a:cs typeface="Times New Roman" panose="02020603050405020304" pitchFamily="18" charset="0"/>
            </a:endParaRPr>
          </a:p>
          <a:p>
            <a:pPr marL="287020" indent="-274955">
              <a:lnSpc>
                <a:spcPct val="150000"/>
              </a:lnSpc>
              <a:spcBef>
                <a:spcPts val="575"/>
              </a:spcBef>
              <a:buClr>
                <a:srgbClr val="0AD0D9"/>
              </a:buClr>
              <a:buSzPct val="93750"/>
              <a:buFont typeface="Segoe UI Symbol"/>
              <a:buChar char="⚫"/>
              <a:tabLst>
                <a:tab pos="287655" algn="l"/>
              </a:tabLst>
            </a:pPr>
            <a:r>
              <a:rPr sz="2400" b="1" dirty="0">
                <a:solidFill>
                  <a:srgbClr val="0000CC"/>
                </a:solidFill>
                <a:latin typeface="Times New Roman" panose="02020603050405020304" pitchFamily="18" charset="0"/>
                <a:cs typeface="Times New Roman" panose="02020603050405020304" pitchFamily="18" charset="0"/>
              </a:rPr>
              <a:t>Secondary</a:t>
            </a:r>
            <a:r>
              <a:rPr sz="2400" b="1" spc="-35" dirty="0">
                <a:solidFill>
                  <a:srgbClr val="0000CC"/>
                </a:solidFill>
                <a:latin typeface="Times New Roman" panose="02020603050405020304" pitchFamily="18" charset="0"/>
                <a:cs typeface="Times New Roman" panose="02020603050405020304" pitchFamily="18" charset="0"/>
              </a:rPr>
              <a:t> </a:t>
            </a:r>
            <a:r>
              <a:rPr sz="2400" b="1" spc="-5" dirty="0">
                <a:solidFill>
                  <a:srgbClr val="0000CC"/>
                </a:solidFill>
                <a:latin typeface="Times New Roman" panose="02020603050405020304" pitchFamily="18" charset="0"/>
                <a:cs typeface="Times New Roman" panose="02020603050405020304" pitchFamily="18" charset="0"/>
              </a:rPr>
              <a:t>organs:-</a:t>
            </a:r>
            <a:r>
              <a:rPr sz="2400" b="1" spc="-25" dirty="0">
                <a:solidFill>
                  <a:srgbClr val="0000CC"/>
                </a:solidFill>
                <a:latin typeface="Times New Roman" panose="02020603050405020304" pitchFamily="18" charset="0"/>
                <a:cs typeface="Times New Roman" panose="02020603050405020304" pitchFamily="18" charset="0"/>
              </a:rPr>
              <a:t> </a:t>
            </a:r>
            <a:r>
              <a:rPr sz="2400" spc="-25" dirty="0">
                <a:latin typeface="Times New Roman" panose="02020603050405020304" pitchFamily="18" charset="0"/>
                <a:cs typeface="Times New Roman" panose="02020603050405020304" pitchFamily="18" charset="0"/>
              </a:rPr>
              <a:t>Lymph</a:t>
            </a:r>
            <a:r>
              <a:rPr sz="2400" spc="-10" dirty="0">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node,</a:t>
            </a:r>
            <a:r>
              <a:rPr sz="2400" spc="-40" dirty="0">
                <a:latin typeface="Times New Roman" panose="02020603050405020304" pitchFamily="18" charset="0"/>
                <a:cs typeface="Times New Roman" panose="02020603050405020304" pitchFamily="18" charset="0"/>
              </a:rPr>
              <a:t> </a:t>
            </a:r>
            <a:r>
              <a:rPr sz="2400" spc="-5" dirty="0">
                <a:latin typeface="Times New Roman" panose="02020603050405020304" pitchFamily="18" charset="0"/>
                <a:cs typeface="Times New Roman" panose="02020603050405020304" pitchFamily="18" charset="0"/>
              </a:rPr>
              <a:t>Spleen,</a:t>
            </a:r>
            <a:r>
              <a:rPr sz="2400" spc="-35" dirty="0">
                <a:latin typeface="Times New Roman" panose="02020603050405020304" pitchFamily="18" charset="0"/>
                <a:cs typeface="Times New Roman" panose="02020603050405020304" pitchFamily="18" charset="0"/>
              </a:rPr>
              <a:t> </a:t>
            </a:r>
            <a:r>
              <a:rPr sz="2400" spc="-40" dirty="0">
                <a:latin typeface="Times New Roman" panose="02020603050405020304" pitchFamily="18" charset="0"/>
                <a:cs typeface="Times New Roman" panose="02020603050405020304" pitchFamily="18" charset="0"/>
              </a:rPr>
              <a:t>MALT</a:t>
            </a:r>
            <a:endParaRPr lang="en-US" sz="2400" spc="-40" dirty="0">
              <a:latin typeface="Times New Roman" panose="02020603050405020304" pitchFamily="18" charset="0"/>
              <a:cs typeface="Times New Roman" panose="02020603050405020304" pitchFamily="18" charset="0"/>
            </a:endParaRPr>
          </a:p>
          <a:p>
            <a:pPr marL="744220" lvl="1" indent="-274955">
              <a:lnSpc>
                <a:spcPct val="150000"/>
              </a:lnSpc>
              <a:spcBef>
                <a:spcPts val="575"/>
              </a:spcBef>
              <a:buClr>
                <a:srgbClr val="0AD0D9"/>
              </a:buClr>
              <a:buSzPct val="93750"/>
              <a:buFont typeface="Segoe UI Symbol"/>
              <a:buChar char="⚫"/>
              <a:tabLst>
                <a:tab pos="287655" algn="l"/>
              </a:tabLst>
            </a:pPr>
            <a:r>
              <a:rPr lang="en-US" sz="2400" b="0" i="0" dirty="0">
                <a:solidFill>
                  <a:srgbClr val="242021"/>
                </a:solidFill>
                <a:effectLst/>
                <a:latin typeface="Times New Roman" panose="02020603050405020304" pitchFamily="18" charset="0"/>
                <a:cs typeface="Times New Roman" panose="02020603050405020304" pitchFamily="18" charset="0"/>
              </a:rPr>
              <a:t>Sites where most immune responses occur</a:t>
            </a:r>
            <a:r>
              <a:rPr lang="en-US" sz="2400" dirty="0">
                <a:latin typeface="Times New Roman" panose="02020603050405020304" pitchFamily="18" charset="0"/>
                <a:cs typeface="Times New Roman" panose="02020603050405020304" pitchFamily="18" charset="0"/>
              </a:rPr>
              <a:t> </a:t>
            </a:r>
            <a:endParaRPr sz="2400"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xmlns="" id="{ED88EC98-174A-46BF-AB0A-4A621C600A96}"/>
              </a:ext>
            </a:extLst>
          </p:cNvPr>
          <p:cNvSpPr>
            <a:spLocks noGrp="1"/>
          </p:cNvSpPr>
          <p:nvPr>
            <p:ph type="sldNum" sz="quarter" idx="12"/>
          </p:nvPr>
        </p:nvSpPr>
        <p:spPr/>
        <p:txBody>
          <a:bodyPr/>
          <a:lstStyle/>
          <a:p>
            <a:pPr marL="55880">
              <a:lnSpc>
                <a:spcPts val="2005"/>
              </a:lnSpc>
            </a:pPr>
            <a:fld id="{81D60167-4931-47E6-BA6A-407CBD079E47}" type="slidenum">
              <a:rPr lang="en-GB" smtClean="0"/>
              <a:t>60</a:t>
            </a:fld>
            <a:endParaRPr lang="en-GB" dirty="0"/>
          </a:p>
        </p:txBody>
      </p:sp>
      <p:pic>
        <p:nvPicPr>
          <p:cNvPr id="11266" name="Picture 2" descr="Lymphatic system in children, lymphatic network, lymph nodes, lymphoid  organs. Medical illustration depicting the lymphatic system in a silhouette  of Stock Photo - Alamy">
            <a:extLst>
              <a:ext uri="{FF2B5EF4-FFF2-40B4-BE49-F238E27FC236}">
                <a16:creationId xmlns:a16="http://schemas.microsoft.com/office/drawing/2014/main" xmlns="" id="{307BB0AF-9A14-45E5-901D-0935BC990A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233" r="9736" b="6897"/>
          <a:stretch/>
        </p:blipFill>
        <p:spPr bwMode="auto">
          <a:xfrm>
            <a:off x="6488722" y="314178"/>
            <a:ext cx="2667001" cy="6385024"/>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xmlns="" id="{8FD0A9DF-F98F-428B-AE7C-95E8ADCE6121}"/>
              </a:ext>
            </a:extLst>
          </p:cNvPr>
          <p:cNvSpPr>
            <a:spLocks noGrp="1"/>
          </p:cNvSpPr>
          <p:nvPr>
            <p:ph type="ftr" sz="quarter" idx="11"/>
          </p:nvPr>
        </p:nvSpPr>
        <p:spPr/>
        <p:txBody>
          <a:bodyPr/>
          <a:lstStyle/>
          <a:p>
            <a:r>
              <a:rPr lang="en-GB"/>
              <a:t>Getachew A.</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0064" y="483819"/>
            <a:ext cx="3465829" cy="514350"/>
          </a:xfrm>
          <a:prstGeom prst="rect">
            <a:avLst/>
          </a:prstGeom>
        </p:spPr>
        <p:txBody>
          <a:bodyPr vert="horz" wrap="square" lIns="0" tIns="13335" rIns="0" bIns="0" rtlCol="0">
            <a:spAutoFit/>
          </a:bodyPr>
          <a:lstStyle/>
          <a:p>
            <a:pPr marL="12700">
              <a:lnSpc>
                <a:spcPct val="100000"/>
              </a:lnSpc>
              <a:spcBef>
                <a:spcPts val="105"/>
              </a:spcBef>
            </a:pPr>
            <a:r>
              <a:rPr sz="3200" b="1" spc="-15" dirty="0">
                <a:solidFill>
                  <a:srgbClr val="0000CC"/>
                </a:solidFill>
                <a:latin typeface="Times New Roman" pitchFamily="18" charset="0"/>
                <a:cs typeface="Times New Roman" pitchFamily="18" charset="0"/>
              </a:rPr>
              <a:t>Lymphoid</a:t>
            </a:r>
            <a:r>
              <a:rPr sz="3200" b="1" spc="-80" dirty="0">
                <a:solidFill>
                  <a:srgbClr val="0000CC"/>
                </a:solidFill>
                <a:latin typeface="Times New Roman" pitchFamily="18" charset="0"/>
                <a:cs typeface="Times New Roman" pitchFamily="18" charset="0"/>
              </a:rPr>
              <a:t> </a:t>
            </a:r>
            <a:r>
              <a:rPr sz="3200" b="1" spc="-10" dirty="0">
                <a:solidFill>
                  <a:srgbClr val="0000CC"/>
                </a:solidFill>
                <a:latin typeface="Times New Roman" pitchFamily="18" charset="0"/>
                <a:cs typeface="Times New Roman" pitchFamily="18" charset="0"/>
              </a:rPr>
              <a:t>Organs</a:t>
            </a:r>
            <a:endParaRPr sz="3200" b="1" dirty="0">
              <a:solidFill>
                <a:srgbClr val="0000CC"/>
              </a:solidFill>
              <a:latin typeface="Times New Roman" pitchFamily="18" charset="0"/>
              <a:cs typeface="Times New Roman" pitchFamily="18" charset="0"/>
            </a:endParaRPr>
          </a:p>
        </p:txBody>
      </p:sp>
      <p:sp>
        <p:nvSpPr>
          <p:cNvPr id="3" name="object 3"/>
          <p:cNvSpPr txBox="1"/>
          <p:nvPr/>
        </p:nvSpPr>
        <p:spPr>
          <a:xfrm>
            <a:off x="330200" y="987044"/>
            <a:ext cx="7814945" cy="2316853"/>
          </a:xfrm>
          <a:prstGeom prst="rect">
            <a:avLst/>
          </a:prstGeom>
        </p:spPr>
        <p:txBody>
          <a:bodyPr vert="horz" wrap="square" lIns="0" tIns="85725" rIns="0" bIns="0" rtlCol="0">
            <a:spAutoFit/>
          </a:bodyPr>
          <a:lstStyle/>
          <a:p>
            <a:pPr marL="287020" indent="-274955">
              <a:lnSpc>
                <a:spcPct val="150000"/>
              </a:lnSpc>
              <a:spcBef>
                <a:spcPts val="505"/>
              </a:spcBef>
              <a:buClr>
                <a:srgbClr val="0AD0D9"/>
              </a:buClr>
              <a:buSzPct val="93750"/>
              <a:buFont typeface="Segoe UI Symbol"/>
              <a:buChar char="⚫"/>
              <a:tabLst>
                <a:tab pos="287655" algn="l"/>
              </a:tabLst>
            </a:pPr>
            <a:r>
              <a:rPr sz="2400" dirty="0">
                <a:latin typeface="Bookman Old Style" pitchFamily="18" charset="0"/>
                <a:cs typeface="Constantia"/>
              </a:rPr>
              <a:t>B</a:t>
            </a:r>
            <a:r>
              <a:rPr sz="2400" spc="-75" dirty="0">
                <a:latin typeface="Bookman Old Style" pitchFamily="18" charset="0"/>
                <a:cs typeface="Constantia"/>
              </a:rPr>
              <a:t> </a:t>
            </a:r>
            <a:r>
              <a:rPr sz="2400" spc="-5" dirty="0">
                <a:latin typeface="Bookman Old Style" pitchFamily="18" charset="0"/>
                <a:cs typeface="Constantia"/>
              </a:rPr>
              <a:t>and</a:t>
            </a:r>
            <a:r>
              <a:rPr sz="2400" spc="-50" dirty="0">
                <a:latin typeface="Bookman Old Style" pitchFamily="18" charset="0"/>
                <a:cs typeface="Constantia"/>
              </a:rPr>
              <a:t> </a:t>
            </a:r>
            <a:r>
              <a:rPr sz="2400" dirty="0">
                <a:latin typeface="Bookman Old Style" pitchFamily="18" charset="0"/>
                <a:cs typeface="Constantia"/>
              </a:rPr>
              <a:t>T</a:t>
            </a:r>
            <a:r>
              <a:rPr sz="2400" spc="-55" dirty="0">
                <a:latin typeface="Bookman Old Style" pitchFamily="18" charset="0"/>
                <a:cs typeface="Constantia"/>
              </a:rPr>
              <a:t> </a:t>
            </a:r>
            <a:r>
              <a:rPr sz="2400" spc="-15" dirty="0">
                <a:latin typeface="Bookman Old Style" pitchFamily="18" charset="0"/>
                <a:cs typeface="Constantia"/>
              </a:rPr>
              <a:t>Lymphocytes</a:t>
            </a:r>
            <a:r>
              <a:rPr sz="2400" spc="-100" dirty="0">
                <a:latin typeface="Bookman Old Style" pitchFamily="18" charset="0"/>
                <a:cs typeface="Constantia"/>
              </a:rPr>
              <a:t> </a:t>
            </a:r>
            <a:r>
              <a:rPr sz="2400" spc="-15" dirty="0">
                <a:latin typeface="Bookman Old Style" pitchFamily="18" charset="0"/>
                <a:cs typeface="Constantia"/>
              </a:rPr>
              <a:t>are</a:t>
            </a:r>
            <a:r>
              <a:rPr sz="2400" spc="-90" dirty="0">
                <a:latin typeface="Bookman Old Style" pitchFamily="18" charset="0"/>
                <a:cs typeface="Constantia"/>
              </a:rPr>
              <a:t> </a:t>
            </a:r>
            <a:r>
              <a:rPr sz="2400" spc="-5" dirty="0">
                <a:latin typeface="Bookman Old Style" pitchFamily="18" charset="0"/>
                <a:cs typeface="Constantia"/>
              </a:rPr>
              <a:t>major</a:t>
            </a:r>
            <a:r>
              <a:rPr sz="2400" spc="-135" dirty="0">
                <a:latin typeface="Bookman Old Style" pitchFamily="18" charset="0"/>
                <a:cs typeface="Constantia"/>
              </a:rPr>
              <a:t> </a:t>
            </a:r>
            <a:r>
              <a:rPr sz="2400" spc="-10" dirty="0">
                <a:latin typeface="Bookman Old Style" pitchFamily="18" charset="0"/>
                <a:cs typeface="Constantia"/>
              </a:rPr>
              <a:t>component</a:t>
            </a:r>
            <a:r>
              <a:rPr sz="2400" spc="-95" dirty="0">
                <a:latin typeface="Bookman Old Style" pitchFamily="18" charset="0"/>
                <a:cs typeface="Constantia"/>
              </a:rPr>
              <a:t> </a:t>
            </a:r>
            <a:r>
              <a:rPr sz="2400" dirty="0">
                <a:latin typeface="Bookman Old Style" pitchFamily="18" charset="0"/>
                <a:cs typeface="Constantia"/>
              </a:rPr>
              <a:t>of</a:t>
            </a:r>
          </a:p>
          <a:p>
            <a:pPr marL="287020">
              <a:lnSpc>
                <a:spcPct val="150000"/>
              </a:lnSpc>
            </a:pPr>
            <a:r>
              <a:rPr sz="2400" spc="-15" dirty="0">
                <a:latin typeface="Bookman Old Style" pitchFamily="18" charset="0"/>
                <a:cs typeface="Constantia"/>
              </a:rPr>
              <a:t>Lymphoid</a:t>
            </a:r>
            <a:r>
              <a:rPr sz="2400" spc="-60" dirty="0">
                <a:latin typeface="Bookman Old Style" pitchFamily="18" charset="0"/>
                <a:cs typeface="Constantia"/>
              </a:rPr>
              <a:t> </a:t>
            </a:r>
            <a:r>
              <a:rPr sz="2400" spc="-10" dirty="0">
                <a:latin typeface="Bookman Old Style" pitchFamily="18" charset="0"/>
                <a:cs typeface="Constantia"/>
              </a:rPr>
              <a:t>Organs</a:t>
            </a:r>
            <a:endParaRPr sz="2400" dirty="0">
              <a:latin typeface="Bookman Old Style" pitchFamily="18" charset="0"/>
              <a:cs typeface="Constantia"/>
            </a:endParaRPr>
          </a:p>
          <a:p>
            <a:pPr marL="287020" marR="247015" indent="-274955">
              <a:lnSpc>
                <a:spcPct val="150000"/>
              </a:lnSpc>
              <a:spcBef>
                <a:spcPts val="580"/>
              </a:spcBef>
              <a:buClr>
                <a:srgbClr val="0AD0D9"/>
              </a:buClr>
              <a:buSzPct val="93750"/>
              <a:buFont typeface="Segoe UI Symbol"/>
              <a:buChar char="⚫"/>
              <a:tabLst>
                <a:tab pos="287655" algn="l"/>
              </a:tabLst>
            </a:pPr>
            <a:r>
              <a:rPr sz="2400" b="1" dirty="0">
                <a:solidFill>
                  <a:srgbClr val="0000CC"/>
                </a:solidFill>
                <a:latin typeface="Bookman Old Style" pitchFamily="18" charset="0"/>
                <a:cs typeface="Constantia"/>
              </a:rPr>
              <a:t>Other</a:t>
            </a:r>
            <a:r>
              <a:rPr sz="2400" b="1" spc="-160" dirty="0">
                <a:solidFill>
                  <a:srgbClr val="0000CC"/>
                </a:solidFill>
                <a:latin typeface="Bookman Old Style" pitchFamily="18" charset="0"/>
                <a:cs typeface="Constantia"/>
              </a:rPr>
              <a:t> </a:t>
            </a:r>
            <a:r>
              <a:rPr sz="2400" b="1" spc="-50" dirty="0">
                <a:solidFill>
                  <a:srgbClr val="0000CC"/>
                </a:solidFill>
                <a:latin typeface="Bookman Old Style" pitchFamily="18" charset="0"/>
                <a:cs typeface="Constantia"/>
              </a:rPr>
              <a:t>c</a:t>
            </a:r>
            <a:r>
              <a:rPr sz="2400" b="1" dirty="0">
                <a:solidFill>
                  <a:srgbClr val="0000CC"/>
                </a:solidFill>
                <a:latin typeface="Bookman Old Style" pitchFamily="18" charset="0"/>
                <a:cs typeface="Constantia"/>
              </a:rPr>
              <a:t>e</a:t>
            </a:r>
            <a:r>
              <a:rPr sz="2400" b="1" spc="5" dirty="0">
                <a:solidFill>
                  <a:srgbClr val="0000CC"/>
                </a:solidFill>
                <a:latin typeface="Bookman Old Style" pitchFamily="18" charset="0"/>
                <a:cs typeface="Constantia"/>
              </a:rPr>
              <a:t>l</a:t>
            </a:r>
            <a:r>
              <a:rPr sz="2400" b="1" spc="-5" dirty="0">
                <a:solidFill>
                  <a:srgbClr val="0000CC"/>
                </a:solidFill>
                <a:latin typeface="Bookman Old Style" pitchFamily="18" charset="0"/>
                <a:cs typeface="Constantia"/>
              </a:rPr>
              <a:t>ls:</a:t>
            </a:r>
            <a:r>
              <a:rPr sz="2400" b="1" dirty="0">
                <a:solidFill>
                  <a:srgbClr val="0000CC"/>
                </a:solidFill>
                <a:latin typeface="Bookman Old Style" pitchFamily="18" charset="0"/>
                <a:cs typeface="Constantia"/>
              </a:rPr>
              <a:t>-</a:t>
            </a:r>
            <a:r>
              <a:rPr sz="2400" b="1" spc="-10" dirty="0">
                <a:solidFill>
                  <a:srgbClr val="0000CC"/>
                </a:solidFill>
                <a:latin typeface="Bookman Old Style" pitchFamily="18" charset="0"/>
                <a:cs typeface="Constantia"/>
              </a:rPr>
              <a:t> </a:t>
            </a:r>
            <a:r>
              <a:rPr sz="2400" b="1" spc="-5" dirty="0">
                <a:latin typeface="Bookman Old Style" pitchFamily="18" charset="0"/>
                <a:cs typeface="Constantia"/>
              </a:rPr>
              <a:t>mac</a:t>
            </a:r>
            <a:r>
              <a:rPr sz="2400" b="1" spc="-35" dirty="0">
                <a:latin typeface="Bookman Old Style" pitchFamily="18" charset="0"/>
                <a:cs typeface="Constantia"/>
              </a:rPr>
              <a:t>r</a:t>
            </a:r>
            <a:r>
              <a:rPr sz="2400" b="1" dirty="0">
                <a:latin typeface="Bookman Old Style" pitchFamily="18" charset="0"/>
                <a:cs typeface="Constantia"/>
              </a:rPr>
              <a:t>oph</a:t>
            </a:r>
            <a:r>
              <a:rPr sz="2400" b="1" spc="-10" dirty="0">
                <a:latin typeface="Bookman Old Style" pitchFamily="18" charset="0"/>
                <a:cs typeface="Constantia"/>
              </a:rPr>
              <a:t>a</a:t>
            </a:r>
            <a:r>
              <a:rPr sz="2400" b="1" spc="-65" dirty="0">
                <a:latin typeface="Bookman Old Style" pitchFamily="18" charset="0"/>
                <a:cs typeface="Constantia"/>
              </a:rPr>
              <a:t>g</a:t>
            </a:r>
            <a:r>
              <a:rPr sz="2400" b="1" dirty="0">
                <a:latin typeface="Bookman Old Style" pitchFamily="18" charset="0"/>
                <a:cs typeface="Constantia"/>
              </a:rPr>
              <a:t>e</a:t>
            </a:r>
            <a:r>
              <a:rPr sz="2400" b="1" spc="-25" dirty="0">
                <a:latin typeface="Bookman Old Style" pitchFamily="18" charset="0"/>
                <a:cs typeface="Constantia"/>
              </a:rPr>
              <a:t>s</a:t>
            </a:r>
            <a:r>
              <a:rPr sz="2400" b="1" dirty="0">
                <a:latin typeface="Bookman Old Style" pitchFamily="18" charset="0"/>
                <a:cs typeface="Constantia"/>
              </a:rPr>
              <a:t>,</a:t>
            </a:r>
            <a:r>
              <a:rPr sz="2400" b="1" spc="-55" dirty="0">
                <a:latin typeface="Bookman Old Style" pitchFamily="18" charset="0"/>
                <a:cs typeface="Constantia"/>
              </a:rPr>
              <a:t> </a:t>
            </a:r>
            <a:r>
              <a:rPr sz="2400" b="1" spc="-5" dirty="0">
                <a:latin typeface="Bookman Old Style" pitchFamily="18" charset="0"/>
                <a:cs typeface="Constantia"/>
              </a:rPr>
              <a:t>dend</a:t>
            </a:r>
            <a:r>
              <a:rPr sz="2400" b="1" dirty="0">
                <a:latin typeface="Bookman Old Style" pitchFamily="18" charset="0"/>
                <a:cs typeface="Constantia"/>
              </a:rPr>
              <a:t>rit</a:t>
            </a:r>
            <a:r>
              <a:rPr sz="2400" b="1" spc="-10" dirty="0">
                <a:latin typeface="Bookman Old Style" pitchFamily="18" charset="0"/>
                <a:cs typeface="Constantia"/>
              </a:rPr>
              <a:t>i</a:t>
            </a:r>
            <a:r>
              <a:rPr sz="2400" b="1" dirty="0">
                <a:latin typeface="Bookman Old Style" pitchFamily="18" charset="0"/>
                <a:cs typeface="Constantia"/>
              </a:rPr>
              <a:t>c</a:t>
            </a:r>
            <a:r>
              <a:rPr sz="2400" b="1" spc="-100" dirty="0">
                <a:latin typeface="Bookman Old Style" pitchFamily="18" charset="0"/>
                <a:cs typeface="Constantia"/>
              </a:rPr>
              <a:t> </a:t>
            </a:r>
            <a:r>
              <a:rPr sz="2400" b="1" spc="-50" dirty="0">
                <a:latin typeface="Bookman Old Style" pitchFamily="18" charset="0"/>
                <a:cs typeface="Constantia"/>
              </a:rPr>
              <a:t>c</a:t>
            </a:r>
            <a:r>
              <a:rPr sz="2400" b="1" dirty="0">
                <a:latin typeface="Bookman Old Style" pitchFamily="18" charset="0"/>
                <a:cs typeface="Constantia"/>
              </a:rPr>
              <a:t>e</a:t>
            </a:r>
            <a:r>
              <a:rPr sz="2400" b="1" spc="5" dirty="0">
                <a:latin typeface="Bookman Old Style" pitchFamily="18" charset="0"/>
                <a:cs typeface="Constantia"/>
              </a:rPr>
              <a:t>l</a:t>
            </a:r>
            <a:r>
              <a:rPr sz="2400" b="1" spc="-5" dirty="0">
                <a:latin typeface="Bookman Old Style" pitchFamily="18" charset="0"/>
                <a:cs typeface="Constantia"/>
              </a:rPr>
              <a:t>l</a:t>
            </a:r>
            <a:r>
              <a:rPr sz="2400" b="1" dirty="0">
                <a:latin typeface="Bookman Old Style" pitchFamily="18" charset="0"/>
                <a:cs typeface="Constantia"/>
              </a:rPr>
              <a:t>s</a:t>
            </a:r>
            <a:r>
              <a:rPr sz="2400" b="1" spc="10" dirty="0">
                <a:latin typeface="Bookman Old Style" pitchFamily="18" charset="0"/>
                <a:cs typeface="Constantia"/>
              </a:rPr>
              <a:t> </a:t>
            </a:r>
            <a:r>
              <a:rPr sz="2400" dirty="0">
                <a:latin typeface="Bookman Old Style" pitchFamily="18" charset="0"/>
                <a:cs typeface="Constantia"/>
              </a:rPr>
              <a:t>,</a:t>
            </a:r>
            <a:r>
              <a:rPr sz="2400" spc="-45" dirty="0">
                <a:latin typeface="Bookman Old Style" pitchFamily="18" charset="0"/>
                <a:cs typeface="Constantia"/>
              </a:rPr>
              <a:t> </a:t>
            </a:r>
            <a:r>
              <a:rPr sz="2400" spc="-35" dirty="0">
                <a:latin typeface="Bookman Old Style" pitchFamily="18" charset="0"/>
                <a:cs typeface="Constantia"/>
              </a:rPr>
              <a:t>r</a:t>
            </a:r>
            <a:r>
              <a:rPr sz="2400" dirty="0">
                <a:latin typeface="Bookman Old Style" pitchFamily="18" charset="0"/>
                <a:cs typeface="Constantia"/>
              </a:rPr>
              <a:t>et</a:t>
            </a:r>
            <a:r>
              <a:rPr sz="2400" spc="-5" dirty="0">
                <a:latin typeface="Bookman Old Style" pitchFamily="18" charset="0"/>
                <a:cs typeface="Constantia"/>
              </a:rPr>
              <a:t>icular  </a:t>
            </a:r>
            <a:r>
              <a:rPr sz="2400" spc="-15" dirty="0">
                <a:latin typeface="Bookman Old Style" pitchFamily="18" charset="0"/>
                <a:cs typeface="Constantia"/>
              </a:rPr>
              <a:t>cells</a:t>
            </a:r>
            <a:endParaRPr sz="2400" dirty="0">
              <a:latin typeface="Bookman Old Style" pitchFamily="18" charset="0"/>
              <a:cs typeface="Constantia"/>
            </a:endParaRPr>
          </a:p>
        </p:txBody>
      </p:sp>
      <p:graphicFrame>
        <p:nvGraphicFramePr>
          <p:cNvPr id="4" name="object 4"/>
          <p:cNvGraphicFramePr>
            <a:graphicFrameLocks noGrp="1"/>
          </p:cNvGraphicFramePr>
          <p:nvPr>
            <p:extLst>
              <p:ext uri="{D42A27DB-BD31-4B8C-83A1-F6EECF244321}">
                <p14:modId xmlns:p14="http://schemas.microsoft.com/office/powerpoint/2010/main" val="3376020715"/>
              </p:ext>
            </p:extLst>
          </p:nvPr>
        </p:nvGraphicFramePr>
        <p:xfrm>
          <a:off x="1436369" y="3728698"/>
          <a:ext cx="6644640" cy="2224974"/>
        </p:xfrm>
        <a:graphic>
          <a:graphicData uri="http://schemas.openxmlformats.org/drawingml/2006/table">
            <a:tbl>
              <a:tblPr firstRow="1" bandRow="1">
                <a:tableStyleId>{2D5ABB26-0587-4C30-8999-92F81FD0307C}</a:tableStyleId>
              </a:tblPr>
              <a:tblGrid>
                <a:gridCol w="2214880">
                  <a:extLst>
                    <a:ext uri="{9D8B030D-6E8A-4147-A177-3AD203B41FA5}">
                      <a16:colId xmlns:a16="http://schemas.microsoft.com/office/drawing/2014/main" xmlns="" val="20000"/>
                    </a:ext>
                  </a:extLst>
                </a:gridCol>
                <a:gridCol w="2214880">
                  <a:extLst>
                    <a:ext uri="{9D8B030D-6E8A-4147-A177-3AD203B41FA5}">
                      <a16:colId xmlns:a16="http://schemas.microsoft.com/office/drawing/2014/main" xmlns="" val="20001"/>
                    </a:ext>
                  </a:extLst>
                </a:gridCol>
                <a:gridCol w="2214880">
                  <a:extLst>
                    <a:ext uri="{9D8B030D-6E8A-4147-A177-3AD203B41FA5}">
                      <a16:colId xmlns:a16="http://schemas.microsoft.com/office/drawing/2014/main" xmlns="" val="20002"/>
                    </a:ext>
                  </a:extLst>
                </a:gridCol>
              </a:tblGrid>
              <a:tr h="370840">
                <a:tc>
                  <a:txBody>
                    <a:bodyPr/>
                    <a:lstStyle/>
                    <a:p>
                      <a:pPr marL="28575">
                        <a:lnSpc>
                          <a:spcPct val="100000"/>
                        </a:lnSpc>
                        <a:spcBef>
                          <a:spcPts val="110"/>
                        </a:spcBef>
                      </a:pPr>
                      <a:r>
                        <a:rPr sz="1800" b="1" spc="-10" dirty="0">
                          <a:solidFill>
                            <a:srgbClr val="FFFFFF"/>
                          </a:solidFill>
                          <a:latin typeface="Constantia"/>
                          <a:cs typeface="Constantia"/>
                        </a:rPr>
                        <a:t>Lymphoid</a:t>
                      </a:r>
                      <a:r>
                        <a:rPr sz="1800" b="1" spc="-65" dirty="0">
                          <a:solidFill>
                            <a:srgbClr val="FFFFFF"/>
                          </a:solidFill>
                          <a:latin typeface="Constantia"/>
                          <a:cs typeface="Constantia"/>
                        </a:rPr>
                        <a:t> </a:t>
                      </a:r>
                      <a:r>
                        <a:rPr sz="1800" b="1" spc="-10" dirty="0">
                          <a:solidFill>
                            <a:srgbClr val="FFFFFF"/>
                          </a:solidFill>
                          <a:latin typeface="Constantia"/>
                          <a:cs typeface="Constantia"/>
                        </a:rPr>
                        <a:t>Organ</a:t>
                      </a:r>
                      <a:endParaRPr sz="1800" dirty="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E6EC5"/>
                    </a:solidFill>
                  </a:tcPr>
                </a:tc>
                <a:tc>
                  <a:txBody>
                    <a:bodyPr/>
                    <a:lstStyle/>
                    <a:p>
                      <a:pPr marL="29209">
                        <a:lnSpc>
                          <a:spcPct val="100000"/>
                        </a:lnSpc>
                        <a:spcBef>
                          <a:spcPts val="110"/>
                        </a:spcBef>
                      </a:pPr>
                      <a:r>
                        <a:rPr sz="1800" b="1" dirty="0">
                          <a:solidFill>
                            <a:srgbClr val="FFFFFF"/>
                          </a:solidFill>
                          <a:latin typeface="Constantia"/>
                          <a:cs typeface="Constantia"/>
                        </a:rPr>
                        <a:t>T</a:t>
                      </a:r>
                      <a:r>
                        <a:rPr sz="1800" b="1" spc="-85" dirty="0">
                          <a:solidFill>
                            <a:srgbClr val="FFFFFF"/>
                          </a:solidFill>
                          <a:latin typeface="Constantia"/>
                          <a:cs typeface="Constantia"/>
                        </a:rPr>
                        <a:t> </a:t>
                      </a:r>
                      <a:r>
                        <a:rPr sz="1800" b="1" spc="-10" dirty="0">
                          <a:solidFill>
                            <a:srgbClr val="FFFFFF"/>
                          </a:solidFill>
                          <a:latin typeface="Constantia"/>
                          <a:cs typeface="Constantia"/>
                        </a:rPr>
                        <a:t>Lymphocytes,</a:t>
                      </a:r>
                      <a:r>
                        <a:rPr sz="1800" b="1" spc="-50" dirty="0">
                          <a:solidFill>
                            <a:srgbClr val="FFFFFF"/>
                          </a:solidFill>
                          <a:latin typeface="Constantia"/>
                          <a:cs typeface="Constantia"/>
                        </a:rPr>
                        <a:t> </a:t>
                      </a:r>
                      <a:r>
                        <a:rPr sz="1800" b="1" dirty="0">
                          <a:solidFill>
                            <a:srgbClr val="FFFFFF"/>
                          </a:solidFill>
                          <a:latin typeface="Constantia"/>
                          <a:cs typeface="Constantia"/>
                        </a:rPr>
                        <a:t>(%)</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E6EC5"/>
                    </a:solidFill>
                  </a:tcPr>
                </a:tc>
                <a:tc>
                  <a:txBody>
                    <a:bodyPr/>
                    <a:lstStyle/>
                    <a:p>
                      <a:pPr marL="29209">
                        <a:lnSpc>
                          <a:spcPct val="100000"/>
                        </a:lnSpc>
                        <a:spcBef>
                          <a:spcPts val="110"/>
                        </a:spcBef>
                      </a:pPr>
                      <a:r>
                        <a:rPr sz="1800" b="1" dirty="0">
                          <a:solidFill>
                            <a:srgbClr val="FFFFFF"/>
                          </a:solidFill>
                          <a:latin typeface="Constantia"/>
                          <a:cs typeface="Constantia"/>
                        </a:rPr>
                        <a:t>B</a:t>
                      </a:r>
                      <a:r>
                        <a:rPr sz="1800" b="1" spc="-50" dirty="0">
                          <a:solidFill>
                            <a:srgbClr val="FFFFFF"/>
                          </a:solidFill>
                          <a:latin typeface="Constantia"/>
                          <a:cs typeface="Constantia"/>
                        </a:rPr>
                        <a:t> </a:t>
                      </a:r>
                      <a:r>
                        <a:rPr sz="1800" b="1" spc="-10" dirty="0">
                          <a:solidFill>
                            <a:srgbClr val="FFFFFF"/>
                          </a:solidFill>
                          <a:latin typeface="Constantia"/>
                          <a:cs typeface="Constantia"/>
                        </a:rPr>
                        <a:t>Lymphocytes,</a:t>
                      </a:r>
                      <a:r>
                        <a:rPr sz="1800" b="1" spc="-35" dirty="0">
                          <a:solidFill>
                            <a:srgbClr val="FFFFFF"/>
                          </a:solidFill>
                          <a:latin typeface="Constantia"/>
                          <a:cs typeface="Constantia"/>
                        </a:rPr>
                        <a:t> </a:t>
                      </a:r>
                      <a:r>
                        <a:rPr sz="1800" b="1" dirty="0">
                          <a:solidFill>
                            <a:srgbClr val="FFFFFF"/>
                          </a:solidFill>
                          <a:latin typeface="Constantia"/>
                          <a:cs typeface="Constantia"/>
                        </a:rPr>
                        <a:t>(%)</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E6EC5"/>
                    </a:solidFill>
                  </a:tcPr>
                </a:tc>
                <a:extLst>
                  <a:ext uri="{0D108BD9-81ED-4DB2-BD59-A6C34878D82A}">
                    <a16:rowId xmlns:a16="http://schemas.microsoft.com/office/drawing/2014/main" xmlns="" val="10000"/>
                  </a:ext>
                </a:extLst>
              </a:tr>
              <a:tr h="370839">
                <a:tc>
                  <a:txBody>
                    <a:bodyPr/>
                    <a:lstStyle/>
                    <a:p>
                      <a:pPr marL="28575">
                        <a:lnSpc>
                          <a:spcPct val="100000"/>
                        </a:lnSpc>
                        <a:spcBef>
                          <a:spcPts val="110"/>
                        </a:spcBef>
                      </a:pPr>
                      <a:r>
                        <a:rPr sz="1800" spc="-10" dirty="0">
                          <a:latin typeface="Constantia"/>
                          <a:cs typeface="Constantia"/>
                        </a:rPr>
                        <a:t>Thymus</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0"/>
                        </a:spcBef>
                      </a:pPr>
                      <a:r>
                        <a:rPr sz="1800" dirty="0">
                          <a:latin typeface="Constantia"/>
                          <a:cs typeface="Constantia"/>
                        </a:rPr>
                        <a:t>100</a:t>
                      </a:r>
                    </a:p>
                  </a:txBody>
                  <a:tcPr marL="0" marR="0" marT="139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0"/>
                        </a:spcBef>
                      </a:pPr>
                      <a:r>
                        <a:rPr sz="1800" dirty="0">
                          <a:latin typeface="Constantia"/>
                          <a:cs typeface="Constantia"/>
                        </a:rPr>
                        <a:t>0</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D4EA"/>
                    </a:solidFill>
                  </a:tcPr>
                </a:tc>
                <a:extLst>
                  <a:ext uri="{0D108BD9-81ED-4DB2-BD59-A6C34878D82A}">
                    <a16:rowId xmlns:a16="http://schemas.microsoft.com/office/drawing/2014/main" xmlns="" val="10001"/>
                  </a:ext>
                </a:extLst>
              </a:tr>
              <a:tr h="370839">
                <a:tc>
                  <a:txBody>
                    <a:bodyPr/>
                    <a:lstStyle/>
                    <a:p>
                      <a:pPr marL="28575">
                        <a:lnSpc>
                          <a:spcPct val="100000"/>
                        </a:lnSpc>
                        <a:spcBef>
                          <a:spcPts val="110"/>
                        </a:spcBef>
                      </a:pPr>
                      <a:r>
                        <a:rPr sz="1800" spc="-5" dirty="0">
                          <a:latin typeface="Constantia"/>
                          <a:cs typeface="Constantia"/>
                        </a:rPr>
                        <a:t>Bone</a:t>
                      </a:r>
                      <a:r>
                        <a:rPr sz="1800" spc="-80" dirty="0">
                          <a:latin typeface="Constantia"/>
                          <a:cs typeface="Constantia"/>
                        </a:rPr>
                        <a:t> </a:t>
                      </a:r>
                      <a:r>
                        <a:rPr sz="1800" spc="-15" dirty="0">
                          <a:latin typeface="Constantia"/>
                          <a:cs typeface="Constantia"/>
                        </a:rPr>
                        <a:t>marrow</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tc>
                  <a:txBody>
                    <a:bodyPr/>
                    <a:lstStyle/>
                    <a:p>
                      <a:pPr marL="29209">
                        <a:lnSpc>
                          <a:spcPct val="100000"/>
                        </a:lnSpc>
                        <a:spcBef>
                          <a:spcPts val="110"/>
                        </a:spcBef>
                      </a:pPr>
                      <a:r>
                        <a:rPr sz="1800" dirty="0">
                          <a:latin typeface="Constantia"/>
                          <a:cs typeface="Constantia"/>
                        </a:rPr>
                        <a:t>10</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tc>
                  <a:txBody>
                    <a:bodyPr/>
                    <a:lstStyle/>
                    <a:p>
                      <a:pPr marL="29209">
                        <a:lnSpc>
                          <a:spcPct val="100000"/>
                        </a:lnSpc>
                        <a:spcBef>
                          <a:spcPts val="110"/>
                        </a:spcBef>
                      </a:pPr>
                      <a:r>
                        <a:rPr sz="1800" dirty="0">
                          <a:latin typeface="Constantia"/>
                          <a:cs typeface="Constantia"/>
                        </a:rPr>
                        <a:t>90</a:t>
                      </a:r>
                      <a:endParaRPr sz="1800">
                        <a:latin typeface="Constantia"/>
                        <a:cs typeface="Constantia"/>
                      </a:endParaRPr>
                    </a:p>
                  </a:txBody>
                  <a:tcPr marL="0" marR="0" marT="139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extLst>
                  <a:ext uri="{0D108BD9-81ED-4DB2-BD59-A6C34878D82A}">
                    <a16:rowId xmlns:a16="http://schemas.microsoft.com/office/drawing/2014/main" xmlns="" val="10002"/>
                  </a:ext>
                </a:extLst>
              </a:tr>
              <a:tr h="370840">
                <a:tc>
                  <a:txBody>
                    <a:bodyPr/>
                    <a:lstStyle/>
                    <a:p>
                      <a:pPr marL="28575">
                        <a:lnSpc>
                          <a:spcPct val="100000"/>
                        </a:lnSpc>
                        <a:spcBef>
                          <a:spcPts val="115"/>
                        </a:spcBef>
                      </a:pPr>
                      <a:r>
                        <a:rPr sz="1800" spc="-5" dirty="0">
                          <a:latin typeface="Constantia"/>
                          <a:cs typeface="Constantia"/>
                        </a:rPr>
                        <a:t>Spleen</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5"/>
                        </a:spcBef>
                      </a:pPr>
                      <a:r>
                        <a:rPr sz="1800" spc="-45" dirty="0">
                          <a:latin typeface="Constantia"/>
                          <a:cs typeface="Constantia"/>
                        </a:rPr>
                        <a:t>45</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5"/>
                        </a:spcBef>
                      </a:pPr>
                      <a:r>
                        <a:rPr sz="1800" spc="-20" dirty="0">
                          <a:latin typeface="Constantia"/>
                          <a:cs typeface="Constantia"/>
                        </a:rPr>
                        <a:t>55</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extLst>
                  <a:ext uri="{0D108BD9-81ED-4DB2-BD59-A6C34878D82A}">
                    <a16:rowId xmlns:a16="http://schemas.microsoft.com/office/drawing/2014/main" xmlns="" val="10003"/>
                  </a:ext>
                </a:extLst>
              </a:tr>
              <a:tr h="370776">
                <a:tc>
                  <a:txBody>
                    <a:bodyPr/>
                    <a:lstStyle/>
                    <a:p>
                      <a:pPr marL="28575">
                        <a:lnSpc>
                          <a:spcPct val="100000"/>
                        </a:lnSpc>
                        <a:spcBef>
                          <a:spcPts val="115"/>
                        </a:spcBef>
                      </a:pPr>
                      <a:r>
                        <a:rPr sz="1800" spc="-20" dirty="0">
                          <a:latin typeface="Constantia"/>
                          <a:cs typeface="Constantia"/>
                        </a:rPr>
                        <a:t>Lymph</a:t>
                      </a:r>
                      <a:r>
                        <a:rPr sz="1800" spc="-75" dirty="0">
                          <a:latin typeface="Constantia"/>
                          <a:cs typeface="Constantia"/>
                        </a:rPr>
                        <a:t> </a:t>
                      </a:r>
                      <a:r>
                        <a:rPr sz="1800" spc="-10" dirty="0">
                          <a:latin typeface="Constantia"/>
                          <a:cs typeface="Constantia"/>
                        </a:rPr>
                        <a:t>nodes</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tc>
                  <a:txBody>
                    <a:bodyPr/>
                    <a:lstStyle/>
                    <a:p>
                      <a:pPr marL="29209">
                        <a:lnSpc>
                          <a:spcPct val="100000"/>
                        </a:lnSpc>
                        <a:spcBef>
                          <a:spcPts val="115"/>
                        </a:spcBef>
                      </a:pPr>
                      <a:r>
                        <a:rPr sz="1800" spc="-5" dirty="0">
                          <a:latin typeface="Constantia"/>
                          <a:cs typeface="Constantia"/>
                        </a:rPr>
                        <a:t>60</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tc>
                  <a:txBody>
                    <a:bodyPr/>
                    <a:lstStyle/>
                    <a:p>
                      <a:pPr marL="29209">
                        <a:lnSpc>
                          <a:spcPct val="100000"/>
                        </a:lnSpc>
                        <a:spcBef>
                          <a:spcPts val="115"/>
                        </a:spcBef>
                      </a:pPr>
                      <a:r>
                        <a:rPr sz="1800" dirty="0">
                          <a:latin typeface="Constantia"/>
                          <a:cs typeface="Constantia"/>
                        </a:rPr>
                        <a:t>40</a:t>
                      </a:r>
                      <a:endParaRPr sz="1800">
                        <a:latin typeface="Constantia"/>
                        <a:cs typeface="Constantia"/>
                      </a:endParaRPr>
                    </a:p>
                  </a:txBody>
                  <a:tcPr marL="0" marR="0" marT="146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BF5"/>
                    </a:solidFill>
                  </a:tcPr>
                </a:tc>
                <a:extLst>
                  <a:ext uri="{0D108BD9-81ED-4DB2-BD59-A6C34878D82A}">
                    <a16:rowId xmlns:a16="http://schemas.microsoft.com/office/drawing/2014/main" xmlns="" val="10004"/>
                  </a:ext>
                </a:extLst>
              </a:tr>
              <a:tr h="370840">
                <a:tc>
                  <a:txBody>
                    <a:bodyPr/>
                    <a:lstStyle/>
                    <a:p>
                      <a:pPr marL="28575">
                        <a:lnSpc>
                          <a:spcPct val="100000"/>
                        </a:lnSpc>
                        <a:spcBef>
                          <a:spcPts val="114"/>
                        </a:spcBef>
                      </a:pPr>
                      <a:r>
                        <a:rPr sz="1800" spc="-5" dirty="0">
                          <a:latin typeface="Constantia"/>
                          <a:cs typeface="Constantia"/>
                        </a:rPr>
                        <a:t>Blood</a:t>
                      </a:r>
                      <a:endParaRPr sz="1800">
                        <a:latin typeface="Constantia"/>
                        <a:cs typeface="Constantia"/>
                      </a:endParaRPr>
                    </a:p>
                  </a:txBody>
                  <a:tcPr marL="0" marR="0" marT="146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4"/>
                        </a:spcBef>
                      </a:pPr>
                      <a:r>
                        <a:rPr sz="1800" spc="-20" dirty="0">
                          <a:latin typeface="Constantia"/>
                          <a:cs typeface="Constantia"/>
                        </a:rPr>
                        <a:t>75</a:t>
                      </a:r>
                      <a:endParaRPr sz="1800">
                        <a:latin typeface="Constantia"/>
                        <a:cs typeface="Constantia"/>
                      </a:endParaRPr>
                    </a:p>
                  </a:txBody>
                  <a:tcPr marL="0" marR="0" marT="146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tc>
                  <a:txBody>
                    <a:bodyPr/>
                    <a:lstStyle/>
                    <a:p>
                      <a:pPr marL="29209">
                        <a:lnSpc>
                          <a:spcPct val="100000"/>
                        </a:lnSpc>
                        <a:spcBef>
                          <a:spcPts val="114"/>
                        </a:spcBef>
                      </a:pPr>
                      <a:r>
                        <a:rPr sz="1800" spc="-30" dirty="0">
                          <a:latin typeface="Constantia"/>
                          <a:cs typeface="Constantia"/>
                        </a:rPr>
                        <a:t>35</a:t>
                      </a:r>
                      <a:endParaRPr sz="1800" dirty="0">
                        <a:latin typeface="Constantia"/>
                        <a:cs typeface="Constantia"/>
                      </a:endParaRPr>
                    </a:p>
                  </a:txBody>
                  <a:tcPr marL="0" marR="0" marT="146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D4EA"/>
                    </a:solidFill>
                  </a:tcPr>
                </a:tc>
                <a:extLst>
                  <a:ext uri="{0D108BD9-81ED-4DB2-BD59-A6C34878D82A}">
                    <a16:rowId xmlns:a16="http://schemas.microsoft.com/office/drawing/2014/main" xmlns="" val="10005"/>
                  </a:ext>
                </a:extLst>
              </a:tr>
            </a:tbl>
          </a:graphicData>
        </a:graphic>
      </p:graphicFrame>
      <p:sp>
        <p:nvSpPr>
          <p:cNvPr id="5" name="object 5"/>
          <p:cNvSpPr txBox="1"/>
          <p:nvPr/>
        </p:nvSpPr>
        <p:spPr>
          <a:xfrm>
            <a:off x="1436369" y="6470894"/>
            <a:ext cx="6358890" cy="299720"/>
          </a:xfrm>
          <a:prstGeom prst="rect">
            <a:avLst/>
          </a:prstGeom>
        </p:spPr>
        <p:txBody>
          <a:bodyPr vert="horz" wrap="square" lIns="0" tIns="12700" rIns="0" bIns="0" rtlCol="0">
            <a:spAutoFit/>
          </a:bodyPr>
          <a:lstStyle/>
          <a:p>
            <a:pPr marL="12700">
              <a:lnSpc>
                <a:spcPct val="100000"/>
              </a:lnSpc>
              <a:spcBef>
                <a:spcPts val="100"/>
              </a:spcBef>
            </a:pPr>
            <a:r>
              <a:rPr sz="1800" spc="-25" dirty="0">
                <a:latin typeface="Constantia"/>
                <a:cs typeface="Constantia"/>
              </a:rPr>
              <a:t>Table</a:t>
            </a:r>
            <a:r>
              <a:rPr sz="1800" spc="-120" dirty="0">
                <a:latin typeface="Constantia"/>
                <a:cs typeface="Constantia"/>
              </a:rPr>
              <a:t> </a:t>
            </a:r>
            <a:r>
              <a:rPr sz="1800" spc="-10" dirty="0">
                <a:latin typeface="Constantia"/>
                <a:cs typeface="Constantia"/>
              </a:rPr>
              <a:t>showing</a:t>
            </a:r>
            <a:r>
              <a:rPr sz="1800" spc="-20" dirty="0">
                <a:latin typeface="Constantia"/>
                <a:cs typeface="Constantia"/>
              </a:rPr>
              <a:t> </a:t>
            </a:r>
            <a:r>
              <a:rPr sz="1800" dirty="0">
                <a:latin typeface="Constantia"/>
                <a:cs typeface="Constantia"/>
              </a:rPr>
              <a:t>the</a:t>
            </a:r>
            <a:r>
              <a:rPr sz="1800" spc="-80" dirty="0">
                <a:latin typeface="Constantia"/>
                <a:cs typeface="Constantia"/>
              </a:rPr>
              <a:t> </a:t>
            </a:r>
            <a:r>
              <a:rPr sz="1800" spc="-5" dirty="0">
                <a:latin typeface="Constantia"/>
                <a:cs typeface="Constantia"/>
              </a:rPr>
              <a:t>proportion</a:t>
            </a:r>
            <a:r>
              <a:rPr sz="1800" spc="-60" dirty="0">
                <a:latin typeface="Constantia"/>
                <a:cs typeface="Constantia"/>
              </a:rPr>
              <a:t> </a:t>
            </a:r>
            <a:r>
              <a:rPr sz="1800" dirty="0">
                <a:latin typeface="Constantia"/>
                <a:cs typeface="Constantia"/>
              </a:rPr>
              <a:t>of</a:t>
            </a:r>
            <a:r>
              <a:rPr sz="1800" spc="35" dirty="0">
                <a:latin typeface="Constantia"/>
                <a:cs typeface="Constantia"/>
              </a:rPr>
              <a:t> </a:t>
            </a:r>
            <a:r>
              <a:rPr sz="1800" spc="-10" dirty="0">
                <a:latin typeface="Constantia"/>
                <a:cs typeface="Constantia"/>
              </a:rPr>
              <a:t>lymphocyte</a:t>
            </a:r>
            <a:r>
              <a:rPr sz="1800" spc="-50" dirty="0">
                <a:latin typeface="Constantia"/>
                <a:cs typeface="Constantia"/>
              </a:rPr>
              <a:t> </a:t>
            </a:r>
            <a:r>
              <a:rPr sz="1800" spc="-5" dirty="0">
                <a:latin typeface="Constantia"/>
                <a:cs typeface="Constantia"/>
              </a:rPr>
              <a:t>in</a:t>
            </a:r>
            <a:r>
              <a:rPr sz="1800" spc="-15" dirty="0">
                <a:latin typeface="Constantia"/>
                <a:cs typeface="Constantia"/>
              </a:rPr>
              <a:t> </a:t>
            </a:r>
            <a:r>
              <a:rPr sz="1800" spc="-10" dirty="0">
                <a:latin typeface="Constantia"/>
                <a:cs typeface="Constantia"/>
              </a:rPr>
              <a:t>lymphoid</a:t>
            </a:r>
            <a:r>
              <a:rPr sz="1800" spc="-50" dirty="0">
                <a:latin typeface="Constantia"/>
                <a:cs typeface="Constantia"/>
              </a:rPr>
              <a:t> </a:t>
            </a:r>
            <a:r>
              <a:rPr sz="1800" spc="-5" dirty="0">
                <a:latin typeface="Constantia"/>
                <a:cs typeface="Constantia"/>
              </a:rPr>
              <a:t>organs</a:t>
            </a:r>
            <a:endParaRPr sz="1800" dirty="0">
              <a:latin typeface="Constantia"/>
              <a:cs typeface="Constantia"/>
            </a:endParaRPr>
          </a:p>
        </p:txBody>
      </p:sp>
      <p:sp>
        <p:nvSpPr>
          <p:cNvPr id="6" name="Slide Number Placeholder 5">
            <a:extLst>
              <a:ext uri="{FF2B5EF4-FFF2-40B4-BE49-F238E27FC236}">
                <a16:creationId xmlns:a16="http://schemas.microsoft.com/office/drawing/2014/main" xmlns="" id="{ED88EC98-174A-46BF-AB0A-4A621C600A96}"/>
              </a:ext>
            </a:extLst>
          </p:cNvPr>
          <p:cNvSpPr>
            <a:spLocks noGrp="1"/>
          </p:cNvSpPr>
          <p:nvPr>
            <p:ph type="sldNum" sz="quarter" idx="12"/>
          </p:nvPr>
        </p:nvSpPr>
        <p:spPr/>
        <p:txBody>
          <a:bodyPr/>
          <a:lstStyle/>
          <a:p>
            <a:pPr marL="55880">
              <a:lnSpc>
                <a:spcPts val="2005"/>
              </a:lnSpc>
            </a:pPr>
            <a:fld id="{81D60167-4931-47E6-BA6A-407CBD079E47}" type="slidenum">
              <a:rPr lang="en-GB" smtClean="0"/>
              <a:t>61</a:t>
            </a:fld>
            <a:endParaRPr lang="en-GB" dirty="0"/>
          </a:p>
        </p:txBody>
      </p:sp>
      <p:sp>
        <p:nvSpPr>
          <p:cNvPr id="7" name="Footer Placeholder 6">
            <a:extLst>
              <a:ext uri="{FF2B5EF4-FFF2-40B4-BE49-F238E27FC236}">
                <a16:creationId xmlns:a16="http://schemas.microsoft.com/office/drawing/2014/main" xmlns="" id="{4E5E8A5F-0256-4C0C-B1BF-E0FCA37A77C3}"/>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78296073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lang="en-US" sz="3200" spc="-5" dirty="0">
                <a:solidFill>
                  <a:srgbClr val="0446CC"/>
                </a:solidFill>
                <a:latin typeface="Times New Roman" pitchFamily="18" charset="0"/>
                <a:cs typeface="Times New Roman" pitchFamily="18" charset="0"/>
              </a:rPr>
              <a:t>Thymus</a:t>
            </a:r>
            <a:endParaRPr sz="3200" b="1" dirty="0">
              <a:solidFill>
                <a:srgbClr val="0000CC"/>
              </a:solidFill>
              <a:latin typeface="Times New Roman"/>
              <a:cs typeface="Times New Roman"/>
            </a:endParaRPr>
          </a:p>
        </p:txBody>
      </p:sp>
      <p:sp>
        <p:nvSpPr>
          <p:cNvPr id="14" name="TextBox 13">
            <a:extLst>
              <a:ext uri="{FF2B5EF4-FFF2-40B4-BE49-F238E27FC236}">
                <a16:creationId xmlns:a16="http://schemas.microsoft.com/office/drawing/2014/main" xmlns="" id="{AD127C5C-681F-4BF4-BFEF-F07ED0E5407C}"/>
              </a:ext>
            </a:extLst>
          </p:cNvPr>
          <p:cNvSpPr txBox="1"/>
          <p:nvPr/>
        </p:nvSpPr>
        <p:spPr>
          <a:xfrm>
            <a:off x="-1030" y="725242"/>
            <a:ext cx="5030230" cy="5202643"/>
          </a:xfrm>
          <a:prstGeom prst="rect">
            <a:avLst/>
          </a:prstGeom>
          <a:noFill/>
        </p:spPr>
        <p:txBody>
          <a:bodyPr wrap="square">
            <a:spAutoFit/>
          </a:bodyPr>
          <a:lstStyle/>
          <a:p>
            <a:pPr marL="286385" marR="5080" indent="-274320">
              <a:lnSpc>
                <a:spcPct val="150000"/>
              </a:lnSpc>
              <a:spcBef>
                <a:spcPts val="105"/>
              </a:spcBef>
              <a:buClr>
                <a:srgbClr val="0AD0D9"/>
              </a:buClr>
              <a:buSzPct val="94230"/>
              <a:buFont typeface="Segoe UI Symbol"/>
              <a:buChar char="⚫"/>
              <a:tabLst>
                <a:tab pos="287020" algn="l"/>
              </a:tabLst>
            </a:pPr>
            <a:r>
              <a:rPr lang="en-US" sz="2800" spc="-15" dirty="0">
                <a:latin typeface="Bookman Old Style" pitchFamily="18" charset="0"/>
                <a:cs typeface="Constantia"/>
              </a:rPr>
              <a:t>Is </a:t>
            </a:r>
            <a:r>
              <a:rPr lang="en-US" sz="2800" dirty="0">
                <a:latin typeface="Bookman Old Style" pitchFamily="18" charset="0"/>
                <a:cs typeface="Constantia"/>
              </a:rPr>
              <a:t>a </a:t>
            </a:r>
            <a:r>
              <a:rPr lang="en-US" sz="2800" b="1" spc="-5" dirty="0">
                <a:solidFill>
                  <a:srgbClr val="0000CC"/>
                </a:solidFill>
                <a:latin typeface="Bookman Old Style" pitchFamily="18" charset="0"/>
                <a:cs typeface="Constantia"/>
              </a:rPr>
              <a:t>lymphoepithelial</a:t>
            </a:r>
            <a:r>
              <a:rPr lang="en-US" sz="2800" spc="-5" dirty="0">
                <a:latin typeface="Bookman Old Style" pitchFamily="18" charset="0"/>
                <a:cs typeface="Constantia"/>
              </a:rPr>
              <a:t> </a:t>
            </a:r>
            <a:r>
              <a:rPr lang="en-US" sz="2800" spc="-10" dirty="0">
                <a:latin typeface="Bookman Old Style" pitchFamily="18" charset="0"/>
                <a:cs typeface="Constantia"/>
              </a:rPr>
              <a:t>organ </a:t>
            </a:r>
            <a:r>
              <a:rPr lang="en-US" sz="2800" spc="-5" dirty="0">
                <a:latin typeface="Bookman Old Style" pitchFamily="18" charset="0"/>
                <a:cs typeface="Constantia"/>
              </a:rPr>
              <a:t>behind</a:t>
            </a:r>
            <a:r>
              <a:rPr lang="en-US" sz="2800" spc="-30" dirty="0">
                <a:latin typeface="Bookman Old Style" pitchFamily="18" charset="0"/>
                <a:cs typeface="Constantia"/>
              </a:rPr>
              <a:t> </a:t>
            </a:r>
            <a:r>
              <a:rPr lang="en-US" sz="2800" spc="-5" dirty="0">
                <a:latin typeface="Bookman Old Style" pitchFamily="18" charset="0"/>
                <a:cs typeface="Constantia"/>
              </a:rPr>
              <a:t>the</a:t>
            </a:r>
            <a:r>
              <a:rPr lang="en-US" sz="2800" spc="-130" dirty="0">
                <a:latin typeface="Bookman Old Style" pitchFamily="18" charset="0"/>
                <a:cs typeface="Constantia"/>
              </a:rPr>
              <a:t> </a:t>
            </a:r>
            <a:r>
              <a:rPr lang="en-US" sz="2800" spc="-5" dirty="0">
                <a:latin typeface="Bookman Old Style" pitchFamily="18" charset="0"/>
                <a:cs typeface="Constantia"/>
              </a:rPr>
              <a:t>sternum</a:t>
            </a:r>
            <a:r>
              <a:rPr lang="en-US" sz="2800" spc="-140" dirty="0">
                <a:latin typeface="Bookman Old Style" pitchFamily="18" charset="0"/>
                <a:cs typeface="Constantia"/>
              </a:rPr>
              <a:t> </a:t>
            </a:r>
            <a:r>
              <a:rPr lang="en-US" sz="2800" dirty="0">
                <a:latin typeface="Bookman Old Style" pitchFamily="18" charset="0"/>
                <a:cs typeface="Constantia"/>
              </a:rPr>
              <a:t>b/n inferior thyroid pole &amp; </a:t>
            </a:r>
            <a:r>
              <a:rPr lang="en-US" sz="2800" spc="-640" dirty="0">
                <a:latin typeface="Bookman Old Style" pitchFamily="18" charset="0"/>
                <a:cs typeface="Constantia"/>
              </a:rPr>
              <a:t> </a:t>
            </a:r>
            <a:r>
              <a:rPr lang="en-US" sz="2800" spc="-5" dirty="0">
                <a:latin typeface="Bookman Old Style" pitchFamily="18" charset="0"/>
                <a:cs typeface="Constantia"/>
              </a:rPr>
              <a:t>th</a:t>
            </a:r>
            <a:r>
              <a:rPr lang="en-US" sz="2800" dirty="0">
                <a:latin typeface="Bookman Old Style" pitchFamily="18" charset="0"/>
                <a:cs typeface="Constantia"/>
              </a:rPr>
              <a:t>e</a:t>
            </a:r>
            <a:r>
              <a:rPr lang="en-US" sz="2800" spc="-120" dirty="0">
                <a:latin typeface="Bookman Old Style" pitchFamily="18" charset="0"/>
                <a:cs typeface="Constantia"/>
              </a:rPr>
              <a:t> </a:t>
            </a:r>
            <a:r>
              <a:rPr lang="en-US" sz="2800" spc="-5" dirty="0">
                <a:latin typeface="Bookman Old Style" pitchFamily="18" charset="0"/>
                <a:cs typeface="Constantia"/>
              </a:rPr>
              <a:t>uppe</a:t>
            </a:r>
            <a:r>
              <a:rPr lang="en-US" sz="2800" dirty="0">
                <a:latin typeface="Bookman Old Style" pitchFamily="18" charset="0"/>
                <a:cs typeface="Constantia"/>
              </a:rPr>
              <a:t>r</a:t>
            </a:r>
            <a:r>
              <a:rPr lang="en-US" sz="2800" spc="-120" dirty="0">
                <a:latin typeface="Bookman Old Style" pitchFamily="18" charset="0"/>
                <a:cs typeface="Constantia"/>
              </a:rPr>
              <a:t> </a:t>
            </a:r>
            <a:r>
              <a:rPr lang="en-US" sz="2800" spc="-25" dirty="0">
                <a:latin typeface="Bookman Old Style" pitchFamily="18" charset="0"/>
                <a:cs typeface="Constantia"/>
              </a:rPr>
              <a:t>f</a:t>
            </a:r>
            <a:r>
              <a:rPr lang="en-US" sz="2800" dirty="0">
                <a:latin typeface="Bookman Old Style" pitchFamily="18" charset="0"/>
                <a:cs typeface="Constantia"/>
              </a:rPr>
              <a:t>our</a:t>
            </a:r>
            <a:r>
              <a:rPr lang="en-US" sz="2800" spc="-170" dirty="0">
                <a:latin typeface="Bookman Old Style" pitchFamily="18" charset="0"/>
                <a:cs typeface="Constantia"/>
              </a:rPr>
              <a:t>  </a:t>
            </a:r>
            <a:r>
              <a:rPr lang="en-US" sz="2800" spc="-55" dirty="0">
                <a:latin typeface="Bookman Old Style" pitchFamily="18" charset="0"/>
                <a:cs typeface="Constantia"/>
              </a:rPr>
              <a:t>c</a:t>
            </a:r>
            <a:r>
              <a:rPr lang="en-US" sz="2800" dirty="0">
                <a:latin typeface="Bookman Old Style" pitchFamily="18" charset="0"/>
                <a:cs typeface="Constantia"/>
              </a:rPr>
              <a:t>ostal</a:t>
            </a:r>
            <a:r>
              <a:rPr lang="en-US" sz="2800" spc="-90" dirty="0">
                <a:latin typeface="Bookman Old Style" pitchFamily="18" charset="0"/>
                <a:cs typeface="Constantia"/>
              </a:rPr>
              <a:t> </a:t>
            </a:r>
            <a:r>
              <a:rPr lang="en-US" sz="2800" spc="-5" dirty="0">
                <a:latin typeface="Bookman Old Style" pitchFamily="18" charset="0"/>
                <a:cs typeface="Constantia"/>
              </a:rPr>
              <a:t>cartila</a:t>
            </a:r>
            <a:r>
              <a:rPr lang="en-US" sz="2800" spc="-70" dirty="0">
                <a:latin typeface="Bookman Old Style" pitchFamily="18" charset="0"/>
                <a:cs typeface="Constantia"/>
              </a:rPr>
              <a:t>g</a:t>
            </a:r>
            <a:r>
              <a:rPr lang="en-US" sz="2800" dirty="0">
                <a:latin typeface="Bookman Old Style" pitchFamily="18" charset="0"/>
                <a:cs typeface="Constantia"/>
              </a:rPr>
              <a:t>e</a:t>
            </a:r>
            <a:r>
              <a:rPr lang="en-US" sz="2800" spc="-25" dirty="0">
                <a:latin typeface="Bookman Old Style" pitchFamily="18" charset="0"/>
                <a:cs typeface="Constantia"/>
              </a:rPr>
              <a:t>s</a:t>
            </a:r>
            <a:r>
              <a:rPr lang="en-US" sz="2800" dirty="0">
                <a:latin typeface="Bookman Old Style" pitchFamily="18" charset="0"/>
                <a:cs typeface="Constantia"/>
              </a:rPr>
              <a:t>,</a:t>
            </a:r>
          </a:p>
          <a:p>
            <a:pPr marL="286385" marR="5080" indent="-274320">
              <a:lnSpc>
                <a:spcPct val="150000"/>
              </a:lnSpc>
              <a:spcBef>
                <a:spcPts val="105"/>
              </a:spcBef>
              <a:buClr>
                <a:srgbClr val="0AD0D9"/>
              </a:buClr>
              <a:buSzPct val="94230"/>
              <a:buFont typeface="Segoe UI Symbol"/>
              <a:buChar char="⚫"/>
              <a:tabLst>
                <a:tab pos="287020" algn="l"/>
              </a:tabLst>
            </a:pPr>
            <a:r>
              <a:rPr lang="en-US" sz="2800" dirty="0">
                <a:latin typeface="Bookman Old Style" pitchFamily="18" charset="0"/>
                <a:cs typeface="Constantia"/>
              </a:rPr>
              <a:t>Located </a:t>
            </a:r>
            <a:r>
              <a:rPr lang="en-US" sz="2800" spc="-5" dirty="0">
                <a:latin typeface="Bookman Old Style" pitchFamily="18" charset="0"/>
                <a:cs typeface="Constantia"/>
              </a:rPr>
              <a:t>i</a:t>
            </a:r>
            <a:r>
              <a:rPr lang="en-US" sz="2800" dirty="0">
                <a:latin typeface="Bookman Old Style" pitchFamily="18" charset="0"/>
                <a:cs typeface="Constantia"/>
              </a:rPr>
              <a:t>n</a:t>
            </a:r>
            <a:r>
              <a:rPr lang="en-US" sz="2800" spc="-90" dirty="0">
                <a:latin typeface="Bookman Old Style" pitchFamily="18" charset="0"/>
                <a:cs typeface="Constantia"/>
              </a:rPr>
              <a:t> </a:t>
            </a:r>
            <a:r>
              <a:rPr lang="en-US" sz="2800" spc="-5" dirty="0">
                <a:latin typeface="Bookman Old Style" pitchFamily="18" charset="0"/>
                <a:cs typeface="Constantia"/>
              </a:rPr>
              <a:t>th</a:t>
            </a:r>
            <a:r>
              <a:rPr lang="en-US" sz="2800" dirty="0">
                <a:latin typeface="Bookman Old Style" pitchFamily="18" charset="0"/>
                <a:cs typeface="Constantia"/>
              </a:rPr>
              <a:t>e</a:t>
            </a:r>
            <a:r>
              <a:rPr lang="en-US" sz="2800" spc="-130" dirty="0">
                <a:latin typeface="Bookman Old Style" pitchFamily="18" charset="0"/>
                <a:cs typeface="Constantia"/>
              </a:rPr>
              <a:t> </a:t>
            </a:r>
            <a:r>
              <a:rPr lang="en-US" sz="2800" dirty="0">
                <a:latin typeface="Bookman Old Style" pitchFamily="18" charset="0"/>
                <a:cs typeface="Constantia"/>
              </a:rPr>
              <a:t>superi</a:t>
            </a:r>
            <a:r>
              <a:rPr lang="en-US" sz="2800" spc="-10" dirty="0">
                <a:latin typeface="Bookman Old Style" pitchFamily="18" charset="0"/>
                <a:cs typeface="Constantia"/>
              </a:rPr>
              <a:t>o</a:t>
            </a:r>
            <a:r>
              <a:rPr lang="en-US" sz="2800" dirty="0">
                <a:latin typeface="Bookman Old Style" pitchFamily="18" charset="0"/>
                <a:cs typeface="Constantia"/>
              </a:rPr>
              <a:t>r and</a:t>
            </a:r>
            <a:r>
              <a:rPr lang="en-US" sz="2800" spc="-60" dirty="0">
                <a:latin typeface="Bookman Old Style" pitchFamily="18" charset="0"/>
                <a:cs typeface="Constantia"/>
              </a:rPr>
              <a:t> </a:t>
            </a:r>
            <a:r>
              <a:rPr lang="en-US" sz="2800" dirty="0">
                <a:latin typeface="Bookman Old Style" pitchFamily="18" charset="0"/>
                <a:cs typeface="Constantia"/>
              </a:rPr>
              <a:t>an</a:t>
            </a:r>
            <a:r>
              <a:rPr lang="en-US" sz="2800" spc="-40" dirty="0">
                <a:latin typeface="Bookman Old Style" pitchFamily="18" charset="0"/>
                <a:cs typeface="Constantia"/>
              </a:rPr>
              <a:t>t</a:t>
            </a:r>
            <a:r>
              <a:rPr lang="en-US" sz="2800" dirty="0">
                <a:latin typeface="Bookman Old Style" pitchFamily="18" charset="0"/>
                <a:cs typeface="Constantia"/>
              </a:rPr>
              <a:t>eri</a:t>
            </a:r>
            <a:r>
              <a:rPr lang="en-US" sz="2800" spc="-15" dirty="0">
                <a:latin typeface="Bookman Old Style" pitchFamily="18" charset="0"/>
                <a:cs typeface="Constantia"/>
              </a:rPr>
              <a:t>o</a:t>
            </a:r>
            <a:r>
              <a:rPr lang="en-US" sz="2800" dirty="0">
                <a:latin typeface="Bookman Old Style" pitchFamily="18" charset="0"/>
                <a:cs typeface="Constantia"/>
              </a:rPr>
              <a:t>r part of inferior </a:t>
            </a:r>
            <a:r>
              <a:rPr lang="en-US" sz="2800" spc="-5" dirty="0">
                <a:latin typeface="Bookman Old Style" pitchFamily="18" charset="0"/>
                <a:cs typeface="Constantia"/>
              </a:rPr>
              <a:t>mediastinum</a:t>
            </a:r>
            <a:endParaRPr lang="en-US" sz="2800" dirty="0">
              <a:latin typeface="Bookman Old Style" pitchFamily="18" charset="0"/>
              <a:cs typeface="Constantia"/>
            </a:endParaRPr>
          </a:p>
        </p:txBody>
      </p:sp>
      <p:sp>
        <p:nvSpPr>
          <p:cNvPr id="10" name="Slide Number Placeholder 9">
            <a:extLst>
              <a:ext uri="{FF2B5EF4-FFF2-40B4-BE49-F238E27FC236}">
                <a16:creationId xmlns:a16="http://schemas.microsoft.com/office/drawing/2014/main" xmlns="" id="{7E416431-B35B-4D5A-AC5E-8A97DDD8A6AA}"/>
              </a:ext>
            </a:extLst>
          </p:cNvPr>
          <p:cNvSpPr>
            <a:spLocks noGrp="1"/>
          </p:cNvSpPr>
          <p:nvPr>
            <p:ph type="sldNum" sz="quarter" idx="12"/>
          </p:nvPr>
        </p:nvSpPr>
        <p:spPr/>
        <p:txBody>
          <a:bodyPr/>
          <a:lstStyle/>
          <a:p>
            <a:pPr marL="55880">
              <a:lnSpc>
                <a:spcPts val="2005"/>
              </a:lnSpc>
            </a:pPr>
            <a:fld id="{81D60167-4931-47E6-BA6A-407CBD079E47}" type="slidenum">
              <a:rPr lang="en-GB" smtClean="0"/>
              <a:t>62</a:t>
            </a:fld>
            <a:endParaRPr lang="en-GB" dirty="0"/>
          </a:p>
        </p:txBody>
      </p:sp>
      <p:pic>
        <p:nvPicPr>
          <p:cNvPr id="12" name="Picture 11">
            <a:extLst>
              <a:ext uri="{FF2B5EF4-FFF2-40B4-BE49-F238E27FC236}">
                <a16:creationId xmlns:a16="http://schemas.microsoft.com/office/drawing/2014/main" xmlns="" id="{EB31AF41-315C-48F8-A38D-724BA7B4A7A9}"/>
              </a:ext>
            </a:extLst>
          </p:cNvPr>
          <p:cNvPicPr>
            <a:picLocks noChangeAspect="1"/>
          </p:cNvPicPr>
          <p:nvPr/>
        </p:nvPicPr>
        <p:blipFill>
          <a:blip r:embed="rId8"/>
          <a:stretch>
            <a:fillRect/>
          </a:stretch>
        </p:blipFill>
        <p:spPr>
          <a:xfrm>
            <a:off x="4572572" y="3196439"/>
            <a:ext cx="4572000" cy="3079343"/>
          </a:xfrm>
          <a:prstGeom prst="rect">
            <a:avLst/>
          </a:prstGeom>
        </p:spPr>
      </p:pic>
      <p:sp>
        <p:nvSpPr>
          <p:cNvPr id="11" name="Footer Placeholder 10">
            <a:extLst>
              <a:ext uri="{FF2B5EF4-FFF2-40B4-BE49-F238E27FC236}">
                <a16:creationId xmlns:a16="http://schemas.microsoft.com/office/drawing/2014/main" xmlns="" id="{FC5FD3AE-FFF2-4328-B650-67C9F299D9EC}"/>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14320880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pic>
        <p:nvPicPr>
          <p:cNvPr id="8" name="object 8"/>
          <p:cNvPicPr/>
          <p:nvPr/>
        </p:nvPicPr>
        <p:blipFill>
          <a:blip r:embed="rId7" cstate="print"/>
          <a:stretch>
            <a:fillRect/>
          </a:stretch>
        </p:blipFill>
        <p:spPr>
          <a:xfrm>
            <a:off x="0" y="12"/>
            <a:ext cx="9144000" cy="714362"/>
          </a:xfrm>
          <a:prstGeom prst="rect">
            <a:avLst/>
          </a:prstGeom>
        </p:spPr>
      </p:pic>
      <p:sp>
        <p:nvSpPr>
          <p:cNvPr id="9" name="object 9"/>
          <p:cNvSpPr txBox="1">
            <a:spLocks noGrp="1"/>
          </p:cNvSpPr>
          <p:nvPr>
            <p:ph type="title"/>
          </p:nvPr>
        </p:nvSpPr>
        <p:spPr>
          <a:xfrm>
            <a:off x="1923033" y="85761"/>
            <a:ext cx="3602354" cy="504625"/>
          </a:xfrm>
          <a:prstGeom prst="rect">
            <a:avLst/>
          </a:prstGeom>
        </p:spPr>
        <p:txBody>
          <a:bodyPr vert="horz" wrap="square" lIns="0" tIns="12065" rIns="0" bIns="0" rtlCol="0">
            <a:spAutoFit/>
          </a:bodyPr>
          <a:lstStyle/>
          <a:p>
            <a:pPr marL="12700">
              <a:lnSpc>
                <a:spcPct val="100000"/>
              </a:lnSpc>
              <a:spcBef>
                <a:spcPts val="95"/>
              </a:spcBef>
            </a:pPr>
            <a:r>
              <a:rPr lang="en-US" sz="3200" spc="-5" dirty="0">
                <a:solidFill>
                  <a:srgbClr val="0446CC"/>
                </a:solidFill>
                <a:latin typeface="Times New Roman" pitchFamily="18" charset="0"/>
                <a:cs typeface="Times New Roman" pitchFamily="18" charset="0"/>
              </a:rPr>
              <a:t>Thymus</a:t>
            </a:r>
            <a:endParaRPr sz="3200" b="1" dirty="0">
              <a:solidFill>
                <a:srgbClr val="0000CC"/>
              </a:solidFill>
              <a:latin typeface="Times New Roman"/>
              <a:cs typeface="Times New Roman"/>
            </a:endParaRPr>
          </a:p>
        </p:txBody>
      </p:sp>
      <p:sp>
        <p:nvSpPr>
          <p:cNvPr id="14" name="TextBox 13">
            <a:extLst>
              <a:ext uri="{FF2B5EF4-FFF2-40B4-BE49-F238E27FC236}">
                <a16:creationId xmlns:a16="http://schemas.microsoft.com/office/drawing/2014/main" xmlns="" id="{AD127C5C-681F-4BF4-BFEF-F07ED0E5407C}"/>
              </a:ext>
            </a:extLst>
          </p:cNvPr>
          <p:cNvSpPr txBox="1"/>
          <p:nvPr/>
        </p:nvSpPr>
        <p:spPr>
          <a:xfrm>
            <a:off x="-1031" y="725242"/>
            <a:ext cx="4401037" cy="6097760"/>
          </a:xfrm>
          <a:prstGeom prst="rect">
            <a:avLst/>
          </a:prstGeom>
          <a:noFill/>
        </p:spPr>
        <p:txBody>
          <a:bodyPr wrap="square">
            <a:spAutoFit/>
          </a:bodyPr>
          <a:lstStyle/>
          <a:p>
            <a:pPr marL="286385" marR="483234" indent="-274320">
              <a:lnSpc>
                <a:spcPct val="150000"/>
              </a:lnSpc>
              <a:spcBef>
                <a:spcPts val="625"/>
              </a:spcBef>
              <a:buClr>
                <a:srgbClr val="0AD0D9"/>
              </a:buClr>
              <a:buSzPct val="94230"/>
              <a:buFont typeface="Segoe UI Symbol"/>
              <a:buChar char="⚫"/>
              <a:tabLst>
                <a:tab pos="287020" algn="l"/>
              </a:tabLst>
            </a:pPr>
            <a:r>
              <a:rPr lang="en-US" sz="2800" spc="-5" dirty="0">
                <a:latin typeface="Bookman Old Style" pitchFamily="18" charset="0"/>
                <a:cs typeface="Constantia"/>
              </a:rPr>
              <a:t>A</a:t>
            </a:r>
            <a:r>
              <a:rPr lang="en-US" sz="2800" spc="-10" dirty="0">
                <a:latin typeface="Bookman Old Style" pitchFamily="18" charset="0"/>
                <a:cs typeface="Constantia"/>
              </a:rPr>
              <a:t>f</a:t>
            </a:r>
            <a:r>
              <a:rPr lang="en-US" sz="2800" spc="-35" dirty="0">
                <a:latin typeface="Bookman Old Style" pitchFamily="18" charset="0"/>
                <a:cs typeface="Constantia"/>
              </a:rPr>
              <a:t>t</a:t>
            </a:r>
            <a:r>
              <a:rPr lang="en-US" sz="2800" dirty="0">
                <a:latin typeface="Bookman Old Style" pitchFamily="18" charset="0"/>
                <a:cs typeface="Constantia"/>
              </a:rPr>
              <a:t>er</a:t>
            </a:r>
            <a:r>
              <a:rPr lang="en-US" sz="2800" spc="-165" dirty="0">
                <a:latin typeface="Bookman Old Style" pitchFamily="18" charset="0"/>
                <a:cs typeface="Constantia"/>
              </a:rPr>
              <a:t> </a:t>
            </a:r>
            <a:r>
              <a:rPr lang="en-US" sz="2800" dirty="0">
                <a:latin typeface="Bookman Old Style" pitchFamily="18" charset="0"/>
                <a:cs typeface="Constantia"/>
              </a:rPr>
              <a:t>pubert</a:t>
            </a:r>
            <a:r>
              <a:rPr lang="en-US" sz="2800" spc="-235" dirty="0">
                <a:latin typeface="Bookman Old Style" pitchFamily="18" charset="0"/>
                <a:cs typeface="Constantia"/>
              </a:rPr>
              <a:t>y</a:t>
            </a:r>
            <a:r>
              <a:rPr lang="en-US" sz="2800" dirty="0">
                <a:latin typeface="Bookman Old Style" pitchFamily="18" charset="0"/>
                <a:cs typeface="Constantia"/>
              </a:rPr>
              <a:t>,</a:t>
            </a:r>
            <a:r>
              <a:rPr lang="en-US" sz="2800" spc="-50" dirty="0">
                <a:latin typeface="Bookman Old Style" pitchFamily="18" charset="0"/>
                <a:cs typeface="Constantia"/>
              </a:rPr>
              <a:t> </a:t>
            </a:r>
            <a:r>
              <a:rPr lang="en-US" sz="2800" spc="-5" dirty="0">
                <a:latin typeface="Bookman Old Style" pitchFamily="18" charset="0"/>
                <a:cs typeface="Constantia"/>
              </a:rPr>
              <a:t>th</a:t>
            </a:r>
            <a:r>
              <a:rPr lang="en-US" sz="2800" dirty="0">
                <a:latin typeface="Bookman Old Style" pitchFamily="18" charset="0"/>
                <a:cs typeface="Constantia"/>
              </a:rPr>
              <a:t>e</a:t>
            </a:r>
            <a:r>
              <a:rPr lang="en-US" sz="2800" spc="-100" dirty="0">
                <a:latin typeface="Bookman Old Style" pitchFamily="18" charset="0"/>
                <a:cs typeface="Constantia"/>
              </a:rPr>
              <a:t> </a:t>
            </a:r>
            <a:r>
              <a:rPr lang="en-US" sz="2800" spc="-5" dirty="0">
                <a:latin typeface="Bookman Old Style" pitchFamily="18" charset="0"/>
                <a:cs typeface="Constantia"/>
              </a:rPr>
              <a:t>t</a:t>
            </a:r>
            <a:r>
              <a:rPr lang="en-US" sz="2800" spc="-35" dirty="0">
                <a:latin typeface="Bookman Old Style" pitchFamily="18" charset="0"/>
                <a:cs typeface="Constantia"/>
              </a:rPr>
              <a:t>h</a:t>
            </a:r>
            <a:r>
              <a:rPr lang="en-US" sz="2800" spc="-5" dirty="0">
                <a:latin typeface="Bookman Old Style" pitchFamily="18" charset="0"/>
                <a:cs typeface="Constantia"/>
              </a:rPr>
              <a:t>ymus  </a:t>
            </a:r>
            <a:r>
              <a:rPr lang="en-US" sz="2800" spc="-15" dirty="0">
                <a:latin typeface="Bookman Old Style" pitchFamily="18" charset="0"/>
                <a:cs typeface="Constantia"/>
              </a:rPr>
              <a:t>undergoes</a:t>
            </a:r>
            <a:r>
              <a:rPr lang="en-US" sz="2800" spc="-150" dirty="0">
                <a:latin typeface="Bookman Old Style" pitchFamily="18" charset="0"/>
                <a:cs typeface="Constantia"/>
              </a:rPr>
              <a:t> </a:t>
            </a:r>
            <a:r>
              <a:rPr lang="en-US" sz="2800" spc="-10" dirty="0">
                <a:latin typeface="Bookman Old Style" pitchFamily="18" charset="0"/>
                <a:cs typeface="Constantia"/>
              </a:rPr>
              <a:t>gradual</a:t>
            </a:r>
            <a:r>
              <a:rPr lang="en-US" sz="2800" dirty="0">
                <a:latin typeface="Bookman Old Style" pitchFamily="18" charset="0"/>
                <a:cs typeface="Constantia"/>
              </a:rPr>
              <a:t> </a:t>
            </a:r>
            <a:r>
              <a:rPr lang="en-US" sz="2800" spc="-15" dirty="0">
                <a:latin typeface="Bookman Old Style" pitchFamily="18" charset="0"/>
                <a:cs typeface="Constantia"/>
              </a:rPr>
              <a:t>involution </a:t>
            </a:r>
            <a:r>
              <a:rPr lang="en-US" sz="2800" spc="-635" dirty="0">
                <a:latin typeface="Bookman Old Style" pitchFamily="18" charset="0"/>
                <a:cs typeface="Constantia"/>
              </a:rPr>
              <a:t> </a:t>
            </a:r>
            <a:r>
              <a:rPr lang="en-US" sz="2800" dirty="0">
                <a:latin typeface="Bookman Old Style" pitchFamily="18" charset="0"/>
                <a:cs typeface="Constantia"/>
              </a:rPr>
              <a:t>and</a:t>
            </a:r>
            <a:r>
              <a:rPr lang="en-US" sz="2800" spc="-35" dirty="0">
                <a:latin typeface="Bookman Old Style" pitchFamily="18" charset="0"/>
                <a:cs typeface="Constantia"/>
              </a:rPr>
              <a:t> </a:t>
            </a:r>
            <a:r>
              <a:rPr lang="en-US" sz="2800" spc="-5" dirty="0">
                <a:latin typeface="Bookman Old Style" pitchFamily="18" charset="0"/>
                <a:cs typeface="Constantia"/>
              </a:rPr>
              <a:t>is</a:t>
            </a:r>
            <a:r>
              <a:rPr lang="en-US" sz="2800" spc="-65" dirty="0">
                <a:latin typeface="Bookman Old Style" pitchFamily="18" charset="0"/>
                <a:cs typeface="Constantia"/>
              </a:rPr>
              <a:t> </a:t>
            </a:r>
            <a:r>
              <a:rPr lang="en-US" sz="2800" spc="-20" dirty="0">
                <a:latin typeface="Bookman Old Style" pitchFamily="18" charset="0"/>
                <a:cs typeface="Constantia"/>
              </a:rPr>
              <a:t>largely</a:t>
            </a:r>
            <a:r>
              <a:rPr lang="en-US" sz="2800" spc="-125" dirty="0">
                <a:latin typeface="Bookman Old Style" pitchFamily="18" charset="0"/>
                <a:cs typeface="Constantia"/>
              </a:rPr>
              <a:t> </a:t>
            </a:r>
            <a:r>
              <a:rPr lang="en-US" sz="2800" spc="-10" dirty="0">
                <a:latin typeface="Bookman Old Style" pitchFamily="18" charset="0"/>
                <a:cs typeface="Constantia"/>
              </a:rPr>
              <a:t>replaced </a:t>
            </a:r>
            <a:r>
              <a:rPr lang="en-US" sz="2800" spc="-15" dirty="0">
                <a:latin typeface="Bookman Old Style" pitchFamily="18" charset="0"/>
                <a:cs typeface="Constantia"/>
              </a:rPr>
              <a:t>by</a:t>
            </a:r>
            <a:r>
              <a:rPr lang="en-US" sz="2800" spc="-95" dirty="0">
                <a:latin typeface="Bookman Old Style" pitchFamily="18" charset="0"/>
                <a:cs typeface="Constantia"/>
              </a:rPr>
              <a:t> </a:t>
            </a:r>
            <a:r>
              <a:rPr lang="en-US" sz="2800" dirty="0">
                <a:latin typeface="Bookman Old Style" pitchFamily="18" charset="0"/>
                <a:cs typeface="Constantia"/>
              </a:rPr>
              <a:t>fat</a:t>
            </a:r>
          </a:p>
          <a:p>
            <a:pPr marL="286385" marR="483234" indent="-274320">
              <a:lnSpc>
                <a:spcPct val="150000"/>
              </a:lnSpc>
              <a:spcBef>
                <a:spcPts val="625"/>
              </a:spcBef>
              <a:buClr>
                <a:srgbClr val="0AD0D9"/>
              </a:buClr>
              <a:buSzPct val="94230"/>
              <a:buFont typeface="Segoe UI Symbol"/>
              <a:buChar char="⚫"/>
              <a:tabLst>
                <a:tab pos="287020" algn="l"/>
              </a:tabLst>
            </a:pPr>
            <a:endParaRPr lang="en-US" sz="3600" dirty="0">
              <a:latin typeface="Bookman Old Style" pitchFamily="18" charset="0"/>
              <a:cs typeface="Constantia"/>
            </a:endParaRPr>
          </a:p>
          <a:p>
            <a:pPr marL="286385" marR="43815" indent="-274320">
              <a:lnSpc>
                <a:spcPct val="150000"/>
              </a:lnSpc>
              <a:spcBef>
                <a:spcPts val="5"/>
              </a:spcBef>
              <a:buClr>
                <a:srgbClr val="0AD0D9"/>
              </a:buClr>
              <a:buSzPct val="94230"/>
              <a:buFont typeface="Segoe UI Symbol"/>
              <a:buChar char="⚫"/>
              <a:tabLst>
                <a:tab pos="287020" algn="l"/>
              </a:tabLst>
            </a:pPr>
            <a:r>
              <a:rPr lang="en-US" sz="2800" spc="-5" dirty="0">
                <a:latin typeface="Bookman Old Style" pitchFamily="18" charset="0"/>
                <a:cs typeface="Constantia"/>
              </a:rPr>
              <a:t>The </a:t>
            </a:r>
            <a:r>
              <a:rPr lang="en-US" sz="2800" spc="-10" dirty="0">
                <a:latin typeface="Bookman Old Style" pitchFamily="18" charset="0"/>
                <a:cs typeface="Constantia"/>
              </a:rPr>
              <a:t>thymus consists </a:t>
            </a:r>
            <a:r>
              <a:rPr lang="en-US" sz="2800" dirty="0">
                <a:latin typeface="Bookman Old Style" pitchFamily="18" charset="0"/>
                <a:cs typeface="Constantia"/>
              </a:rPr>
              <a:t>of </a:t>
            </a:r>
            <a:r>
              <a:rPr lang="en-US" sz="2800" spc="-10" dirty="0">
                <a:latin typeface="Bookman Old Style" pitchFamily="18" charset="0"/>
                <a:cs typeface="Constantia"/>
              </a:rPr>
              <a:t>right </a:t>
            </a:r>
            <a:r>
              <a:rPr lang="en-US" sz="2800" spc="-5" dirty="0">
                <a:latin typeface="Bookman Old Style" pitchFamily="18" charset="0"/>
                <a:cs typeface="Constantia"/>
              </a:rPr>
              <a:t> </a:t>
            </a:r>
            <a:r>
              <a:rPr lang="en-US" sz="2800" dirty="0">
                <a:latin typeface="Bookman Old Style" pitchFamily="18" charset="0"/>
                <a:cs typeface="Constantia"/>
              </a:rPr>
              <a:t>and</a:t>
            </a:r>
            <a:r>
              <a:rPr lang="en-US" sz="2800" spc="-35" dirty="0">
                <a:latin typeface="Bookman Old Style" pitchFamily="18" charset="0"/>
                <a:cs typeface="Constantia"/>
              </a:rPr>
              <a:t> </a:t>
            </a:r>
            <a:r>
              <a:rPr lang="en-US" sz="2800" dirty="0">
                <a:latin typeface="Bookman Old Style" pitchFamily="18" charset="0"/>
                <a:cs typeface="Constantia"/>
              </a:rPr>
              <a:t>left</a:t>
            </a:r>
            <a:r>
              <a:rPr lang="en-US" sz="2800" spc="-90" dirty="0">
                <a:latin typeface="Bookman Old Style" pitchFamily="18" charset="0"/>
                <a:cs typeface="Constantia"/>
              </a:rPr>
              <a:t> </a:t>
            </a:r>
            <a:r>
              <a:rPr lang="en-US" sz="2800" dirty="0">
                <a:latin typeface="Bookman Old Style" pitchFamily="18" charset="0"/>
                <a:cs typeface="Constantia"/>
              </a:rPr>
              <a:t>lobe</a:t>
            </a:r>
            <a:r>
              <a:rPr lang="en-US" sz="2800" spc="-150" dirty="0">
                <a:latin typeface="Bookman Old Style" pitchFamily="18" charset="0"/>
                <a:cs typeface="Constantia"/>
              </a:rPr>
              <a:t>s </a:t>
            </a:r>
            <a:r>
              <a:rPr lang="en-US" sz="2800" spc="-5" dirty="0">
                <a:latin typeface="Bookman Old Style" pitchFamily="18" charset="0"/>
                <a:cs typeface="Constantia"/>
              </a:rPr>
              <a:t>joined</a:t>
            </a:r>
            <a:r>
              <a:rPr lang="en-US" sz="2800" spc="-15" dirty="0">
                <a:latin typeface="Bookman Old Style" pitchFamily="18" charset="0"/>
                <a:cs typeface="Constantia"/>
              </a:rPr>
              <a:t> by </a:t>
            </a:r>
            <a:r>
              <a:rPr lang="en-US" sz="2800" spc="-640" dirty="0">
                <a:latin typeface="Bookman Old Style" pitchFamily="18" charset="0"/>
                <a:cs typeface="Constantia"/>
              </a:rPr>
              <a:t> </a:t>
            </a:r>
            <a:r>
              <a:rPr lang="en-US" sz="2800" spc="-20" dirty="0">
                <a:latin typeface="Bookman Old Style" pitchFamily="18" charset="0"/>
                <a:cs typeface="Constantia"/>
              </a:rPr>
              <a:t>isthmus</a:t>
            </a:r>
            <a:endParaRPr lang="en-US" sz="2800" dirty="0">
              <a:latin typeface="Bookman Old Style" pitchFamily="18" charset="0"/>
              <a:cs typeface="Constantia"/>
            </a:endParaRPr>
          </a:p>
        </p:txBody>
      </p:sp>
      <p:sp>
        <p:nvSpPr>
          <p:cNvPr id="10" name="Slide Number Placeholder 9">
            <a:extLst>
              <a:ext uri="{FF2B5EF4-FFF2-40B4-BE49-F238E27FC236}">
                <a16:creationId xmlns:a16="http://schemas.microsoft.com/office/drawing/2014/main" xmlns="" id="{7E416431-B35B-4D5A-AC5E-8A97DDD8A6AA}"/>
              </a:ext>
            </a:extLst>
          </p:cNvPr>
          <p:cNvSpPr>
            <a:spLocks noGrp="1"/>
          </p:cNvSpPr>
          <p:nvPr>
            <p:ph type="sldNum" sz="quarter" idx="12"/>
          </p:nvPr>
        </p:nvSpPr>
        <p:spPr/>
        <p:txBody>
          <a:bodyPr/>
          <a:lstStyle/>
          <a:p>
            <a:pPr marL="55880">
              <a:lnSpc>
                <a:spcPts val="2005"/>
              </a:lnSpc>
            </a:pPr>
            <a:fld id="{81D60167-4931-47E6-BA6A-407CBD079E47}" type="slidenum">
              <a:rPr lang="en-GB" smtClean="0"/>
              <a:t>63</a:t>
            </a:fld>
            <a:endParaRPr lang="en-GB" dirty="0"/>
          </a:p>
        </p:txBody>
      </p:sp>
      <p:pic>
        <p:nvPicPr>
          <p:cNvPr id="12" name="object 11">
            <a:extLst>
              <a:ext uri="{FF2B5EF4-FFF2-40B4-BE49-F238E27FC236}">
                <a16:creationId xmlns:a16="http://schemas.microsoft.com/office/drawing/2014/main" xmlns="" id="{F806E347-CED8-4C05-827B-1A7964039053}"/>
              </a:ext>
            </a:extLst>
          </p:cNvPr>
          <p:cNvPicPr>
            <a:picLocks noGrp="1"/>
          </p:cNvPicPr>
          <p:nvPr>
            <p:ph idx="1"/>
          </p:nvPr>
        </p:nvPicPr>
        <p:blipFill>
          <a:blip r:embed="rId8" cstate="print"/>
          <a:stretch>
            <a:fillRect/>
          </a:stretch>
        </p:blipFill>
        <p:spPr>
          <a:xfrm>
            <a:off x="4271560" y="699685"/>
            <a:ext cx="4846320" cy="6096000"/>
          </a:xfrm>
          <a:prstGeom prst="rect">
            <a:avLst/>
          </a:prstGeom>
        </p:spPr>
      </p:pic>
      <p:sp>
        <p:nvSpPr>
          <p:cNvPr id="11" name="Footer Placeholder 10">
            <a:extLst>
              <a:ext uri="{FF2B5EF4-FFF2-40B4-BE49-F238E27FC236}">
                <a16:creationId xmlns:a16="http://schemas.microsoft.com/office/drawing/2014/main" xmlns="" id="{B86FF661-2A17-4944-A36E-57702DB42AE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95540062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CAF140-4EA0-43CD-9832-EAE31B8EBC0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93C50540-28AF-483E-8F47-D565FC992236}"/>
              </a:ext>
            </a:extLst>
          </p:cNvPr>
          <p:cNvSpPr>
            <a:spLocks noGrp="1"/>
          </p:cNvSpPr>
          <p:nvPr>
            <p:ph idx="1"/>
          </p:nvPr>
        </p:nvSpPr>
        <p:spPr>
          <a:xfrm>
            <a:off x="381000" y="1825625"/>
            <a:ext cx="8458200" cy="4351338"/>
          </a:xfrm>
        </p:spPr>
        <p:txBody>
          <a:bodyPr>
            <a:normAutofit/>
          </a:bodyPr>
          <a:lstStyle/>
          <a:p>
            <a:pPr>
              <a:lnSpc>
                <a:spcPct val="150000"/>
              </a:lnSpc>
            </a:pPr>
            <a:r>
              <a:rPr lang="en-US" sz="2800" dirty="0">
                <a:ea typeface="+mn-ea"/>
              </a:rPr>
              <a:t>Thymus has a </a:t>
            </a:r>
            <a:r>
              <a:rPr lang="en-US" sz="2800" b="1" dirty="0">
                <a:solidFill>
                  <a:srgbClr val="0000CC"/>
                </a:solidFill>
                <a:ea typeface="+mn-ea"/>
              </a:rPr>
              <a:t>dual</a:t>
            </a:r>
            <a:r>
              <a:rPr lang="en-US" sz="2800" dirty="0">
                <a:ea typeface="+mn-ea"/>
              </a:rPr>
              <a:t> embryonic origin from </a:t>
            </a:r>
            <a:r>
              <a:rPr lang="en-US" sz="2800" b="1" dirty="0">
                <a:solidFill>
                  <a:srgbClr val="0000CC"/>
                </a:solidFill>
                <a:ea typeface="+mn-ea"/>
              </a:rPr>
              <a:t>endoderm</a:t>
            </a:r>
            <a:r>
              <a:rPr lang="en-US" sz="2800" dirty="0">
                <a:solidFill>
                  <a:srgbClr val="0000CC"/>
                </a:solidFill>
                <a:ea typeface="+mn-ea"/>
              </a:rPr>
              <a:t> </a:t>
            </a:r>
            <a:r>
              <a:rPr lang="en-US" sz="2800" dirty="0">
                <a:ea typeface="+mn-ea"/>
              </a:rPr>
              <a:t>and </a:t>
            </a:r>
            <a:r>
              <a:rPr lang="en-US" sz="2800" b="1" dirty="0">
                <a:solidFill>
                  <a:srgbClr val="0000CC"/>
                </a:solidFill>
                <a:ea typeface="+mn-ea"/>
              </a:rPr>
              <a:t>mesoderm</a:t>
            </a:r>
            <a:endParaRPr lang="en-US" sz="2800" b="1" dirty="0">
              <a:solidFill>
                <a:srgbClr val="0000CC"/>
              </a:solidFill>
            </a:endParaRPr>
          </a:p>
          <a:p>
            <a:pPr>
              <a:lnSpc>
                <a:spcPct val="150000"/>
              </a:lnSpc>
            </a:pPr>
            <a:r>
              <a:rPr lang="en-US" sz="2800" dirty="0" err="1">
                <a:ea typeface="+mn-ea"/>
              </a:rPr>
              <a:t>Nonthymic</a:t>
            </a:r>
            <a:r>
              <a:rPr lang="en-US" sz="2800" dirty="0">
                <a:ea typeface="+mn-ea"/>
              </a:rPr>
              <a:t> lymphoid organs however, are derived exclusively from mesenchyme (</a:t>
            </a:r>
            <a:r>
              <a:rPr lang="en-US" sz="2800" b="1" dirty="0">
                <a:solidFill>
                  <a:srgbClr val="0000CC"/>
                </a:solidFill>
                <a:ea typeface="+mn-ea"/>
              </a:rPr>
              <a:t>mesoderm</a:t>
            </a:r>
            <a:r>
              <a:rPr lang="en-US" sz="2800" dirty="0">
                <a:ea typeface="+mn-ea"/>
              </a:rPr>
              <a:t>).</a:t>
            </a:r>
          </a:p>
          <a:p>
            <a:pPr>
              <a:lnSpc>
                <a:spcPct val="150000"/>
              </a:lnSpc>
            </a:pPr>
            <a:endParaRPr lang="en-US" sz="2400" dirty="0"/>
          </a:p>
        </p:txBody>
      </p:sp>
      <p:sp>
        <p:nvSpPr>
          <p:cNvPr id="4" name="Slide Number Placeholder 3">
            <a:extLst>
              <a:ext uri="{FF2B5EF4-FFF2-40B4-BE49-F238E27FC236}">
                <a16:creationId xmlns:a16="http://schemas.microsoft.com/office/drawing/2014/main" xmlns="" id="{D4606B04-2907-4B5B-AAFB-14D0222EFA58}"/>
              </a:ext>
            </a:extLst>
          </p:cNvPr>
          <p:cNvSpPr>
            <a:spLocks noGrp="1"/>
          </p:cNvSpPr>
          <p:nvPr>
            <p:ph type="sldNum" sz="quarter" idx="12"/>
          </p:nvPr>
        </p:nvSpPr>
        <p:spPr/>
        <p:txBody>
          <a:bodyPr/>
          <a:lstStyle/>
          <a:p>
            <a:pPr marL="55880">
              <a:lnSpc>
                <a:spcPts val="2005"/>
              </a:lnSpc>
            </a:pPr>
            <a:fld id="{81D60167-4931-47E6-BA6A-407CBD079E47}" type="slidenum">
              <a:rPr lang="en-GB" smtClean="0"/>
              <a:t>64</a:t>
            </a:fld>
            <a:endParaRPr lang="en-GB" dirty="0"/>
          </a:p>
        </p:txBody>
      </p:sp>
      <p:sp>
        <p:nvSpPr>
          <p:cNvPr id="5" name="Footer Placeholder 4">
            <a:extLst>
              <a:ext uri="{FF2B5EF4-FFF2-40B4-BE49-F238E27FC236}">
                <a16:creationId xmlns:a16="http://schemas.microsoft.com/office/drawing/2014/main" xmlns="" id="{B83990FD-68E3-445E-8780-D260AC7C466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91136013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10" name="object 10"/>
          <p:cNvSpPr txBox="1"/>
          <p:nvPr/>
        </p:nvSpPr>
        <p:spPr>
          <a:xfrm>
            <a:off x="52241" y="836364"/>
            <a:ext cx="5324770" cy="6003631"/>
          </a:xfrm>
          <a:prstGeom prst="rect">
            <a:avLst/>
          </a:prstGeom>
        </p:spPr>
        <p:txBody>
          <a:bodyPr vert="horz" wrap="square" lIns="0" tIns="52705" rIns="0" bIns="0" rtlCol="0">
            <a:spAutoFit/>
          </a:bodyPr>
          <a:lstStyle/>
          <a:p>
            <a:pPr marL="286385" marR="5080" indent="-274320">
              <a:lnSpc>
                <a:spcPct val="150000"/>
              </a:lnSpc>
              <a:spcBef>
                <a:spcPts val="415"/>
              </a:spcBef>
              <a:buClr>
                <a:srgbClr val="0AD0D9"/>
              </a:buClr>
              <a:buSzPct val="94230"/>
              <a:buFont typeface="Segoe UI Symbol"/>
              <a:buChar char="⚫"/>
              <a:tabLst>
                <a:tab pos="287020" algn="l"/>
              </a:tabLst>
            </a:pPr>
            <a:r>
              <a:rPr sz="2600" spc="-5" dirty="0">
                <a:latin typeface="Bookman Old Style" pitchFamily="18" charset="0"/>
                <a:cs typeface="Constantia"/>
              </a:rPr>
              <a:t>The </a:t>
            </a:r>
            <a:r>
              <a:rPr sz="2600" b="1" spc="-5" dirty="0">
                <a:solidFill>
                  <a:srgbClr val="0000CC"/>
                </a:solidFill>
                <a:latin typeface="Bookman Old Style" pitchFamily="18" charset="0"/>
                <a:cs typeface="Constantia"/>
              </a:rPr>
              <a:t>rich arterial supply </a:t>
            </a:r>
            <a:r>
              <a:rPr sz="2600" dirty="0">
                <a:latin typeface="Bookman Old Style" pitchFamily="18" charset="0"/>
                <a:cs typeface="Constantia"/>
              </a:rPr>
              <a:t>- </a:t>
            </a:r>
            <a:r>
              <a:rPr sz="2600" spc="-10" dirty="0">
                <a:latin typeface="Bookman Old Style" pitchFamily="18" charset="0"/>
                <a:cs typeface="Constantia"/>
              </a:rPr>
              <a:t>from</a:t>
            </a:r>
            <a:r>
              <a:rPr sz="2600" spc="-95" dirty="0">
                <a:latin typeface="Bookman Old Style" pitchFamily="18" charset="0"/>
                <a:cs typeface="Constantia"/>
              </a:rPr>
              <a:t> </a:t>
            </a:r>
            <a:r>
              <a:rPr sz="2600" spc="-5" dirty="0">
                <a:latin typeface="Bookman Old Style" pitchFamily="18" charset="0"/>
                <a:cs typeface="Constantia"/>
              </a:rPr>
              <a:t>the</a:t>
            </a:r>
            <a:r>
              <a:rPr sz="2600" spc="-140" dirty="0">
                <a:latin typeface="Bookman Old Style" pitchFamily="18" charset="0"/>
                <a:cs typeface="Constantia"/>
              </a:rPr>
              <a:t> </a:t>
            </a:r>
            <a:r>
              <a:rPr sz="2600" spc="-5" dirty="0">
                <a:latin typeface="Bookman Old Style" pitchFamily="18" charset="0"/>
                <a:cs typeface="Constantia"/>
              </a:rPr>
              <a:t>anterior </a:t>
            </a:r>
            <a:r>
              <a:rPr sz="2600" spc="-640" dirty="0">
                <a:latin typeface="Bookman Old Style" pitchFamily="18" charset="0"/>
                <a:cs typeface="Constantia"/>
              </a:rPr>
              <a:t> </a:t>
            </a:r>
            <a:r>
              <a:rPr sz="2600" spc="-15" dirty="0">
                <a:latin typeface="Bookman Old Style" pitchFamily="18" charset="0"/>
                <a:cs typeface="Constantia"/>
              </a:rPr>
              <a:t>intercostal </a:t>
            </a:r>
            <a:r>
              <a:rPr sz="2600" dirty="0">
                <a:latin typeface="Bookman Old Style" pitchFamily="18" charset="0"/>
                <a:cs typeface="Constantia"/>
              </a:rPr>
              <a:t>and </a:t>
            </a:r>
            <a:r>
              <a:rPr sz="2600" spc="-10" dirty="0">
                <a:latin typeface="Bookman Old Style" pitchFamily="18" charset="0"/>
                <a:cs typeface="Constantia"/>
              </a:rPr>
              <a:t>anterior </a:t>
            </a:r>
            <a:r>
              <a:rPr sz="2600" spc="-5" dirty="0">
                <a:latin typeface="Bookman Old Style" pitchFamily="18" charset="0"/>
                <a:cs typeface="Constantia"/>
              </a:rPr>
              <a:t> mediastinal branches </a:t>
            </a:r>
            <a:r>
              <a:rPr sz="2600" dirty="0">
                <a:latin typeface="Bookman Old Style" pitchFamily="18" charset="0"/>
                <a:cs typeface="Constantia"/>
              </a:rPr>
              <a:t>of </a:t>
            </a:r>
            <a:r>
              <a:rPr sz="2600" spc="-5" dirty="0">
                <a:latin typeface="Bookman Old Style" pitchFamily="18" charset="0"/>
                <a:cs typeface="Constantia"/>
              </a:rPr>
              <a:t>the </a:t>
            </a:r>
            <a:r>
              <a:rPr sz="2600" dirty="0">
                <a:latin typeface="Bookman Old Style" pitchFamily="18" charset="0"/>
                <a:cs typeface="Constantia"/>
              </a:rPr>
              <a:t> </a:t>
            </a:r>
            <a:r>
              <a:rPr sz="2600" spc="-5" dirty="0">
                <a:solidFill>
                  <a:srgbClr val="0000CC"/>
                </a:solidFill>
                <a:latin typeface="Bookman Old Style" pitchFamily="18" charset="0"/>
                <a:cs typeface="Constantia"/>
              </a:rPr>
              <a:t>internal</a:t>
            </a:r>
            <a:r>
              <a:rPr sz="2600" spc="-55" dirty="0">
                <a:solidFill>
                  <a:srgbClr val="0000CC"/>
                </a:solidFill>
                <a:latin typeface="Bookman Old Style" pitchFamily="18" charset="0"/>
                <a:cs typeface="Constantia"/>
              </a:rPr>
              <a:t> </a:t>
            </a:r>
            <a:r>
              <a:rPr sz="2600" spc="-10" dirty="0">
                <a:solidFill>
                  <a:srgbClr val="0000CC"/>
                </a:solidFill>
                <a:latin typeface="Bookman Old Style" pitchFamily="18" charset="0"/>
                <a:cs typeface="Constantia"/>
              </a:rPr>
              <a:t>thoracic</a:t>
            </a:r>
            <a:r>
              <a:rPr sz="2600" spc="-150" dirty="0">
                <a:solidFill>
                  <a:srgbClr val="0000CC"/>
                </a:solidFill>
                <a:latin typeface="Bookman Old Style" pitchFamily="18" charset="0"/>
                <a:cs typeface="Constantia"/>
              </a:rPr>
              <a:t> </a:t>
            </a:r>
            <a:r>
              <a:rPr sz="2600" spc="-5" dirty="0">
                <a:solidFill>
                  <a:srgbClr val="0000CC"/>
                </a:solidFill>
                <a:latin typeface="Bookman Old Style" pitchFamily="18" charset="0"/>
                <a:cs typeface="Constantia"/>
              </a:rPr>
              <a:t>arteries</a:t>
            </a:r>
            <a:endParaRPr lang="en-US" sz="2600" spc="-5" dirty="0">
              <a:solidFill>
                <a:srgbClr val="0000CC"/>
              </a:solidFill>
              <a:latin typeface="Bookman Old Style" pitchFamily="18" charset="0"/>
              <a:cs typeface="Constantia"/>
            </a:endParaRPr>
          </a:p>
          <a:p>
            <a:pPr marL="286385" marR="5080" indent="-274320">
              <a:lnSpc>
                <a:spcPct val="150000"/>
              </a:lnSpc>
              <a:spcBef>
                <a:spcPts val="415"/>
              </a:spcBef>
              <a:buClr>
                <a:srgbClr val="0AD0D9"/>
              </a:buClr>
              <a:buSzPct val="94230"/>
              <a:buFont typeface="Segoe UI Symbol"/>
              <a:buChar char="⚫"/>
              <a:tabLst>
                <a:tab pos="287020" algn="l"/>
              </a:tabLst>
            </a:pPr>
            <a:endParaRPr sz="2450" dirty="0">
              <a:solidFill>
                <a:srgbClr val="FF0000"/>
              </a:solidFill>
              <a:latin typeface="Bookman Old Style" pitchFamily="18" charset="0"/>
              <a:cs typeface="Constantia"/>
            </a:endParaRPr>
          </a:p>
          <a:p>
            <a:pPr marL="286385" marR="514350" indent="-274320">
              <a:lnSpc>
                <a:spcPct val="150000"/>
              </a:lnSpc>
              <a:buClr>
                <a:srgbClr val="0AD0D9"/>
              </a:buClr>
              <a:buSzPct val="94230"/>
              <a:buFont typeface="Segoe UI Symbol"/>
              <a:buChar char="⚫"/>
              <a:tabLst>
                <a:tab pos="287020" algn="l"/>
                <a:tab pos="1985010" algn="l"/>
              </a:tabLst>
            </a:pPr>
            <a:r>
              <a:rPr sz="2600" dirty="0">
                <a:latin typeface="Bookman Old Style" pitchFamily="18" charset="0"/>
                <a:cs typeface="Constantia"/>
              </a:rPr>
              <a:t>The</a:t>
            </a:r>
            <a:r>
              <a:rPr sz="2600" spc="-155" dirty="0">
                <a:latin typeface="Bookman Old Style" pitchFamily="18" charset="0"/>
                <a:cs typeface="Constantia"/>
              </a:rPr>
              <a:t> </a:t>
            </a:r>
            <a:r>
              <a:rPr sz="2600" spc="-15" dirty="0">
                <a:latin typeface="Bookman Old Style" pitchFamily="18" charset="0"/>
                <a:cs typeface="Constantia"/>
              </a:rPr>
              <a:t>veins</a:t>
            </a:r>
            <a:r>
              <a:rPr sz="2600" spc="-55" dirty="0">
                <a:latin typeface="Bookman Old Style" pitchFamily="18" charset="0"/>
                <a:cs typeface="Constantia"/>
              </a:rPr>
              <a:t> </a:t>
            </a:r>
            <a:r>
              <a:rPr sz="2600" dirty="0">
                <a:latin typeface="Bookman Old Style" pitchFamily="18" charset="0"/>
                <a:cs typeface="Constantia"/>
              </a:rPr>
              <a:t>-end in </a:t>
            </a:r>
            <a:r>
              <a:rPr sz="2600" spc="-5" dirty="0">
                <a:latin typeface="Bookman Old Style" pitchFamily="18" charset="0"/>
                <a:cs typeface="Constantia"/>
              </a:rPr>
              <a:t>the </a:t>
            </a:r>
            <a:r>
              <a:rPr sz="2600" dirty="0">
                <a:latin typeface="Bookman Old Style" pitchFamily="18" charset="0"/>
                <a:cs typeface="Constantia"/>
              </a:rPr>
              <a:t>left </a:t>
            </a:r>
            <a:r>
              <a:rPr sz="2600" spc="5" dirty="0">
                <a:latin typeface="Bookman Old Style" pitchFamily="18" charset="0"/>
                <a:cs typeface="Constantia"/>
              </a:rPr>
              <a:t> </a:t>
            </a:r>
            <a:r>
              <a:rPr sz="2600" spc="-10" dirty="0">
                <a:latin typeface="Bookman Old Style" pitchFamily="18" charset="0"/>
                <a:cs typeface="Constantia"/>
              </a:rPr>
              <a:t>brachiocephalic, </a:t>
            </a:r>
            <a:r>
              <a:rPr sz="2600" spc="-5" dirty="0">
                <a:latin typeface="Bookman Old Style" pitchFamily="18" charset="0"/>
                <a:cs typeface="Constantia"/>
              </a:rPr>
              <a:t>internal </a:t>
            </a:r>
            <a:r>
              <a:rPr sz="2600" dirty="0">
                <a:latin typeface="Bookman Old Style" pitchFamily="18" charset="0"/>
                <a:cs typeface="Constantia"/>
              </a:rPr>
              <a:t> </a:t>
            </a:r>
            <a:r>
              <a:rPr sz="2600" spc="-10" dirty="0">
                <a:latin typeface="Bookman Old Style" pitchFamily="18" charset="0"/>
                <a:cs typeface="Constantia"/>
              </a:rPr>
              <a:t>thoracic,</a:t>
            </a:r>
            <a:r>
              <a:rPr sz="2600" spc="-90" dirty="0">
                <a:latin typeface="Bookman Old Style" pitchFamily="18" charset="0"/>
                <a:cs typeface="Constantia"/>
              </a:rPr>
              <a:t> </a:t>
            </a:r>
            <a:r>
              <a:rPr sz="2600" dirty="0">
                <a:latin typeface="Bookman Old Style" pitchFamily="18" charset="0"/>
                <a:cs typeface="Constantia"/>
              </a:rPr>
              <a:t>and</a:t>
            </a:r>
            <a:r>
              <a:rPr sz="2600" spc="-10" dirty="0">
                <a:latin typeface="Bookman Old Style" pitchFamily="18" charset="0"/>
                <a:cs typeface="Constantia"/>
              </a:rPr>
              <a:t> inferior</a:t>
            </a:r>
            <a:r>
              <a:rPr sz="2600" spc="-90" dirty="0">
                <a:latin typeface="Bookman Old Style" pitchFamily="18" charset="0"/>
                <a:cs typeface="Constantia"/>
              </a:rPr>
              <a:t> </a:t>
            </a:r>
            <a:r>
              <a:rPr sz="2600" spc="-15" dirty="0">
                <a:latin typeface="Bookman Old Style" pitchFamily="18" charset="0"/>
                <a:cs typeface="Constantia"/>
              </a:rPr>
              <a:t>thyroid </a:t>
            </a:r>
            <a:r>
              <a:rPr sz="2600" spc="-640" dirty="0">
                <a:latin typeface="Bookman Old Style" pitchFamily="18" charset="0"/>
                <a:cs typeface="Constantia"/>
              </a:rPr>
              <a:t> </a:t>
            </a:r>
            <a:r>
              <a:rPr sz="2600" spc="-15" dirty="0">
                <a:latin typeface="Bookman Old Style" pitchFamily="18" charset="0"/>
                <a:cs typeface="Constantia"/>
              </a:rPr>
              <a:t>veins</a:t>
            </a:r>
            <a:endParaRPr sz="2400" dirty="0">
              <a:latin typeface="Bookman Old Style" pitchFamily="18" charset="0"/>
              <a:cs typeface="Constantia"/>
            </a:endParaRPr>
          </a:p>
        </p:txBody>
      </p:sp>
      <p:pic>
        <p:nvPicPr>
          <p:cNvPr id="11" name="object 11"/>
          <p:cNvPicPr/>
          <p:nvPr/>
        </p:nvPicPr>
        <p:blipFill>
          <a:blip r:embed="rId7" cstate="print"/>
          <a:stretch>
            <a:fillRect/>
          </a:stretch>
        </p:blipFill>
        <p:spPr>
          <a:xfrm>
            <a:off x="5429250" y="1714500"/>
            <a:ext cx="3257550" cy="3581400"/>
          </a:xfrm>
          <a:prstGeom prst="rect">
            <a:avLst/>
          </a:prstGeom>
        </p:spPr>
      </p:pic>
      <p:sp>
        <p:nvSpPr>
          <p:cNvPr id="12" name="object 12"/>
          <p:cNvSpPr txBox="1"/>
          <p:nvPr/>
        </p:nvSpPr>
        <p:spPr>
          <a:xfrm>
            <a:off x="8386571" y="6451859"/>
            <a:ext cx="340360" cy="280670"/>
          </a:xfrm>
          <a:prstGeom prst="rect">
            <a:avLst/>
          </a:prstGeom>
        </p:spPr>
        <p:txBody>
          <a:bodyPr vert="horz" wrap="square" lIns="0" tIns="0" rIns="0" bIns="0" rtlCol="0">
            <a:spAutoFit/>
          </a:bodyPr>
          <a:lstStyle/>
          <a:p>
            <a:pPr marL="62230">
              <a:lnSpc>
                <a:spcPts val="2005"/>
              </a:lnSpc>
            </a:pPr>
            <a:fld id="{81D60167-4931-47E6-BA6A-407CBD079E47}" type="slidenum">
              <a:rPr sz="2000" b="1" dirty="0">
                <a:solidFill>
                  <a:srgbClr val="FF0000"/>
                </a:solidFill>
                <a:latin typeface="Constantia"/>
                <a:cs typeface="Constantia"/>
              </a:rPr>
              <a:t>65</a:t>
            </a:fld>
            <a:endParaRPr sz="2000">
              <a:latin typeface="Constantia"/>
              <a:cs typeface="Constantia"/>
            </a:endParaRP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62600" y="3048000"/>
            <a:ext cx="3582543"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descr="Thymus – Earth's Lab"/>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05031" y="50926"/>
            <a:ext cx="4297680" cy="3433728"/>
          </a:xfrm>
          <a:prstGeom prst="rect">
            <a:avLst/>
          </a:prstGeom>
          <a:noFill/>
          <a:extLst>
            <a:ext uri="{909E8E84-426E-40DD-AFC4-6F175D3DCCD1}">
              <a14:hiddenFill xmlns:a14="http://schemas.microsoft.com/office/drawing/2010/main">
                <a:solidFill>
                  <a:srgbClr val="FFFFFF"/>
                </a:solidFill>
              </a14:hiddenFill>
            </a:ext>
          </a:extLst>
        </p:spPr>
      </p:pic>
      <p:sp>
        <p:nvSpPr>
          <p:cNvPr id="14" name="Slide Number Placeholder 13">
            <a:extLst>
              <a:ext uri="{FF2B5EF4-FFF2-40B4-BE49-F238E27FC236}">
                <a16:creationId xmlns:a16="http://schemas.microsoft.com/office/drawing/2014/main" xmlns="" id="{123EEB79-4362-49E4-8887-0520F7CD9B11}"/>
              </a:ext>
            </a:extLst>
          </p:cNvPr>
          <p:cNvSpPr>
            <a:spLocks noGrp="1"/>
          </p:cNvSpPr>
          <p:nvPr>
            <p:ph type="sldNum" sz="quarter" idx="12"/>
          </p:nvPr>
        </p:nvSpPr>
        <p:spPr/>
        <p:txBody>
          <a:bodyPr/>
          <a:lstStyle/>
          <a:p>
            <a:pPr marL="55880">
              <a:lnSpc>
                <a:spcPts val="2005"/>
              </a:lnSpc>
            </a:pPr>
            <a:fld id="{81D60167-4931-47E6-BA6A-407CBD079E47}" type="slidenum">
              <a:rPr lang="en-GB" smtClean="0"/>
              <a:t>65</a:t>
            </a:fld>
            <a:endParaRPr lang="en-GB" dirty="0"/>
          </a:p>
        </p:txBody>
      </p:sp>
      <p:sp>
        <p:nvSpPr>
          <p:cNvPr id="15" name="Footer Placeholder 14">
            <a:extLst>
              <a:ext uri="{FF2B5EF4-FFF2-40B4-BE49-F238E27FC236}">
                <a16:creationId xmlns:a16="http://schemas.microsoft.com/office/drawing/2014/main" xmlns="" id="{0EDFDEB0-2932-464F-8BBC-006D666F69B7}"/>
              </a:ext>
            </a:extLst>
          </p:cNvPr>
          <p:cNvSpPr>
            <a:spLocks noGrp="1"/>
          </p:cNvSpPr>
          <p:nvPr>
            <p:ph type="ftr" sz="quarter" idx="11"/>
          </p:nvPr>
        </p:nvSpPr>
        <p:spPr/>
        <p:txBody>
          <a:bodyPr/>
          <a:lstStyle/>
          <a:p>
            <a:r>
              <a:rPr lang="en-GB"/>
              <a:t>Getachew 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10" name="object 10"/>
          <p:cNvSpPr txBox="1"/>
          <p:nvPr/>
        </p:nvSpPr>
        <p:spPr>
          <a:xfrm>
            <a:off x="152400" y="836364"/>
            <a:ext cx="8839200" cy="1785169"/>
          </a:xfrm>
          <a:prstGeom prst="rect">
            <a:avLst/>
          </a:prstGeom>
        </p:spPr>
        <p:txBody>
          <a:bodyPr vert="horz" wrap="square" lIns="0" tIns="52705" rIns="0" bIns="0" rtlCol="0">
            <a:spAutoFit/>
          </a:bodyPr>
          <a:lstStyle/>
          <a:p>
            <a:pPr marL="286385" marR="277495" indent="-274320">
              <a:lnSpc>
                <a:spcPct val="150000"/>
              </a:lnSpc>
              <a:buClr>
                <a:srgbClr val="0AD0D9"/>
              </a:buClr>
              <a:buSzPct val="94230"/>
              <a:buFont typeface="Segoe UI Symbol"/>
              <a:buChar char="⚫"/>
              <a:tabLst>
                <a:tab pos="287020" algn="l"/>
              </a:tabLst>
            </a:pPr>
            <a:r>
              <a:rPr sz="2600" spc="-5" dirty="0">
                <a:latin typeface="Bookman Old Style" pitchFamily="18" charset="0"/>
                <a:cs typeface="Constantia"/>
              </a:rPr>
              <a:t>Th</a:t>
            </a:r>
            <a:r>
              <a:rPr sz="2600" dirty="0">
                <a:latin typeface="Bookman Old Style" pitchFamily="18" charset="0"/>
                <a:cs typeface="Constantia"/>
              </a:rPr>
              <a:t>e</a:t>
            </a:r>
            <a:r>
              <a:rPr sz="2600" spc="-80" dirty="0">
                <a:latin typeface="Bookman Old Style" pitchFamily="18" charset="0"/>
                <a:cs typeface="Constantia"/>
              </a:rPr>
              <a:t> </a:t>
            </a:r>
            <a:r>
              <a:rPr sz="2600" b="1" spc="-25" dirty="0">
                <a:solidFill>
                  <a:srgbClr val="0000CC"/>
                </a:solidFill>
                <a:latin typeface="Bookman Old Style" pitchFamily="18" charset="0"/>
                <a:cs typeface="Constantia"/>
              </a:rPr>
              <a:t>l</a:t>
            </a:r>
            <a:r>
              <a:rPr sz="2600" b="1" spc="-5" dirty="0">
                <a:solidFill>
                  <a:srgbClr val="0000CC"/>
                </a:solidFill>
                <a:latin typeface="Bookman Old Style" pitchFamily="18" charset="0"/>
                <a:cs typeface="Constantia"/>
              </a:rPr>
              <a:t>ym</a:t>
            </a:r>
            <a:r>
              <a:rPr sz="2600" b="1" spc="-15" dirty="0">
                <a:solidFill>
                  <a:srgbClr val="0000CC"/>
                </a:solidFill>
                <a:latin typeface="Bookman Old Style" pitchFamily="18" charset="0"/>
                <a:cs typeface="Constantia"/>
              </a:rPr>
              <a:t>p</a:t>
            </a:r>
            <a:r>
              <a:rPr sz="2600" b="1" dirty="0">
                <a:solidFill>
                  <a:srgbClr val="0000CC"/>
                </a:solidFill>
                <a:latin typeface="Bookman Old Style" pitchFamily="18" charset="0"/>
                <a:cs typeface="Constantia"/>
              </a:rPr>
              <a:t>hatic</a:t>
            </a:r>
            <a:r>
              <a:rPr sz="2600" b="1" spc="-160" dirty="0">
                <a:solidFill>
                  <a:srgbClr val="0000CC"/>
                </a:solidFill>
                <a:latin typeface="Bookman Old Style" pitchFamily="18" charset="0"/>
                <a:cs typeface="Constantia"/>
              </a:rPr>
              <a:t> </a:t>
            </a:r>
            <a:r>
              <a:rPr sz="2600" b="1" spc="-60" dirty="0">
                <a:solidFill>
                  <a:srgbClr val="0000CC"/>
                </a:solidFill>
                <a:latin typeface="Bookman Old Style" pitchFamily="18" charset="0"/>
                <a:cs typeface="Constantia"/>
              </a:rPr>
              <a:t>v</a:t>
            </a:r>
            <a:r>
              <a:rPr sz="2600" b="1" dirty="0">
                <a:solidFill>
                  <a:srgbClr val="0000CC"/>
                </a:solidFill>
                <a:latin typeface="Bookman Old Style" pitchFamily="18" charset="0"/>
                <a:cs typeface="Constantia"/>
              </a:rPr>
              <a:t>essels</a:t>
            </a:r>
            <a:r>
              <a:rPr sz="2600" b="1" spc="-145" dirty="0">
                <a:solidFill>
                  <a:srgbClr val="0000CC"/>
                </a:solidFill>
                <a:latin typeface="Bookman Old Style" pitchFamily="18" charset="0"/>
                <a:cs typeface="Constantia"/>
              </a:rPr>
              <a:t> </a:t>
            </a:r>
            <a:r>
              <a:rPr sz="2600" dirty="0">
                <a:latin typeface="Bookman Old Style" pitchFamily="18" charset="0"/>
                <a:cs typeface="Constantia"/>
              </a:rPr>
              <a:t>of</a:t>
            </a:r>
            <a:r>
              <a:rPr sz="2600" spc="20" dirty="0">
                <a:latin typeface="Bookman Old Style" pitchFamily="18" charset="0"/>
                <a:cs typeface="Constantia"/>
              </a:rPr>
              <a:t> </a:t>
            </a:r>
            <a:r>
              <a:rPr sz="2600" spc="-5" dirty="0">
                <a:latin typeface="Bookman Old Style" pitchFamily="18" charset="0"/>
                <a:cs typeface="Constantia"/>
              </a:rPr>
              <a:t>the  t</a:t>
            </a:r>
            <a:r>
              <a:rPr sz="2600" spc="-30" dirty="0">
                <a:latin typeface="Bookman Old Style" pitchFamily="18" charset="0"/>
                <a:cs typeface="Constantia"/>
              </a:rPr>
              <a:t>h</a:t>
            </a:r>
            <a:r>
              <a:rPr sz="2600" spc="-5" dirty="0">
                <a:latin typeface="Bookman Old Style" pitchFamily="18" charset="0"/>
                <a:cs typeface="Constantia"/>
              </a:rPr>
              <a:t>ymu</a:t>
            </a:r>
            <a:r>
              <a:rPr sz="2600" dirty="0">
                <a:latin typeface="Bookman Old Style" pitchFamily="18" charset="0"/>
                <a:cs typeface="Constantia"/>
              </a:rPr>
              <a:t>s</a:t>
            </a:r>
            <a:r>
              <a:rPr sz="2600" spc="-160" dirty="0">
                <a:latin typeface="Bookman Old Style" pitchFamily="18" charset="0"/>
                <a:cs typeface="Constantia"/>
              </a:rPr>
              <a:t> </a:t>
            </a:r>
            <a:r>
              <a:rPr sz="2600" dirty="0">
                <a:latin typeface="Bookman Old Style" pitchFamily="18" charset="0"/>
                <a:cs typeface="Constantia"/>
              </a:rPr>
              <a:t>end</a:t>
            </a:r>
            <a:r>
              <a:rPr sz="2600" spc="-10" dirty="0">
                <a:latin typeface="Bookman Old Style" pitchFamily="18" charset="0"/>
                <a:cs typeface="Constantia"/>
              </a:rPr>
              <a:t> </a:t>
            </a:r>
            <a:r>
              <a:rPr sz="2600" spc="-5" dirty="0">
                <a:latin typeface="Bookman Old Style" pitchFamily="18" charset="0"/>
                <a:cs typeface="Constantia"/>
              </a:rPr>
              <a:t>i</a:t>
            </a:r>
            <a:r>
              <a:rPr sz="2600" dirty="0">
                <a:latin typeface="Bookman Old Style" pitchFamily="18" charset="0"/>
                <a:cs typeface="Constantia"/>
              </a:rPr>
              <a:t>n</a:t>
            </a:r>
            <a:r>
              <a:rPr sz="2600" spc="-75" dirty="0">
                <a:latin typeface="Bookman Old Style" pitchFamily="18" charset="0"/>
                <a:cs typeface="Constantia"/>
              </a:rPr>
              <a:t> </a:t>
            </a:r>
            <a:r>
              <a:rPr sz="2600" spc="-5" dirty="0">
                <a:latin typeface="Bookman Old Style" pitchFamily="18" charset="0"/>
                <a:cs typeface="Constantia"/>
              </a:rPr>
              <a:t>th</a:t>
            </a:r>
            <a:r>
              <a:rPr sz="2600" dirty="0">
                <a:latin typeface="Bookman Old Style" pitchFamily="18" charset="0"/>
                <a:cs typeface="Constantia"/>
              </a:rPr>
              <a:t>e</a:t>
            </a:r>
            <a:r>
              <a:rPr sz="2600" spc="-105" dirty="0">
                <a:latin typeface="Bookman Old Style" pitchFamily="18" charset="0"/>
                <a:cs typeface="Constantia"/>
              </a:rPr>
              <a:t> </a:t>
            </a:r>
            <a:r>
              <a:rPr sz="2600" b="1" dirty="0">
                <a:solidFill>
                  <a:srgbClr val="0000CC"/>
                </a:solidFill>
                <a:latin typeface="Bookman Old Style" pitchFamily="18" charset="0"/>
                <a:cs typeface="Constantia"/>
              </a:rPr>
              <a:t>p</a:t>
            </a:r>
            <a:r>
              <a:rPr sz="2600" b="1" spc="-10" dirty="0">
                <a:solidFill>
                  <a:srgbClr val="0000CC"/>
                </a:solidFill>
                <a:latin typeface="Bookman Old Style" pitchFamily="18" charset="0"/>
                <a:cs typeface="Constantia"/>
              </a:rPr>
              <a:t>a</a:t>
            </a:r>
            <a:r>
              <a:rPr sz="2600" b="1" spc="-55" dirty="0">
                <a:solidFill>
                  <a:srgbClr val="0000CC"/>
                </a:solidFill>
                <a:latin typeface="Bookman Old Style" pitchFamily="18" charset="0"/>
                <a:cs typeface="Constantia"/>
              </a:rPr>
              <a:t>r</a:t>
            </a:r>
            <a:r>
              <a:rPr sz="2600" b="1" dirty="0">
                <a:solidFill>
                  <a:srgbClr val="0000CC"/>
                </a:solidFill>
                <a:latin typeface="Bookman Old Style" pitchFamily="18" charset="0"/>
                <a:cs typeface="Constantia"/>
              </a:rPr>
              <a:t>as</a:t>
            </a:r>
            <a:r>
              <a:rPr sz="2600" b="1" spc="-35" dirty="0">
                <a:solidFill>
                  <a:srgbClr val="0000CC"/>
                </a:solidFill>
                <a:latin typeface="Bookman Old Style" pitchFamily="18" charset="0"/>
                <a:cs typeface="Constantia"/>
              </a:rPr>
              <a:t>t</a:t>
            </a:r>
            <a:r>
              <a:rPr sz="2600" b="1" dirty="0">
                <a:solidFill>
                  <a:srgbClr val="0000CC"/>
                </a:solidFill>
                <a:latin typeface="Bookman Old Style" pitchFamily="18" charset="0"/>
                <a:cs typeface="Constantia"/>
              </a:rPr>
              <a:t>erna</a:t>
            </a:r>
            <a:r>
              <a:rPr sz="2600" b="1" spc="-10" dirty="0">
                <a:solidFill>
                  <a:srgbClr val="0000CC"/>
                </a:solidFill>
                <a:latin typeface="Bookman Old Style" pitchFamily="18" charset="0"/>
                <a:cs typeface="Constantia"/>
              </a:rPr>
              <a:t>l</a:t>
            </a:r>
            <a:r>
              <a:rPr sz="2600" b="1" dirty="0">
                <a:solidFill>
                  <a:srgbClr val="0000CC"/>
                </a:solidFill>
                <a:latin typeface="Bookman Old Style" pitchFamily="18" charset="0"/>
                <a:cs typeface="Constantia"/>
              </a:rPr>
              <a:t>,  </a:t>
            </a:r>
            <a:r>
              <a:rPr sz="2600" b="1" spc="-10" dirty="0">
                <a:solidFill>
                  <a:srgbClr val="0000CC"/>
                </a:solidFill>
                <a:latin typeface="Bookman Old Style" pitchFamily="18" charset="0"/>
                <a:cs typeface="Constantia"/>
              </a:rPr>
              <a:t>brachiocephalic</a:t>
            </a:r>
            <a:r>
              <a:rPr sz="2600" spc="-10" dirty="0">
                <a:latin typeface="Bookman Old Style" pitchFamily="18" charset="0"/>
                <a:cs typeface="Constantia"/>
              </a:rPr>
              <a:t>, </a:t>
            </a:r>
            <a:r>
              <a:rPr sz="2600" dirty="0">
                <a:latin typeface="Bookman Old Style" pitchFamily="18" charset="0"/>
                <a:cs typeface="Constantia"/>
              </a:rPr>
              <a:t>and </a:t>
            </a:r>
            <a:r>
              <a:rPr sz="2600" spc="5" dirty="0">
                <a:latin typeface="Bookman Old Style" pitchFamily="18" charset="0"/>
                <a:cs typeface="Constantia"/>
              </a:rPr>
              <a:t> </a:t>
            </a:r>
            <a:r>
              <a:rPr sz="2600" b="1" spc="-10" dirty="0">
                <a:solidFill>
                  <a:srgbClr val="0000CC"/>
                </a:solidFill>
                <a:latin typeface="Bookman Old Style" pitchFamily="18" charset="0"/>
                <a:cs typeface="Constantia"/>
              </a:rPr>
              <a:t>tracheobronchial</a:t>
            </a:r>
            <a:r>
              <a:rPr sz="2600" b="1" spc="-25" dirty="0">
                <a:solidFill>
                  <a:srgbClr val="0000CC"/>
                </a:solidFill>
                <a:latin typeface="Bookman Old Style" pitchFamily="18" charset="0"/>
                <a:cs typeface="Constantia"/>
              </a:rPr>
              <a:t> </a:t>
            </a:r>
            <a:r>
              <a:rPr sz="2600" b="1" spc="-10" dirty="0">
                <a:solidFill>
                  <a:srgbClr val="0000CC"/>
                </a:solidFill>
                <a:latin typeface="Bookman Old Style" pitchFamily="18" charset="0"/>
                <a:cs typeface="Constantia"/>
              </a:rPr>
              <a:t>lymph</a:t>
            </a:r>
            <a:r>
              <a:rPr sz="2600" b="1" spc="-70" dirty="0">
                <a:solidFill>
                  <a:srgbClr val="0000CC"/>
                </a:solidFill>
                <a:latin typeface="Bookman Old Style" pitchFamily="18" charset="0"/>
                <a:cs typeface="Constantia"/>
              </a:rPr>
              <a:t> </a:t>
            </a:r>
            <a:r>
              <a:rPr sz="2600" spc="-5" dirty="0">
                <a:latin typeface="Bookman Old Style" pitchFamily="18" charset="0"/>
                <a:cs typeface="Constantia"/>
              </a:rPr>
              <a:t>nodes</a:t>
            </a:r>
            <a:endParaRPr sz="2600" dirty="0">
              <a:latin typeface="Bookman Old Style" pitchFamily="18" charset="0"/>
              <a:cs typeface="Constantia"/>
            </a:endParaRPr>
          </a:p>
        </p:txBody>
      </p:sp>
      <p:sp>
        <p:nvSpPr>
          <p:cNvPr id="12" name="object 12"/>
          <p:cNvSpPr txBox="1"/>
          <p:nvPr/>
        </p:nvSpPr>
        <p:spPr>
          <a:xfrm>
            <a:off x="8386571" y="6451859"/>
            <a:ext cx="340360" cy="280670"/>
          </a:xfrm>
          <a:prstGeom prst="rect">
            <a:avLst/>
          </a:prstGeom>
        </p:spPr>
        <p:txBody>
          <a:bodyPr vert="horz" wrap="square" lIns="0" tIns="0" rIns="0" bIns="0" rtlCol="0">
            <a:spAutoFit/>
          </a:bodyPr>
          <a:lstStyle/>
          <a:p>
            <a:pPr marL="62230">
              <a:lnSpc>
                <a:spcPts val="2005"/>
              </a:lnSpc>
            </a:pPr>
            <a:fld id="{81D60167-4931-47E6-BA6A-407CBD079E47}" type="slidenum">
              <a:rPr sz="2000" b="1" dirty="0">
                <a:solidFill>
                  <a:srgbClr val="FF0000"/>
                </a:solidFill>
                <a:latin typeface="Constantia"/>
                <a:cs typeface="Constantia"/>
              </a:rPr>
              <a:t>66</a:t>
            </a:fld>
            <a:endParaRPr sz="2000">
              <a:latin typeface="Constantia"/>
              <a:cs typeface="Constantia"/>
            </a:endParaRPr>
          </a:p>
        </p:txBody>
      </p:sp>
      <p:sp>
        <p:nvSpPr>
          <p:cNvPr id="14" name="Slide Number Placeholder 13">
            <a:extLst>
              <a:ext uri="{FF2B5EF4-FFF2-40B4-BE49-F238E27FC236}">
                <a16:creationId xmlns:a16="http://schemas.microsoft.com/office/drawing/2014/main" xmlns="" id="{123EEB79-4362-49E4-8887-0520F7CD9B11}"/>
              </a:ext>
            </a:extLst>
          </p:cNvPr>
          <p:cNvSpPr>
            <a:spLocks noGrp="1"/>
          </p:cNvSpPr>
          <p:nvPr>
            <p:ph type="sldNum" sz="quarter" idx="12"/>
          </p:nvPr>
        </p:nvSpPr>
        <p:spPr/>
        <p:txBody>
          <a:bodyPr/>
          <a:lstStyle/>
          <a:p>
            <a:pPr marL="55880">
              <a:lnSpc>
                <a:spcPts val="2005"/>
              </a:lnSpc>
            </a:pPr>
            <a:fld id="{81D60167-4931-47E6-BA6A-407CBD079E47}" type="slidenum">
              <a:rPr lang="en-GB" smtClean="0"/>
              <a:t>66</a:t>
            </a:fld>
            <a:endParaRPr lang="en-GB" dirty="0"/>
          </a:p>
        </p:txBody>
      </p:sp>
      <p:sp>
        <p:nvSpPr>
          <p:cNvPr id="11" name="Footer Placeholder 10">
            <a:extLst>
              <a:ext uri="{FF2B5EF4-FFF2-40B4-BE49-F238E27FC236}">
                <a16:creationId xmlns:a16="http://schemas.microsoft.com/office/drawing/2014/main" xmlns="" id="{460B3FF8-D089-4726-9E78-B08E66D866E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7193738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4" name="object 4"/>
          <p:cNvSpPr txBox="1"/>
          <p:nvPr/>
        </p:nvSpPr>
        <p:spPr>
          <a:xfrm>
            <a:off x="110836" y="788696"/>
            <a:ext cx="4156364" cy="5177699"/>
          </a:xfrm>
          <a:prstGeom prst="rect">
            <a:avLst/>
          </a:prstGeom>
        </p:spPr>
        <p:txBody>
          <a:bodyPr vert="horz" wrap="square" lIns="0" tIns="93345" rIns="0" bIns="0" rtlCol="0">
            <a:spAutoFit/>
          </a:bodyPr>
          <a:lstStyle/>
          <a:p>
            <a:pPr marL="287020" indent="-274320">
              <a:lnSpc>
                <a:spcPct val="100000"/>
              </a:lnSpc>
              <a:spcBef>
                <a:spcPts val="735"/>
              </a:spcBef>
              <a:buClr>
                <a:srgbClr val="0AD0D9"/>
              </a:buClr>
              <a:buSzPct val="94230"/>
              <a:buFont typeface="Segoe UI Symbol"/>
              <a:buChar char="⚫"/>
              <a:tabLst>
                <a:tab pos="287020" algn="l"/>
              </a:tabLst>
            </a:pPr>
            <a:r>
              <a:rPr sz="2400" b="1" dirty="0">
                <a:solidFill>
                  <a:srgbClr val="FF0000"/>
                </a:solidFill>
                <a:latin typeface="Bookman Old Style" pitchFamily="18" charset="0"/>
                <a:cs typeface="Constantia"/>
              </a:rPr>
              <a:t>Histology</a:t>
            </a:r>
            <a:endParaRPr sz="2400" dirty="0">
              <a:latin typeface="Bookman Old Style" pitchFamily="18" charset="0"/>
              <a:cs typeface="Constantia"/>
            </a:endParaRPr>
          </a:p>
          <a:p>
            <a:pPr marL="652145" marR="189230" lvl="1" indent="-247015">
              <a:lnSpc>
                <a:spcPct val="100000"/>
              </a:lnSpc>
              <a:spcBef>
                <a:spcPts val="585"/>
              </a:spcBef>
              <a:buClr>
                <a:srgbClr val="0E6EC5"/>
              </a:buClr>
              <a:buSzPct val="85416"/>
              <a:buFont typeface="Segoe UI Symbol"/>
              <a:buChar char="⚫"/>
              <a:tabLst>
                <a:tab pos="652780" algn="l"/>
              </a:tabLst>
            </a:pPr>
            <a:r>
              <a:rPr sz="2400" spc="-15" dirty="0">
                <a:latin typeface="Bookman Old Style" pitchFamily="18" charset="0"/>
                <a:cs typeface="Constantia"/>
              </a:rPr>
              <a:t>Is </a:t>
            </a:r>
            <a:r>
              <a:rPr sz="2400" spc="-30" dirty="0">
                <a:latin typeface="Bookman Old Style" pitchFamily="18" charset="0"/>
                <a:cs typeface="Constantia"/>
              </a:rPr>
              <a:t>covered </a:t>
            </a:r>
            <a:r>
              <a:rPr sz="2400" spc="-20" dirty="0">
                <a:latin typeface="Bookman Old Style" pitchFamily="18" charset="0"/>
                <a:cs typeface="Constantia"/>
              </a:rPr>
              <a:t>by </a:t>
            </a:r>
            <a:r>
              <a:rPr sz="2400" spc="-15" dirty="0">
                <a:latin typeface="Bookman Old Style" pitchFamily="18" charset="0"/>
                <a:cs typeface="Constantia"/>
              </a:rPr>
              <a:t> </a:t>
            </a:r>
            <a:r>
              <a:rPr sz="2400" spc="-20" dirty="0">
                <a:latin typeface="Bookman Old Style" pitchFamily="18" charset="0"/>
                <a:cs typeface="Constantia"/>
              </a:rPr>
              <a:t>connective </a:t>
            </a:r>
            <a:r>
              <a:rPr sz="2400" dirty="0">
                <a:latin typeface="Bookman Old Style" pitchFamily="18" charset="0"/>
                <a:cs typeface="Constantia"/>
              </a:rPr>
              <a:t>tissue </a:t>
            </a:r>
            <a:r>
              <a:rPr sz="2400" spc="5" dirty="0">
                <a:latin typeface="Bookman Old Style" pitchFamily="18" charset="0"/>
                <a:cs typeface="Constantia"/>
              </a:rPr>
              <a:t> </a:t>
            </a:r>
            <a:r>
              <a:rPr sz="2400" spc="-5" dirty="0">
                <a:latin typeface="Bookman Old Style" pitchFamily="18" charset="0"/>
                <a:cs typeface="Constantia"/>
              </a:rPr>
              <a:t>capsule that </a:t>
            </a:r>
            <a:r>
              <a:rPr sz="2400" dirty="0">
                <a:latin typeface="Bookman Old Style" pitchFamily="18" charset="0"/>
                <a:cs typeface="Constantia"/>
              </a:rPr>
              <a:t> </a:t>
            </a:r>
            <a:r>
              <a:rPr sz="2400" spc="-10" dirty="0">
                <a:latin typeface="Bookman Old Style" pitchFamily="18" charset="0"/>
                <a:cs typeface="Constantia"/>
              </a:rPr>
              <a:t>penetrates </a:t>
            </a:r>
            <a:r>
              <a:rPr sz="2400" spc="-5" dirty="0">
                <a:latin typeface="Bookman Old Style" pitchFamily="18" charset="0"/>
                <a:cs typeface="Constantia"/>
              </a:rPr>
              <a:t>the </a:t>
            </a:r>
            <a:r>
              <a:rPr sz="2400" dirty="0">
                <a:latin typeface="Bookman Old Style" pitchFamily="18" charset="0"/>
                <a:cs typeface="Constantia"/>
              </a:rPr>
              <a:t> pa</a:t>
            </a:r>
            <a:r>
              <a:rPr sz="2400" spc="-35" dirty="0">
                <a:latin typeface="Bookman Old Style" pitchFamily="18" charset="0"/>
                <a:cs typeface="Constantia"/>
              </a:rPr>
              <a:t>r</a:t>
            </a:r>
            <a:r>
              <a:rPr sz="2400" dirty="0">
                <a:latin typeface="Bookman Old Style" pitchFamily="18" charset="0"/>
                <a:cs typeface="Constantia"/>
              </a:rPr>
              <a:t>en</a:t>
            </a:r>
            <a:r>
              <a:rPr sz="2400" spc="-10" dirty="0">
                <a:latin typeface="Bookman Old Style" pitchFamily="18" charset="0"/>
                <a:cs typeface="Constantia"/>
              </a:rPr>
              <a:t>c</a:t>
            </a:r>
            <a:r>
              <a:rPr sz="2400" spc="-40" dirty="0">
                <a:latin typeface="Bookman Old Style" pitchFamily="18" charset="0"/>
                <a:cs typeface="Constantia"/>
              </a:rPr>
              <a:t>h</a:t>
            </a:r>
            <a:r>
              <a:rPr sz="2400" spc="-5" dirty="0">
                <a:latin typeface="Bookman Old Style" pitchFamily="18" charset="0"/>
                <a:cs typeface="Constantia"/>
              </a:rPr>
              <a:t>y</a:t>
            </a:r>
            <a:r>
              <a:rPr sz="2400" spc="-10" dirty="0">
                <a:latin typeface="Bookman Old Style" pitchFamily="18" charset="0"/>
                <a:cs typeface="Constantia"/>
              </a:rPr>
              <a:t>m</a:t>
            </a:r>
            <a:r>
              <a:rPr sz="2400" dirty="0">
                <a:latin typeface="Bookman Old Style" pitchFamily="18" charset="0"/>
                <a:cs typeface="Constantia"/>
              </a:rPr>
              <a:t>a</a:t>
            </a:r>
            <a:r>
              <a:rPr sz="2400" spc="-135" dirty="0">
                <a:latin typeface="Bookman Old Style" pitchFamily="18" charset="0"/>
                <a:cs typeface="Constantia"/>
              </a:rPr>
              <a:t> </a:t>
            </a:r>
            <a:r>
              <a:rPr sz="2400" dirty="0">
                <a:latin typeface="Bookman Old Style" pitchFamily="18" charset="0"/>
                <a:cs typeface="Constantia"/>
              </a:rPr>
              <a:t>a</a:t>
            </a:r>
            <a:r>
              <a:rPr sz="2400" spc="-10" dirty="0">
                <a:latin typeface="Bookman Old Style" pitchFamily="18" charset="0"/>
                <a:cs typeface="Constantia"/>
              </a:rPr>
              <a:t>n</a:t>
            </a:r>
            <a:r>
              <a:rPr sz="2400" dirty="0">
                <a:latin typeface="Bookman Old Style" pitchFamily="18" charset="0"/>
                <a:cs typeface="Constantia"/>
              </a:rPr>
              <a:t>d  </a:t>
            </a:r>
            <a:r>
              <a:rPr sz="2400" spc="-5" dirty="0">
                <a:latin typeface="Bookman Old Style" pitchFamily="18" charset="0"/>
                <a:cs typeface="Constantia"/>
              </a:rPr>
              <a:t>divides it </a:t>
            </a:r>
            <a:r>
              <a:rPr sz="2400" spc="-15" dirty="0">
                <a:latin typeface="Bookman Old Style" pitchFamily="18" charset="0"/>
                <a:cs typeface="Constantia"/>
              </a:rPr>
              <a:t>into </a:t>
            </a:r>
            <a:r>
              <a:rPr sz="2400" spc="-10" dirty="0">
                <a:latin typeface="Bookman Old Style" pitchFamily="18" charset="0"/>
                <a:cs typeface="Constantia"/>
              </a:rPr>
              <a:t> </a:t>
            </a:r>
            <a:r>
              <a:rPr sz="2400" spc="-15" dirty="0">
                <a:latin typeface="Bookman Old Style" pitchFamily="18" charset="0"/>
                <a:cs typeface="Constantia"/>
              </a:rPr>
              <a:t>incomplete</a:t>
            </a:r>
            <a:r>
              <a:rPr sz="2400" spc="-120" dirty="0">
                <a:latin typeface="Bookman Old Style" pitchFamily="18" charset="0"/>
                <a:cs typeface="Constantia"/>
              </a:rPr>
              <a:t> </a:t>
            </a:r>
            <a:r>
              <a:rPr sz="2400" spc="-5" dirty="0">
                <a:latin typeface="Bookman Old Style" pitchFamily="18" charset="0"/>
                <a:cs typeface="Constantia"/>
              </a:rPr>
              <a:t>lobules</a:t>
            </a:r>
            <a:endParaRPr sz="2400" dirty="0">
              <a:latin typeface="Bookman Old Style" pitchFamily="18" charset="0"/>
              <a:cs typeface="Constantia"/>
            </a:endParaRPr>
          </a:p>
          <a:p>
            <a:pPr marL="652780" lvl="1" indent="-247015">
              <a:lnSpc>
                <a:spcPct val="100000"/>
              </a:lnSpc>
              <a:spcBef>
                <a:spcPts val="580"/>
              </a:spcBef>
              <a:buClr>
                <a:srgbClr val="0E6EC5"/>
              </a:buClr>
              <a:buSzPct val="85416"/>
              <a:buFont typeface="Segoe UI Symbol"/>
              <a:buChar char="⚫"/>
              <a:tabLst>
                <a:tab pos="652780" algn="l"/>
              </a:tabLst>
            </a:pPr>
            <a:r>
              <a:rPr sz="2400" dirty="0">
                <a:latin typeface="Bookman Old Style" pitchFamily="18" charset="0"/>
                <a:cs typeface="Constantia"/>
              </a:rPr>
              <a:t>Each</a:t>
            </a:r>
            <a:r>
              <a:rPr sz="2400" spc="-80" dirty="0">
                <a:latin typeface="Bookman Old Style" pitchFamily="18" charset="0"/>
                <a:cs typeface="Constantia"/>
              </a:rPr>
              <a:t> </a:t>
            </a:r>
            <a:r>
              <a:rPr sz="2400" spc="-5" dirty="0">
                <a:latin typeface="Bookman Old Style" pitchFamily="18" charset="0"/>
                <a:cs typeface="Constantia"/>
              </a:rPr>
              <a:t>lobule</a:t>
            </a:r>
            <a:r>
              <a:rPr sz="2400" spc="-75" dirty="0">
                <a:latin typeface="Bookman Old Style" pitchFamily="18" charset="0"/>
                <a:cs typeface="Constantia"/>
              </a:rPr>
              <a:t> </a:t>
            </a:r>
            <a:r>
              <a:rPr sz="2400" dirty="0">
                <a:latin typeface="Bookman Old Style" pitchFamily="18" charset="0"/>
                <a:cs typeface="Constantia"/>
              </a:rPr>
              <a:t>has</a:t>
            </a:r>
            <a:r>
              <a:rPr sz="2400" spc="-125" dirty="0">
                <a:latin typeface="Bookman Old Style" pitchFamily="18" charset="0"/>
                <a:cs typeface="Constantia"/>
              </a:rPr>
              <a:t> </a:t>
            </a:r>
            <a:r>
              <a:rPr sz="2400" dirty="0">
                <a:latin typeface="Bookman Old Style" pitchFamily="18" charset="0"/>
                <a:cs typeface="Constantia"/>
              </a:rPr>
              <a:t>a</a:t>
            </a:r>
          </a:p>
          <a:p>
            <a:pPr marL="1200785" lvl="2" indent="-210820">
              <a:lnSpc>
                <a:spcPct val="100000"/>
              </a:lnSpc>
              <a:spcBef>
                <a:spcPts val="509"/>
              </a:spcBef>
              <a:buClr>
                <a:srgbClr val="0AD0D9"/>
              </a:buClr>
              <a:buSzPct val="65000"/>
              <a:buFont typeface="Segoe UI Symbol"/>
              <a:buChar char="⚫"/>
              <a:tabLst>
                <a:tab pos="1201420" algn="l"/>
              </a:tabLst>
            </a:pPr>
            <a:r>
              <a:rPr sz="2400" b="1" spc="-10" dirty="0">
                <a:latin typeface="Bookman Old Style" pitchFamily="18" charset="0"/>
                <a:cs typeface="Constantia"/>
              </a:rPr>
              <a:t>Cortex</a:t>
            </a:r>
            <a:r>
              <a:rPr sz="2400" b="1" spc="-95" dirty="0">
                <a:latin typeface="Bookman Old Style" pitchFamily="18" charset="0"/>
                <a:cs typeface="Constantia"/>
              </a:rPr>
              <a:t> </a:t>
            </a:r>
            <a:r>
              <a:rPr sz="2400" b="1" dirty="0">
                <a:latin typeface="Bookman Old Style" pitchFamily="18" charset="0"/>
                <a:cs typeface="Constantia"/>
              </a:rPr>
              <a:t>-</a:t>
            </a:r>
            <a:r>
              <a:rPr sz="2400" b="1" spc="-45" dirty="0">
                <a:latin typeface="Bookman Old Style" pitchFamily="18" charset="0"/>
                <a:cs typeface="Constantia"/>
              </a:rPr>
              <a:t> </a:t>
            </a:r>
            <a:r>
              <a:rPr sz="2400" spc="-5" dirty="0">
                <a:latin typeface="Bookman Old Style" pitchFamily="18" charset="0"/>
                <a:cs typeface="Constantia"/>
              </a:rPr>
              <a:t>peripheral</a:t>
            </a:r>
            <a:endParaRPr sz="2400" dirty="0">
              <a:latin typeface="Bookman Old Style" pitchFamily="18" charset="0"/>
              <a:cs typeface="Constantia"/>
            </a:endParaRPr>
          </a:p>
          <a:p>
            <a:pPr marL="1200785">
              <a:lnSpc>
                <a:spcPct val="100000"/>
              </a:lnSpc>
            </a:pPr>
            <a:r>
              <a:rPr sz="2400" spc="-5" dirty="0">
                <a:latin typeface="Bookman Old Style" pitchFamily="18" charset="0"/>
                <a:cs typeface="Constantia"/>
              </a:rPr>
              <a:t>da</a:t>
            </a:r>
            <a:r>
              <a:rPr sz="2400" spc="-25" dirty="0">
                <a:latin typeface="Bookman Old Style" pitchFamily="18" charset="0"/>
                <a:cs typeface="Constantia"/>
              </a:rPr>
              <a:t>r</a:t>
            </a:r>
            <a:r>
              <a:rPr sz="2400" dirty="0">
                <a:latin typeface="Bookman Old Style" pitchFamily="18" charset="0"/>
                <a:cs typeface="Constantia"/>
              </a:rPr>
              <a:t>k</a:t>
            </a:r>
            <a:r>
              <a:rPr sz="2400" spc="-65" dirty="0">
                <a:latin typeface="Bookman Old Style" pitchFamily="18" charset="0"/>
                <a:cs typeface="Constantia"/>
              </a:rPr>
              <a:t> </a:t>
            </a:r>
            <a:r>
              <a:rPr sz="2400" spc="-15" dirty="0">
                <a:latin typeface="Bookman Old Style" pitchFamily="18" charset="0"/>
                <a:cs typeface="Constantia"/>
              </a:rPr>
              <a:t>z</a:t>
            </a:r>
            <a:r>
              <a:rPr sz="2400" dirty="0">
                <a:latin typeface="Bookman Old Style" pitchFamily="18" charset="0"/>
                <a:cs typeface="Constantia"/>
              </a:rPr>
              <a:t>o</a:t>
            </a:r>
            <a:r>
              <a:rPr sz="2400" spc="-10" dirty="0">
                <a:latin typeface="Bookman Old Style" pitchFamily="18" charset="0"/>
                <a:cs typeface="Constantia"/>
              </a:rPr>
              <a:t>n</a:t>
            </a:r>
            <a:r>
              <a:rPr sz="2400" dirty="0">
                <a:latin typeface="Bookman Old Style" pitchFamily="18" charset="0"/>
                <a:cs typeface="Constantia"/>
              </a:rPr>
              <a:t>e</a:t>
            </a:r>
          </a:p>
          <a:p>
            <a:pPr marL="1200785" marR="121285" lvl="2" indent="-210820">
              <a:lnSpc>
                <a:spcPct val="100000"/>
              </a:lnSpc>
              <a:spcBef>
                <a:spcPts val="480"/>
              </a:spcBef>
              <a:buClr>
                <a:srgbClr val="0AD0D9"/>
              </a:buClr>
              <a:buSzPct val="65000"/>
              <a:buFont typeface="Segoe UI Symbol"/>
              <a:buChar char="⚫"/>
              <a:tabLst>
                <a:tab pos="1201420" algn="l"/>
              </a:tabLst>
            </a:pPr>
            <a:r>
              <a:rPr sz="2400" b="1" spc="-5" dirty="0">
                <a:latin typeface="Bookman Old Style" pitchFamily="18" charset="0"/>
                <a:cs typeface="Constantia"/>
              </a:rPr>
              <a:t>Medulla</a:t>
            </a:r>
            <a:r>
              <a:rPr sz="2400" b="1" spc="-105" dirty="0">
                <a:latin typeface="Bookman Old Style" pitchFamily="18" charset="0"/>
                <a:cs typeface="Constantia"/>
              </a:rPr>
              <a:t> </a:t>
            </a:r>
            <a:r>
              <a:rPr sz="2400" b="1" dirty="0">
                <a:latin typeface="Bookman Old Style" pitchFamily="18" charset="0"/>
                <a:cs typeface="Constantia"/>
              </a:rPr>
              <a:t>-</a:t>
            </a:r>
            <a:r>
              <a:rPr sz="2400" b="1" spc="415" dirty="0">
                <a:latin typeface="Bookman Old Style" pitchFamily="18" charset="0"/>
                <a:cs typeface="Constantia"/>
              </a:rPr>
              <a:t> </a:t>
            </a:r>
            <a:r>
              <a:rPr sz="2400" spc="-10" dirty="0">
                <a:latin typeface="Bookman Old Style" pitchFamily="18" charset="0"/>
                <a:cs typeface="Constantia"/>
              </a:rPr>
              <a:t>central </a:t>
            </a:r>
            <a:r>
              <a:rPr sz="2400" spc="-484" dirty="0">
                <a:latin typeface="Bookman Old Style" pitchFamily="18" charset="0"/>
                <a:cs typeface="Constantia"/>
              </a:rPr>
              <a:t> </a:t>
            </a:r>
            <a:r>
              <a:rPr sz="2400" spc="-5" dirty="0">
                <a:latin typeface="Bookman Old Style" pitchFamily="18" charset="0"/>
                <a:cs typeface="Constantia"/>
              </a:rPr>
              <a:t>light</a:t>
            </a:r>
            <a:r>
              <a:rPr sz="2400" spc="-110" dirty="0">
                <a:latin typeface="Bookman Old Style" pitchFamily="18" charset="0"/>
                <a:cs typeface="Constantia"/>
              </a:rPr>
              <a:t> </a:t>
            </a:r>
            <a:r>
              <a:rPr sz="2400" spc="-5" dirty="0">
                <a:latin typeface="Bookman Old Style" pitchFamily="18" charset="0"/>
                <a:cs typeface="Constantia"/>
              </a:rPr>
              <a:t>zone</a:t>
            </a:r>
            <a:endParaRPr sz="2400" dirty="0">
              <a:latin typeface="Bookman Old Style" pitchFamily="18" charset="0"/>
              <a:cs typeface="Constantia"/>
            </a:endParaRPr>
          </a:p>
        </p:txBody>
      </p:sp>
      <p:pic>
        <p:nvPicPr>
          <p:cNvPr id="5" name="object 5"/>
          <p:cNvPicPr/>
          <p:nvPr/>
        </p:nvPicPr>
        <p:blipFill>
          <a:blip r:embed="rId2" cstate="print"/>
          <a:stretch>
            <a:fillRect/>
          </a:stretch>
        </p:blipFill>
        <p:spPr>
          <a:xfrm>
            <a:off x="4267200" y="915334"/>
            <a:ext cx="4846320" cy="4924421"/>
          </a:xfrm>
          <a:prstGeom prst="rect">
            <a:avLst/>
          </a:prstGeom>
        </p:spPr>
      </p:pic>
      <p:sp>
        <p:nvSpPr>
          <p:cNvPr id="6" name="object 6"/>
          <p:cNvSpPr txBox="1"/>
          <p:nvPr/>
        </p:nvSpPr>
        <p:spPr>
          <a:xfrm>
            <a:off x="8394192" y="6451859"/>
            <a:ext cx="332740" cy="280670"/>
          </a:xfrm>
          <a:prstGeom prst="rect">
            <a:avLst/>
          </a:prstGeom>
        </p:spPr>
        <p:txBody>
          <a:bodyPr vert="horz" wrap="square" lIns="0" tIns="0" rIns="0" bIns="0" rtlCol="0">
            <a:spAutoFit/>
          </a:bodyPr>
          <a:lstStyle/>
          <a:p>
            <a:pPr marL="38100">
              <a:lnSpc>
                <a:spcPts val="2005"/>
              </a:lnSpc>
            </a:pPr>
            <a:fld id="{81D60167-4931-47E6-BA6A-407CBD079E47}" type="slidenum">
              <a:rPr sz="2000" b="1" dirty="0">
                <a:solidFill>
                  <a:srgbClr val="FF0000"/>
                </a:solidFill>
                <a:latin typeface="Constantia"/>
                <a:cs typeface="Constantia"/>
              </a:rPr>
              <a:t>67</a:t>
            </a:fld>
            <a:endParaRPr sz="2000">
              <a:latin typeface="Constantia"/>
              <a:cs typeface="Constantia"/>
            </a:endParaRPr>
          </a:p>
        </p:txBody>
      </p:sp>
      <p:sp>
        <p:nvSpPr>
          <p:cNvPr id="7" name="Slide Number Placeholder 6">
            <a:extLst>
              <a:ext uri="{FF2B5EF4-FFF2-40B4-BE49-F238E27FC236}">
                <a16:creationId xmlns:a16="http://schemas.microsoft.com/office/drawing/2014/main" xmlns="" id="{EA70C44D-95EF-49AA-9E74-00E36C656B4F}"/>
              </a:ext>
            </a:extLst>
          </p:cNvPr>
          <p:cNvSpPr>
            <a:spLocks noGrp="1"/>
          </p:cNvSpPr>
          <p:nvPr>
            <p:ph type="sldNum" sz="quarter" idx="12"/>
          </p:nvPr>
        </p:nvSpPr>
        <p:spPr/>
        <p:txBody>
          <a:bodyPr/>
          <a:lstStyle/>
          <a:p>
            <a:pPr marL="55880">
              <a:lnSpc>
                <a:spcPts val="2005"/>
              </a:lnSpc>
            </a:pPr>
            <a:fld id="{81D60167-4931-47E6-BA6A-407CBD079E47}" type="slidenum">
              <a:rPr lang="en-GB" smtClean="0"/>
              <a:t>67</a:t>
            </a:fld>
            <a:endParaRPr lang="en-GB" dirty="0"/>
          </a:p>
        </p:txBody>
      </p:sp>
      <p:sp>
        <p:nvSpPr>
          <p:cNvPr id="8" name="Footer Placeholder 7">
            <a:extLst>
              <a:ext uri="{FF2B5EF4-FFF2-40B4-BE49-F238E27FC236}">
                <a16:creationId xmlns:a16="http://schemas.microsoft.com/office/drawing/2014/main" xmlns="" id="{9380DE63-FE36-44F5-990B-8E61C6FCF68A}"/>
              </a:ext>
            </a:extLst>
          </p:cNvPr>
          <p:cNvSpPr>
            <a:spLocks noGrp="1"/>
          </p:cNvSpPr>
          <p:nvPr>
            <p:ph type="ftr" sz="quarter" idx="11"/>
          </p:nvPr>
        </p:nvSpPr>
        <p:spPr/>
        <p:txBody>
          <a:bodyPr/>
          <a:lstStyle/>
          <a:p>
            <a:r>
              <a:rPr lang="en-GB"/>
              <a:t>Getachew A.</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200" y="0"/>
            <a:ext cx="3962400" cy="533400"/>
          </a:xfrm>
        </p:spPr>
        <p:txBody>
          <a:bodyPr>
            <a:normAutofit fontScale="90000"/>
          </a:bodyPr>
          <a:lstStyle/>
          <a:p>
            <a:pPr eaLnBrk="1" hangingPunct="1"/>
            <a:r>
              <a:rPr lang="en-US" sz="4000" b="1" dirty="0">
                <a:solidFill>
                  <a:srgbClr val="FF0000"/>
                </a:solidFill>
                <a:cs typeface="Angsana New" pitchFamily="18" charset="-34"/>
              </a:rPr>
              <a:t>THYMUS </a:t>
            </a:r>
          </a:p>
        </p:txBody>
      </p:sp>
      <p:pic>
        <p:nvPicPr>
          <p:cNvPr id="40963" name="Picture 4" descr="illu_thymus"/>
          <p:cNvPicPr>
            <a:picLocks noChangeAspect="1" noChangeArrowheads="1"/>
          </p:cNvPicPr>
          <p:nvPr/>
        </p:nvPicPr>
        <p:blipFill>
          <a:blip r:embed="rId2" cstate="print"/>
          <a:srcRect/>
          <a:stretch>
            <a:fillRect/>
          </a:stretch>
        </p:blipFill>
        <p:spPr bwMode="auto">
          <a:xfrm>
            <a:off x="0" y="533400"/>
            <a:ext cx="9144000" cy="6324600"/>
          </a:xfrm>
          <a:prstGeom prst="rect">
            <a:avLst/>
          </a:prstGeom>
          <a:noFill/>
          <a:ln w="9525">
            <a:noFill/>
            <a:miter lim="800000"/>
            <a:headEnd/>
            <a:tailEnd/>
          </a:ln>
        </p:spPr>
      </p:pic>
      <p:sp>
        <p:nvSpPr>
          <p:cNvPr id="5" name="TextBox 4"/>
          <p:cNvSpPr txBox="1"/>
          <p:nvPr/>
        </p:nvSpPr>
        <p:spPr>
          <a:xfrm>
            <a:off x="6781800" y="6019800"/>
            <a:ext cx="1981200" cy="523220"/>
          </a:xfrm>
          <a:prstGeom prst="rect">
            <a:avLst/>
          </a:prstGeom>
          <a:solidFill>
            <a:schemeClr val="bg2"/>
          </a:solidFill>
        </p:spPr>
        <p:txBody>
          <a:bodyPr wrap="square" rtlCol="0">
            <a:spAutoFit/>
          </a:bodyPr>
          <a:lstStyle/>
          <a:p>
            <a:endParaRPr lang="en-US" dirty="0"/>
          </a:p>
        </p:txBody>
      </p:sp>
      <p:sp>
        <p:nvSpPr>
          <p:cNvPr id="2" name="Footer Placeholder 1">
            <a:extLst>
              <a:ext uri="{FF2B5EF4-FFF2-40B4-BE49-F238E27FC236}">
                <a16:creationId xmlns:a16="http://schemas.microsoft.com/office/drawing/2014/main" xmlns="" id="{6927196D-4186-4A35-B5D2-9E3B983608B3}"/>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865EAAF2-56B7-4495-B4DB-56C5851A0009}"/>
              </a:ext>
            </a:extLst>
          </p:cNvPr>
          <p:cNvSpPr>
            <a:spLocks noGrp="1"/>
          </p:cNvSpPr>
          <p:nvPr>
            <p:ph type="sldNum" sz="quarter" idx="12"/>
          </p:nvPr>
        </p:nvSpPr>
        <p:spPr/>
        <p:txBody>
          <a:bodyPr/>
          <a:lstStyle/>
          <a:p>
            <a:pPr marL="55880">
              <a:lnSpc>
                <a:spcPts val="2005"/>
              </a:lnSpc>
            </a:pPr>
            <a:fld id="{81D60167-4931-47E6-BA6A-407CBD079E47}" type="slidenum">
              <a:rPr lang="en-GB" smtClean="0"/>
              <a:t>68</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descr="tyf04he"/>
          <p:cNvPicPr>
            <a:picLocks noGrp="1" noChangeAspect="1" noChangeArrowheads="1"/>
          </p:cNvPicPr>
          <p:nvPr>
            <p:ph idx="4294967295"/>
          </p:nvPr>
        </p:nvPicPr>
        <p:blipFill>
          <a:blip r:embed="rId2" cstate="print"/>
          <a:srcRect/>
          <a:stretch>
            <a:fillRect/>
          </a:stretch>
        </p:blipFill>
        <p:spPr>
          <a:xfrm>
            <a:off x="0" y="0"/>
            <a:ext cx="9144000" cy="6858000"/>
          </a:xfrm>
          <a:noFill/>
        </p:spPr>
      </p:pic>
      <p:sp>
        <p:nvSpPr>
          <p:cNvPr id="2" name="Footer Placeholder 1">
            <a:extLst>
              <a:ext uri="{FF2B5EF4-FFF2-40B4-BE49-F238E27FC236}">
                <a16:creationId xmlns:a16="http://schemas.microsoft.com/office/drawing/2014/main" xmlns="" id="{B1FD00AC-5A5F-4D8E-84C7-6730A418D274}"/>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55492E38-F54B-4542-9AB7-E1EE6D411913}"/>
              </a:ext>
            </a:extLst>
          </p:cNvPr>
          <p:cNvSpPr>
            <a:spLocks noGrp="1"/>
          </p:cNvSpPr>
          <p:nvPr>
            <p:ph type="sldNum" sz="quarter" idx="12"/>
          </p:nvPr>
        </p:nvSpPr>
        <p:spPr/>
        <p:txBody>
          <a:bodyPr/>
          <a:lstStyle/>
          <a:p>
            <a:pPr marL="55880">
              <a:lnSpc>
                <a:spcPts val="2005"/>
              </a:lnSpc>
            </a:pPr>
            <a:fld id="{81D60167-4931-47E6-BA6A-407CBD079E47}" type="slidenum">
              <a:rPr lang="en-GB" smtClean="0"/>
              <a:t>69</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4" name="object 4"/>
          <p:cNvSpPr txBox="1"/>
          <p:nvPr/>
        </p:nvSpPr>
        <p:spPr>
          <a:xfrm>
            <a:off x="364642" y="869061"/>
            <a:ext cx="1684020" cy="422275"/>
          </a:xfrm>
          <a:prstGeom prst="rect">
            <a:avLst/>
          </a:prstGeom>
        </p:spPr>
        <p:txBody>
          <a:bodyPr vert="horz" wrap="square" lIns="0" tIns="13335" rIns="0" bIns="0" rtlCol="0">
            <a:spAutoFit/>
          </a:bodyPr>
          <a:lstStyle/>
          <a:p>
            <a:pPr marL="287020" indent="-274320">
              <a:lnSpc>
                <a:spcPct val="100000"/>
              </a:lnSpc>
              <a:spcBef>
                <a:spcPts val="105"/>
              </a:spcBef>
              <a:buClr>
                <a:srgbClr val="0AD0D9"/>
              </a:buClr>
              <a:buSzPct val="94230"/>
              <a:buFont typeface="Segoe UI Symbol"/>
              <a:buChar char="⚫"/>
              <a:tabLst>
                <a:tab pos="287020" algn="l"/>
              </a:tabLst>
            </a:pPr>
            <a:r>
              <a:rPr sz="2600" dirty="0">
                <a:latin typeface="Constantia"/>
                <a:cs typeface="Constantia"/>
              </a:rPr>
              <a:t>His</a:t>
            </a:r>
            <a:r>
              <a:rPr sz="2600" spc="-35" dirty="0">
                <a:latin typeface="Constantia"/>
                <a:cs typeface="Constantia"/>
              </a:rPr>
              <a:t>t</a:t>
            </a:r>
            <a:r>
              <a:rPr sz="2600" dirty="0">
                <a:latin typeface="Constantia"/>
                <a:cs typeface="Constantia"/>
              </a:rPr>
              <a:t>ol</a:t>
            </a:r>
            <a:r>
              <a:rPr sz="2600" spc="-10" dirty="0">
                <a:latin typeface="Constantia"/>
                <a:cs typeface="Constantia"/>
              </a:rPr>
              <a:t>o</a:t>
            </a:r>
            <a:r>
              <a:rPr sz="2600" spc="40" dirty="0">
                <a:latin typeface="Constantia"/>
                <a:cs typeface="Constantia"/>
              </a:rPr>
              <a:t>g</a:t>
            </a:r>
            <a:r>
              <a:rPr sz="2600" dirty="0">
                <a:latin typeface="Constantia"/>
                <a:cs typeface="Constantia"/>
              </a:rPr>
              <a:t>y</a:t>
            </a:r>
            <a:endParaRPr sz="2600">
              <a:latin typeface="Constantia"/>
              <a:cs typeface="Constantia"/>
            </a:endParaRPr>
          </a:p>
        </p:txBody>
      </p:sp>
      <p:pic>
        <p:nvPicPr>
          <p:cNvPr id="5" name="object 5"/>
          <p:cNvPicPr/>
          <p:nvPr/>
        </p:nvPicPr>
        <p:blipFill>
          <a:blip r:embed="rId2" cstate="print"/>
          <a:stretch>
            <a:fillRect/>
          </a:stretch>
        </p:blipFill>
        <p:spPr>
          <a:xfrm>
            <a:off x="1214412" y="1748553"/>
            <a:ext cx="6453251" cy="4857496"/>
          </a:xfrm>
          <a:prstGeom prst="rect">
            <a:avLst/>
          </a:prstGeom>
        </p:spPr>
      </p:pic>
      <p:sp>
        <p:nvSpPr>
          <p:cNvPr id="6" name="object 6"/>
          <p:cNvSpPr txBox="1"/>
          <p:nvPr/>
        </p:nvSpPr>
        <p:spPr>
          <a:xfrm>
            <a:off x="8394192" y="6451859"/>
            <a:ext cx="332740" cy="280670"/>
          </a:xfrm>
          <a:prstGeom prst="rect">
            <a:avLst/>
          </a:prstGeom>
        </p:spPr>
        <p:txBody>
          <a:bodyPr vert="horz" wrap="square" lIns="0" tIns="0" rIns="0" bIns="0" rtlCol="0">
            <a:spAutoFit/>
          </a:bodyPr>
          <a:lstStyle/>
          <a:p>
            <a:pPr marL="38100">
              <a:lnSpc>
                <a:spcPts val="2005"/>
              </a:lnSpc>
            </a:pPr>
            <a:fld id="{81D60167-4931-47E6-BA6A-407CBD079E47}" type="slidenum">
              <a:rPr sz="2000" b="1" dirty="0">
                <a:solidFill>
                  <a:srgbClr val="FF0000"/>
                </a:solidFill>
                <a:latin typeface="Constantia"/>
                <a:cs typeface="Constantia"/>
              </a:rPr>
              <a:t>70</a:t>
            </a:fld>
            <a:endParaRPr sz="2000">
              <a:latin typeface="Constantia"/>
              <a:cs typeface="Constantia"/>
            </a:endParaRPr>
          </a:p>
        </p:txBody>
      </p:sp>
      <p:sp>
        <p:nvSpPr>
          <p:cNvPr id="7" name="Slide Number Placeholder 6">
            <a:extLst>
              <a:ext uri="{FF2B5EF4-FFF2-40B4-BE49-F238E27FC236}">
                <a16:creationId xmlns:a16="http://schemas.microsoft.com/office/drawing/2014/main" xmlns="" id="{FFE2AE72-311E-499E-9C95-4954AA127A12}"/>
              </a:ext>
            </a:extLst>
          </p:cNvPr>
          <p:cNvSpPr>
            <a:spLocks noGrp="1"/>
          </p:cNvSpPr>
          <p:nvPr>
            <p:ph type="sldNum" sz="quarter" idx="12"/>
          </p:nvPr>
        </p:nvSpPr>
        <p:spPr/>
        <p:txBody>
          <a:bodyPr/>
          <a:lstStyle/>
          <a:p>
            <a:pPr marL="55880">
              <a:lnSpc>
                <a:spcPts val="2005"/>
              </a:lnSpc>
            </a:pPr>
            <a:fld id="{81D60167-4931-47E6-BA6A-407CBD079E47}" type="slidenum">
              <a:rPr lang="en-GB" smtClean="0"/>
              <a:t>70</a:t>
            </a:fld>
            <a:endParaRPr lang="en-GB" dirty="0"/>
          </a:p>
        </p:txBody>
      </p:sp>
      <p:sp>
        <p:nvSpPr>
          <p:cNvPr id="8" name="Footer Placeholder 7">
            <a:extLst>
              <a:ext uri="{FF2B5EF4-FFF2-40B4-BE49-F238E27FC236}">
                <a16:creationId xmlns:a16="http://schemas.microsoft.com/office/drawing/2014/main" xmlns="" id="{0095E843-9414-44E2-BC26-6A055DFAC57A}"/>
              </a:ext>
            </a:extLst>
          </p:cNvPr>
          <p:cNvSpPr>
            <a:spLocks noGrp="1"/>
          </p:cNvSpPr>
          <p:nvPr>
            <p:ph type="ftr" sz="quarter" idx="11"/>
          </p:nvPr>
        </p:nvSpPr>
        <p:spPr/>
        <p:txBody>
          <a:bodyPr/>
          <a:lstStyle/>
          <a:p>
            <a:r>
              <a:rPr lang="en-GB"/>
              <a:t>Getachew A.</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4" name="object 4"/>
          <p:cNvSpPr txBox="1"/>
          <p:nvPr/>
        </p:nvSpPr>
        <p:spPr>
          <a:xfrm>
            <a:off x="152400" y="791568"/>
            <a:ext cx="8915400" cy="2852255"/>
          </a:xfrm>
          <a:prstGeom prst="rect">
            <a:avLst/>
          </a:prstGeom>
        </p:spPr>
        <p:txBody>
          <a:bodyPr vert="horz" wrap="square" lIns="0" tIns="55244" rIns="0" bIns="0" rtlCol="0">
            <a:spAutoFit/>
          </a:bodyPr>
          <a:lstStyle/>
          <a:p>
            <a:pPr marL="287020" indent="-274320">
              <a:lnSpc>
                <a:spcPct val="150000"/>
              </a:lnSpc>
              <a:spcBef>
                <a:spcPts val="434"/>
              </a:spcBef>
              <a:buClr>
                <a:srgbClr val="0AD0D9"/>
              </a:buClr>
              <a:buSzPct val="93750"/>
              <a:buFont typeface="Segoe UI Symbol"/>
              <a:buChar char="⚫"/>
              <a:tabLst>
                <a:tab pos="287020" algn="l"/>
              </a:tabLst>
            </a:pPr>
            <a:r>
              <a:rPr sz="2400" spc="-5" dirty="0">
                <a:latin typeface="Bookman Old Style" pitchFamily="18" charset="0"/>
                <a:cs typeface="Constantia"/>
              </a:rPr>
              <a:t>The</a:t>
            </a:r>
            <a:r>
              <a:rPr sz="2400" spc="-120" dirty="0">
                <a:latin typeface="Bookman Old Style" pitchFamily="18" charset="0"/>
                <a:cs typeface="Constantia"/>
              </a:rPr>
              <a:t> </a:t>
            </a:r>
            <a:r>
              <a:rPr sz="2400" b="1" spc="-15" dirty="0">
                <a:latin typeface="Bookman Old Style" pitchFamily="18" charset="0"/>
                <a:cs typeface="Constantia"/>
              </a:rPr>
              <a:t>cortex</a:t>
            </a:r>
            <a:endParaRPr sz="2400" dirty="0">
              <a:latin typeface="Bookman Old Style" pitchFamily="18" charset="0"/>
              <a:cs typeface="Constantia"/>
            </a:endParaRPr>
          </a:p>
          <a:p>
            <a:pPr marL="926465" marR="376555" lvl="1" indent="-247015">
              <a:lnSpc>
                <a:spcPct val="150000"/>
              </a:lnSpc>
              <a:spcBef>
                <a:spcPts val="520"/>
              </a:spcBef>
              <a:buClr>
                <a:srgbClr val="009DD9"/>
              </a:buClr>
              <a:buSzPct val="68421"/>
              <a:buFont typeface="Segoe UI Symbol"/>
              <a:buChar char="⚫"/>
              <a:tabLst>
                <a:tab pos="926465" algn="l"/>
                <a:tab pos="927100" algn="l"/>
              </a:tabLst>
            </a:pPr>
            <a:r>
              <a:rPr sz="2400" spc="-10" dirty="0">
                <a:latin typeface="Bookman Old Style" pitchFamily="18" charset="0"/>
                <a:cs typeface="Constantia"/>
              </a:rPr>
              <a:t>composed </a:t>
            </a:r>
            <a:r>
              <a:rPr sz="2400" spc="-5" dirty="0">
                <a:latin typeface="Bookman Old Style" pitchFamily="18" charset="0"/>
                <a:cs typeface="Constantia"/>
              </a:rPr>
              <a:t>of an </a:t>
            </a:r>
            <a:r>
              <a:rPr sz="2400" spc="-15" dirty="0">
                <a:latin typeface="Bookman Old Style" pitchFamily="18" charset="0"/>
                <a:cs typeface="Constantia"/>
              </a:rPr>
              <a:t>extensive </a:t>
            </a:r>
            <a:r>
              <a:rPr sz="2400" spc="-10" dirty="0">
                <a:latin typeface="Bookman Old Style" pitchFamily="18" charset="0"/>
                <a:cs typeface="Constantia"/>
              </a:rPr>
              <a:t>population </a:t>
            </a:r>
            <a:r>
              <a:rPr sz="2400" spc="-5" dirty="0">
                <a:latin typeface="Bookman Old Style" pitchFamily="18" charset="0"/>
                <a:cs typeface="Constantia"/>
              </a:rPr>
              <a:t>of T </a:t>
            </a:r>
            <a:r>
              <a:rPr sz="2400" spc="-15" dirty="0">
                <a:latin typeface="Bookman Old Style" pitchFamily="18" charset="0"/>
                <a:cs typeface="Constantia"/>
              </a:rPr>
              <a:t>cell </a:t>
            </a:r>
            <a:r>
              <a:rPr sz="2400" spc="-5" dirty="0">
                <a:latin typeface="Bookman Old Style" pitchFamily="18" charset="0"/>
                <a:cs typeface="Constantia"/>
              </a:rPr>
              <a:t>precursors </a:t>
            </a:r>
            <a:r>
              <a:rPr sz="2400" dirty="0">
                <a:latin typeface="Bookman Old Style" pitchFamily="18" charset="0"/>
                <a:cs typeface="Constantia"/>
              </a:rPr>
              <a:t> </a:t>
            </a:r>
            <a:r>
              <a:rPr sz="2400" spc="-5" dirty="0">
                <a:latin typeface="Bookman Old Style" pitchFamily="18" charset="0"/>
                <a:cs typeface="Constantia"/>
              </a:rPr>
              <a:t>(</a:t>
            </a:r>
            <a:r>
              <a:rPr sz="2400" b="1" spc="-5" dirty="0">
                <a:latin typeface="Bookman Old Style" pitchFamily="18" charset="0"/>
                <a:cs typeface="Constantia"/>
              </a:rPr>
              <a:t>thymocytes</a:t>
            </a:r>
            <a:r>
              <a:rPr sz="2400" spc="-5" dirty="0">
                <a:latin typeface="Bookman Old Style" pitchFamily="18" charset="0"/>
                <a:cs typeface="Constantia"/>
              </a:rPr>
              <a:t>),</a:t>
            </a:r>
            <a:r>
              <a:rPr sz="2400" spc="-75" dirty="0">
                <a:latin typeface="Bookman Old Style" pitchFamily="18" charset="0"/>
                <a:cs typeface="Constantia"/>
              </a:rPr>
              <a:t> </a:t>
            </a:r>
            <a:r>
              <a:rPr sz="2400" spc="-5" dirty="0">
                <a:latin typeface="Bookman Old Style" pitchFamily="18" charset="0"/>
                <a:cs typeface="Constantia"/>
              </a:rPr>
              <a:t>dispersed</a:t>
            </a:r>
            <a:r>
              <a:rPr sz="2400" spc="-35" dirty="0">
                <a:latin typeface="Bookman Old Style" pitchFamily="18" charset="0"/>
                <a:cs typeface="Constantia"/>
              </a:rPr>
              <a:t> </a:t>
            </a:r>
            <a:r>
              <a:rPr sz="2400" spc="-5" dirty="0">
                <a:solidFill>
                  <a:srgbClr val="FF0000"/>
                </a:solidFill>
                <a:latin typeface="Bookman Old Style" pitchFamily="18" charset="0"/>
                <a:cs typeface="Constantia"/>
              </a:rPr>
              <a:t>epithelial</a:t>
            </a:r>
            <a:r>
              <a:rPr sz="2400" dirty="0">
                <a:solidFill>
                  <a:srgbClr val="FF0000"/>
                </a:solidFill>
                <a:latin typeface="Bookman Old Style" pitchFamily="18" charset="0"/>
                <a:cs typeface="Constantia"/>
              </a:rPr>
              <a:t> </a:t>
            </a:r>
            <a:r>
              <a:rPr sz="2400" spc="-5" dirty="0">
                <a:solidFill>
                  <a:srgbClr val="FF0000"/>
                </a:solidFill>
                <a:latin typeface="Bookman Old Style" pitchFamily="18" charset="0"/>
                <a:cs typeface="Constantia"/>
              </a:rPr>
              <a:t>reticular</a:t>
            </a:r>
            <a:r>
              <a:rPr sz="2400" spc="-105" dirty="0">
                <a:solidFill>
                  <a:srgbClr val="FF0000"/>
                </a:solidFill>
                <a:latin typeface="Bookman Old Style" pitchFamily="18" charset="0"/>
                <a:cs typeface="Constantia"/>
              </a:rPr>
              <a:t> </a:t>
            </a:r>
            <a:r>
              <a:rPr sz="2400" spc="-15" dirty="0">
                <a:solidFill>
                  <a:srgbClr val="FF0000"/>
                </a:solidFill>
                <a:latin typeface="Bookman Old Style" pitchFamily="18" charset="0"/>
                <a:cs typeface="Constantia"/>
              </a:rPr>
              <a:t>cells,</a:t>
            </a:r>
            <a:r>
              <a:rPr sz="2400" spc="-5" dirty="0">
                <a:solidFill>
                  <a:srgbClr val="FF0000"/>
                </a:solidFill>
                <a:latin typeface="Bookman Old Style" pitchFamily="18" charset="0"/>
                <a:cs typeface="Constantia"/>
              </a:rPr>
              <a:t> and</a:t>
            </a:r>
            <a:r>
              <a:rPr sz="2400" spc="5" dirty="0">
                <a:solidFill>
                  <a:srgbClr val="FF0000"/>
                </a:solidFill>
                <a:latin typeface="Bookman Old Style" pitchFamily="18" charset="0"/>
                <a:cs typeface="Constantia"/>
              </a:rPr>
              <a:t> </a:t>
            </a:r>
            <a:r>
              <a:rPr sz="2400" spc="-15" dirty="0">
                <a:solidFill>
                  <a:srgbClr val="FF0000"/>
                </a:solidFill>
                <a:latin typeface="Bookman Old Style" pitchFamily="18" charset="0"/>
                <a:cs typeface="Constantia"/>
              </a:rPr>
              <a:t>macrophages</a:t>
            </a:r>
            <a:endParaRPr sz="2400" dirty="0">
              <a:solidFill>
                <a:srgbClr val="FF0000"/>
              </a:solidFill>
              <a:latin typeface="Bookman Old Style" pitchFamily="18" charset="0"/>
              <a:cs typeface="Constantia"/>
            </a:endParaRPr>
          </a:p>
          <a:p>
            <a:pPr marL="926465" lvl="1" indent="-247015">
              <a:lnSpc>
                <a:spcPct val="150000"/>
              </a:lnSpc>
              <a:spcBef>
                <a:spcPts val="200"/>
              </a:spcBef>
              <a:buClr>
                <a:srgbClr val="009DD9"/>
              </a:buClr>
              <a:buSzPct val="68421"/>
              <a:buFont typeface="Segoe UI Symbol"/>
              <a:buChar char="⚫"/>
              <a:tabLst>
                <a:tab pos="926465" algn="l"/>
                <a:tab pos="927100" algn="l"/>
              </a:tabLst>
            </a:pPr>
            <a:r>
              <a:rPr sz="2400" spc="-5" dirty="0">
                <a:latin typeface="Bookman Old Style" pitchFamily="18" charset="0"/>
                <a:cs typeface="Constantia"/>
              </a:rPr>
              <a:t>stains</a:t>
            </a:r>
            <a:r>
              <a:rPr sz="2400" spc="-55" dirty="0">
                <a:latin typeface="Bookman Old Style" pitchFamily="18" charset="0"/>
                <a:cs typeface="Constantia"/>
              </a:rPr>
              <a:t> </a:t>
            </a:r>
            <a:r>
              <a:rPr sz="2400" spc="-15" dirty="0">
                <a:latin typeface="Bookman Old Style" pitchFamily="18" charset="0"/>
                <a:cs typeface="Constantia"/>
              </a:rPr>
              <a:t>more</a:t>
            </a:r>
            <a:r>
              <a:rPr sz="2400" spc="-90" dirty="0">
                <a:latin typeface="Bookman Old Style" pitchFamily="18" charset="0"/>
                <a:cs typeface="Constantia"/>
              </a:rPr>
              <a:t> </a:t>
            </a:r>
            <a:r>
              <a:rPr sz="2400" spc="-10" dirty="0">
                <a:latin typeface="Bookman Old Style" pitchFamily="18" charset="0"/>
                <a:cs typeface="Constantia"/>
              </a:rPr>
              <a:t>darkly-</a:t>
            </a:r>
            <a:r>
              <a:rPr sz="2400" spc="5" dirty="0">
                <a:latin typeface="Bookman Old Style" pitchFamily="18" charset="0"/>
                <a:cs typeface="Constantia"/>
              </a:rPr>
              <a:t> </a:t>
            </a:r>
            <a:r>
              <a:rPr sz="2400" spc="-20" dirty="0">
                <a:latin typeface="Bookman Old Style" pitchFamily="18" charset="0"/>
                <a:cs typeface="Constantia"/>
              </a:rPr>
              <a:t>large</a:t>
            </a:r>
            <a:r>
              <a:rPr sz="2400" spc="-50" dirty="0">
                <a:latin typeface="Bookman Old Style" pitchFamily="18" charset="0"/>
                <a:cs typeface="Constantia"/>
              </a:rPr>
              <a:t> </a:t>
            </a:r>
            <a:r>
              <a:rPr sz="2400" spc="-5" dirty="0">
                <a:latin typeface="Bookman Old Style" pitchFamily="18" charset="0"/>
                <a:cs typeface="Constantia"/>
              </a:rPr>
              <a:t>number</a:t>
            </a:r>
            <a:r>
              <a:rPr sz="2400" spc="-110" dirty="0">
                <a:latin typeface="Bookman Old Style" pitchFamily="18" charset="0"/>
                <a:cs typeface="Constantia"/>
              </a:rPr>
              <a:t> </a:t>
            </a:r>
            <a:r>
              <a:rPr sz="2400" spc="-5" dirty="0">
                <a:latin typeface="Bookman Old Style" pitchFamily="18" charset="0"/>
                <a:cs typeface="Constantia"/>
              </a:rPr>
              <a:t>of</a:t>
            </a:r>
            <a:r>
              <a:rPr sz="2400" spc="50" dirty="0">
                <a:latin typeface="Bookman Old Style" pitchFamily="18" charset="0"/>
                <a:cs typeface="Constantia"/>
              </a:rPr>
              <a:t> </a:t>
            </a:r>
            <a:r>
              <a:rPr lang="en-GB" sz="2400" spc="50" dirty="0">
                <a:latin typeface="Bookman Old Style" pitchFamily="18" charset="0"/>
                <a:cs typeface="Constantia"/>
              </a:rPr>
              <a:t> </a:t>
            </a:r>
            <a:r>
              <a:rPr sz="2400" b="1" spc="-5" dirty="0">
                <a:latin typeface="Bookman Old Style" pitchFamily="18" charset="0"/>
                <a:cs typeface="Constantia"/>
              </a:rPr>
              <a:t>T</a:t>
            </a:r>
            <a:r>
              <a:rPr lang="en-GB" sz="2400" b="1" spc="-45" dirty="0">
                <a:latin typeface="Bookman Old Style" pitchFamily="18" charset="0"/>
                <a:cs typeface="Constantia"/>
              </a:rPr>
              <a:t> </a:t>
            </a:r>
            <a:r>
              <a:rPr sz="2400" b="1" spc="-5" dirty="0">
                <a:latin typeface="Bookman Old Style" pitchFamily="18" charset="0"/>
                <a:cs typeface="Constantia"/>
              </a:rPr>
              <a:t>lymphocytes</a:t>
            </a:r>
            <a:endParaRPr sz="2400" dirty="0">
              <a:latin typeface="Bookman Old Style" pitchFamily="18" charset="0"/>
              <a:cs typeface="Constantia"/>
            </a:endParaRPr>
          </a:p>
        </p:txBody>
      </p:sp>
      <p:sp>
        <p:nvSpPr>
          <p:cNvPr id="6" name="Slide Number Placeholder 5">
            <a:extLst>
              <a:ext uri="{FF2B5EF4-FFF2-40B4-BE49-F238E27FC236}">
                <a16:creationId xmlns:a16="http://schemas.microsoft.com/office/drawing/2014/main" xmlns="" id="{E05EFE20-DD45-473B-A065-D4E0812F9B04}"/>
              </a:ext>
            </a:extLst>
          </p:cNvPr>
          <p:cNvSpPr>
            <a:spLocks noGrp="1"/>
          </p:cNvSpPr>
          <p:nvPr>
            <p:ph type="sldNum" sz="quarter" idx="12"/>
          </p:nvPr>
        </p:nvSpPr>
        <p:spPr/>
        <p:txBody>
          <a:bodyPr/>
          <a:lstStyle/>
          <a:p>
            <a:pPr marL="55880">
              <a:lnSpc>
                <a:spcPts val="2005"/>
              </a:lnSpc>
            </a:pPr>
            <a:fld id="{81D60167-4931-47E6-BA6A-407CBD079E47}" type="slidenum">
              <a:rPr lang="en-GB" smtClean="0"/>
              <a:t>71</a:t>
            </a:fld>
            <a:endParaRPr lang="en-GB" dirty="0"/>
          </a:p>
        </p:txBody>
      </p:sp>
      <p:pic>
        <p:nvPicPr>
          <p:cNvPr id="8" name="Picture 7">
            <a:extLst>
              <a:ext uri="{FF2B5EF4-FFF2-40B4-BE49-F238E27FC236}">
                <a16:creationId xmlns:a16="http://schemas.microsoft.com/office/drawing/2014/main" xmlns="" id="{733B7866-946D-476B-B192-D82ECDB351EB}"/>
              </a:ext>
            </a:extLst>
          </p:cNvPr>
          <p:cNvPicPr>
            <a:picLocks noChangeAspect="1"/>
          </p:cNvPicPr>
          <p:nvPr/>
        </p:nvPicPr>
        <p:blipFill>
          <a:blip r:embed="rId2"/>
          <a:stretch>
            <a:fillRect/>
          </a:stretch>
        </p:blipFill>
        <p:spPr>
          <a:xfrm>
            <a:off x="328612" y="3829050"/>
            <a:ext cx="8486775" cy="3028950"/>
          </a:xfrm>
          <a:prstGeom prst="rect">
            <a:avLst/>
          </a:prstGeom>
        </p:spPr>
      </p:pic>
      <p:sp>
        <p:nvSpPr>
          <p:cNvPr id="5" name="Footer Placeholder 4">
            <a:extLst>
              <a:ext uri="{FF2B5EF4-FFF2-40B4-BE49-F238E27FC236}">
                <a16:creationId xmlns:a16="http://schemas.microsoft.com/office/drawing/2014/main" xmlns="" id="{04A8EB87-0E31-4C0C-B22A-34EDE925FD50}"/>
              </a:ext>
            </a:extLst>
          </p:cNvPr>
          <p:cNvSpPr>
            <a:spLocks noGrp="1"/>
          </p:cNvSpPr>
          <p:nvPr>
            <p:ph type="ftr" sz="quarter" idx="11"/>
          </p:nvPr>
        </p:nvSpPr>
        <p:spPr/>
        <p:txBody>
          <a:bodyPr/>
          <a:lstStyle/>
          <a:p>
            <a:r>
              <a:rPr lang="en-GB"/>
              <a:t>Getachew A.</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3AE5AE-9982-40A1-8997-6A5CECDBDDA0}"/>
              </a:ext>
            </a:extLst>
          </p:cNvPr>
          <p:cNvSpPr>
            <a:spLocks noGrp="1"/>
          </p:cNvSpPr>
          <p:nvPr>
            <p:ph type="title"/>
          </p:nvPr>
        </p:nvSpPr>
        <p:spPr/>
        <p:txBody>
          <a:bodyPr/>
          <a:lstStyle/>
          <a:p>
            <a:r>
              <a:rPr lang="en-US" b="1" dirty="0">
                <a:solidFill>
                  <a:srgbClr val="0000CC"/>
                </a:solidFill>
                <a:cs typeface="Cordia New" pitchFamily="34" charset="-34"/>
              </a:rPr>
              <a:t>EPITHELIAL RETICULAR CELLS</a:t>
            </a:r>
            <a:endParaRPr lang="en-US" dirty="0">
              <a:solidFill>
                <a:srgbClr val="0000CC"/>
              </a:solidFill>
            </a:endParaRPr>
          </a:p>
        </p:txBody>
      </p:sp>
      <p:sp>
        <p:nvSpPr>
          <p:cNvPr id="3" name="Content Placeholder 2">
            <a:extLst>
              <a:ext uri="{FF2B5EF4-FFF2-40B4-BE49-F238E27FC236}">
                <a16:creationId xmlns:a16="http://schemas.microsoft.com/office/drawing/2014/main" xmlns="" id="{9F18681F-D97D-4D0A-B716-E17AA7D9705C}"/>
              </a:ext>
            </a:extLst>
          </p:cNvPr>
          <p:cNvSpPr>
            <a:spLocks noGrp="1"/>
          </p:cNvSpPr>
          <p:nvPr>
            <p:ph idx="1"/>
          </p:nvPr>
        </p:nvSpPr>
        <p:spPr>
          <a:xfrm>
            <a:off x="152400" y="1825624"/>
            <a:ext cx="8991600" cy="4895851"/>
          </a:xfrm>
        </p:spPr>
        <p:txBody>
          <a:bodyPr>
            <a:normAutofit/>
          </a:bodyPr>
          <a:lstStyle/>
          <a:p>
            <a:pPr eaLnBrk="1" hangingPunct="1">
              <a:lnSpc>
                <a:spcPct val="150000"/>
              </a:lnSpc>
              <a:spcBef>
                <a:spcPts val="1200"/>
              </a:spcBef>
              <a:buFont typeface="Calibri" pitchFamily="34" charset="0"/>
              <a:buChar char="–"/>
              <a:defRPr/>
            </a:pPr>
            <a:r>
              <a:rPr lang="en-US" sz="2800" dirty="0">
                <a:cs typeface="Cordia New" pitchFamily="34" charset="-34"/>
              </a:rPr>
              <a:t>are pale cells (</a:t>
            </a:r>
            <a:r>
              <a:rPr lang="en-US" sz="2800" b="1" dirty="0">
                <a:solidFill>
                  <a:srgbClr val="0000CC"/>
                </a:solidFill>
                <a:cs typeface="Cordia New" pitchFamily="34" charset="-34"/>
              </a:rPr>
              <a:t>derived</a:t>
            </a:r>
            <a:r>
              <a:rPr lang="en-US" sz="2800" dirty="0">
                <a:solidFill>
                  <a:srgbClr val="0000CC"/>
                </a:solidFill>
                <a:cs typeface="Cordia New" pitchFamily="34" charset="-34"/>
              </a:rPr>
              <a:t> </a:t>
            </a:r>
            <a:r>
              <a:rPr lang="en-US" sz="2800" b="1" dirty="0">
                <a:solidFill>
                  <a:srgbClr val="0000CC"/>
                </a:solidFill>
                <a:cs typeface="Cordia New" pitchFamily="34" charset="-34"/>
              </a:rPr>
              <a:t>from</a:t>
            </a:r>
            <a:r>
              <a:rPr lang="en-US" sz="2800" dirty="0">
                <a:solidFill>
                  <a:srgbClr val="0000CC"/>
                </a:solidFill>
                <a:cs typeface="Cordia New" pitchFamily="34" charset="-34"/>
              </a:rPr>
              <a:t> </a:t>
            </a:r>
            <a:r>
              <a:rPr lang="en-US" sz="2800" b="1" dirty="0">
                <a:solidFill>
                  <a:srgbClr val="0000CC"/>
                </a:solidFill>
                <a:cs typeface="Cordia New" pitchFamily="34" charset="-34"/>
              </a:rPr>
              <a:t>the</a:t>
            </a:r>
            <a:r>
              <a:rPr lang="en-US" sz="2800" dirty="0">
                <a:solidFill>
                  <a:srgbClr val="0000CC"/>
                </a:solidFill>
                <a:cs typeface="Cordia New" pitchFamily="34" charset="-34"/>
              </a:rPr>
              <a:t> </a:t>
            </a:r>
            <a:r>
              <a:rPr lang="en-US" sz="2800" b="1" dirty="0">
                <a:solidFill>
                  <a:srgbClr val="0000CC"/>
                </a:solidFill>
                <a:cs typeface="Cordia New" pitchFamily="34" charset="-34"/>
              </a:rPr>
              <a:t>third</a:t>
            </a:r>
            <a:r>
              <a:rPr lang="en-US" sz="2800" dirty="0">
                <a:solidFill>
                  <a:srgbClr val="0000CC"/>
                </a:solidFill>
                <a:cs typeface="Cordia New" pitchFamily="34" charset="-34"/>
              </a:rPr>
              <a:t> </a:t>
            </a:r>
            <a:r>
              <a:rPr lang="en-US" sz="2800" b="1" dirty="0">
                <a:solidFill>
                  <a:srgbClr val="0000CC"/>
                </a:solidFill>
                <a:cs typeface="Cordia New" pitchFamily="34" charset="-34"/>
              </a:rPr>
              <a:t>pharyngeal</a:t>
            </a:r>
            <a:r>
              <a:rPr lang="en-US" sz="2800" dirty="0">
                <a:solidFill>
                  <a:srgbClr val="0000CC"/>
                </a:solidFill>
                <a:cs typeface="Cordia New" pitchFamily="34" charset="-34"/>
              </a:rPr>
              <a:t> </a:t>
            </a:r>
            <a:r>
              <a:rPr lang="en-US" sz="2800" b="1" dirty="0">
                <a:solidFill>
                  <a:srgbClr val="0000CC"/>
                </a:solidFill>
                <a:cs typeface="Cordia New" pitchFamily="34" charset="-34"/>
              </a:rPr>
              <a:t>pouch</a:t>
            </a:r>
            <a:r>
              <a:rPr lang="en-US" sz="2800" dirty="0">
                <a:cs typeface="Cordia New" pitchFamily="34" charset="-34"/>
              </a:rPr>
              <a:t>), having a </a:t>
            </a:r>
            <a:r>
              <a:rPr lang="en-US" sz="2800" b="1" dirty="0">
                <a:solidFill>
                  <a:srgbClr val="0000CC"/>
                </a:solidFill>
                <a:cs typeface="Cordia New" pitchFamily="34" charset="-34"/>
              </a:rPr>
              <a:t>large ovoid, lightly staining nucleus</a:t>
            </a:r>
            <a:r>
              <a:rPr lang="en-US" sz="2800" dirty="0">
                <a:cs typeface="Cordia New" pitchFamily="34" charset="-34"/>
              </a:rPr>
              <a:t>, which often displays a nucleolus.</a:t>
            </a:r>
          </a:p>
          <a:p>
            <a:pPr eaLnBrk="1" hangingPunct="1">
              <a:lnSpc>
                <a:spcPct val="150000"/>
              </a:lnSpc>
              <a:spcBef>
                <a:spcPts val="1200"/>
              </a:spcBef>
              <a:buFont typeface="Calibri" pitchFamily="34" charset="0"/>
              <a:buChar char="–"/>
              <a:defRPr/>
            </a:pPr>
            <a:r>
              <a:rPr lang="en-US" sz="2800" b="1" dirty="0">
                <a:cs typeface="Cordia New" pitchFamily="34" charset="-34"/>
              </a:rPr>
              <a:t>Possess </a:t>
            </a:r>
            <a:r>
              <a:rPr lang="en-US" sz="2800" b="1" dirty="0">
                <a:solidFill>
                  <a:srgbClr val="0000CC"/>
                </a:solidFill>
                <a:cs typeface="Cordia New" pitchFamily="34" charset="-34"/>
              </a:rPr>
              <a:t>long </a:t>
            </a:r>
            <a:r>
              <a:rPr lang="en-US" sz="2800" b="1" dirty="0">
                <a:cs typeface="Cordia New" pitchFamily="34" charset="-34"/>
              </a:rPr>
              <a:t>interdigitating </a:t>
            </a:r>
            <a:r>
              <a:rPr lang="en-US" sz="2800" b="1" dirty="0">
                <a:solidFill>
                  <a:srgbClr val="0000CC"/>
                </a:solidFill>
                <a:cs typeface="Cordia New" pitchFamily="34" charset="-34"/>
              </a:rPr>
              <a:t>cytoplasmic processes </a:t>
            </a:r>
            <a:r>
              <a:rPr lang="en-US" sz="2800" b="1" dirty="0">
                <a:cs typeface="Cordia New" pitchFamily="34" charset="-34"/>
              </a:rPr>
              <a:t>that  surround the thymic cortex, </a:t>
            </a:r>
            <a:r>
              <a:rPr lang="en-US" sz="2800" b="1" dirty="0">
                <a:solidFill>
                  <a:srgbClr val="0000CC"/>
                </a:solidFill>
                <a:cs typeface="Cordia New" pitchFamily="34" charset="-34"/>
              </a:rPr>
              <a:t>isolating it both from the connective tissue septa and from the medulla. </a:t>
            </a:r>
          </a:p>
          <a:p>
            <a:pPr>
              <a:lnSpc>
                <a:spcPct val="150000"/>
              </a:lnSpc>
            </a:pPr>
            <a:endParaRPr lang="en-US" sz="2400" dirty="0"/>
          </a:p>
        </p:txBody>
      </p:sp>
      <p:sp>
        <p:nvSpPr>
          <p:cNvPr id="4" name="Slide Number Placeholder 3">
            <a:extLst>
              <a:ext uri="{FF2B5EF4-FFF2-40B4-BE49-F238E27FC236}">
                <a16:creationId xmlns:a16="http://schemas.microsoft.com/office/drawing/2014/main" xmlns="" id="{2C62D714-28D5-4850-BF35-7025C47EAF34}"/>
              </a:ext>
            </a:extLst>
          </p:cNvPr>
          <p:cNvSpPr>
            <a:spLocks noGrp="1"/>
          </p:cNvSpPr>
          <p:nvPr>
            <p:ph type="sldNum" sz="quarter" idx="12"/>
          </p:nvPr>
        </p:nvSpPr>
        <p:spPr/>
        <p:txBody>
          <a:bodyPr/>
          <a:lstStyle/>
          <a:p>
            <a:pPr marL="55880">
              <a:lnSpc>
                <a:spcPts val="2005"/>
              </a:lnSpc>
            </a:pPr>
            <a:fld id="{81D60167-4931-47E6-BA6A-407CBD079E47}" type="slidenum">
              <a:rPr lang="en-GB" smtClean="0"/>
              <a:t>72</a:t>
            </a:fld>
            <a:endParaRPr lang="en-GB" dirty="0"/>
          </a:p>
        </p:txBody>
      </p:sp>
      <p:sp>
        <p:nvSpPr>
          <p:cNvPr id="5" name="Footer Placeholder 4">
            <a:extLst>
              <a:ext uri="{FF2B5EF4-FFF2-40B4-BE49-F238E27FC236}">
                <a16:creationId xmlns:a16="http://schemas.microsoft.com/office/drawing/2014/main" xmlns="" id="{CF6E2BCB-637A-427E-BB83-10B7F9CDA3C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34284794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114800" cy="381000"/>
          </a:xfrm>
        </p:spPr>
        <p:txBody>
          <a:bodyPr>
            <a:normAutofit fontScale="90000"/>
          </a:bodyPr>
          <a:lstStyle/>
          <a:p>
            <a:r>
              <a:rPr lang="en-US" sz="4000" b="1" dirty="0">
                <a:solidFill>
                  <a:srgbClr val="FF0000"/>
                </a:solidFill>
              </a:rPr>
              <a:t>Cortex of Thymus</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4800600" y="762000"/>
            <a:ext cx="4343400" cy="44196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228600" y="533400"/>
            <a:ext cx="4572000" cy="4648200"/>
          </a:xfrm>
          <a:prstGeom prst="rect">
            <a:avLst/>
          </a:prstGeom>
          <a:noFill/>
          <a:ln w="9525">
            <a:noFill/>
            <a:miter lim="800000"/>
            <a:headEnd/>
            <a:tailEnd/>
          </a:ln>
        </p:spPr>
      </p:pic>
      <p:sp>
        <p:nvSpPr>
          <p:cNvPr id="1028" name="Rectangle 4"/>
          <p:cNvSpPr>
            <a:spLocks noChangeArrowheads="1"/>
          </p:cNvSpPr>
          <p:nvPr/>
        </p:nvSpPr>
        <p:spPr bwMode="auto">
          <a:xfrm>
            <a:off x="0" y="5358199"/>
            <a:ext cx="914400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0033CC"/>
                </a:solidFill>
                <a:effectLst/>
                <a:latin typeface="+mn-lt"/>
                <a:ea typeface="Arial Unicode MS" pitchFamily="34" charset="-128"/>
                <a:cs typeface="Arial Unicode MS" pitchFamily="34" charset="-128"/>
              </a:rPr>
              <a:t>The cortical zone of an active thymus is packed with lymphoblasts that proliferate. The lymphoblasts are supported in a meshwork of epithelial reticular cells (arrowheads). </a:t>
            </a:r>
            <a:r>
              <a:rPr kumimoji="0" lang="en-US" sz="1800" b="1" i="0" u="none" strike="noStrike" cap="none" normalizeH="0" baseline="0" dirty="0" err="1">
                <a:ln>
                  <a:noFill/>
                </a:ln>
                <a:solidFill>
                  <a:srgbClr val="0033CC"/>
                </a:solidFill>
                <a:effectLst/>
                <a:latin typeface="+mn-lt"/>
                <a:ea typeface="Arial Unicode MS" pitchFamily="34" charset="-128"/>
                <a:cs typeface="Arial Unicode MS" pitchFamily="34" charset="-128"/>
              </a:rPr>
              <a:t>X400</a:t>
            </a:r>
            <a:r>
              <a:rPr kumimoji="0" lang="en-US" sz="1800" b="1" i="0" u="none" strike="noStrike" cap="none" normalizeH="0" baseline="0" dirty="0">
                <a:ln>
                  <a:noFill/>
                </a:ln>
                <a:solidFill>
                  <a:srgbClr val="0033CC"/>
                </a:solidFill>
                <a:effectLst/>
                <a:latin typeface="+mn-lt"/>
                <a:ea typeface="Arial Unicode MS" pitchFamily="34" charset="-128"/>
                <a:cs typeface="Arial Unicode MS" pitchFamily="34" charset="-128"/>
              </a:rPr>
              <a:t>. PT. (b): The epithelial reticular cells extend long processes bound together by desmosomes to make the framework for the lymphocytes. The epithelial reticular cells also secrete polypeptide factors that promote T cell maturation.</a:t>
            </a:r>
            <a:r>
              <a:rPr kumimoji="0" lang="en-US" sz="1800" b="1" i="0" u="none" strike="noStrike" cap="none" normalizeH="0" baseline="0" dirty="0">
                <a:ln>
                  <a:noFill/>
                </a:ln>
                <a:solidFill>
                  <a:srgbClr val="0033CC"/>
                </a:solidFill>
                <a:effectLst/>
                <a:latin typeface="+mn-lt"/>
                <a:cs typeface="Arial" pitchFamily="34" charset="0"/>
              </a:rPr>
              <a:t> </a:t>
            </a:r>
          </a:p>
        </p:txBody>
      </p:sp>
      <p:sp>
        <p:nvSpPr>
          <p:cNvPr id="6" name="Rectangle 5"/>
          <p:cNvSpPr/>
          <p:nvPr/>
        </p:nvSpPr>
        <p:spPr>
          <a:xfrm>
            <a:off x="4800600" y="0"/>
            <a:ext cx="4343400" cy="830997"/>
          </a:xfrm>
          <a:prstGeom prst="rect">
            <a:avLst/>
          </a:prstGeom>
        </p:spPr>
        <p:txBody>
          <a:bodyPr wrap="square">
            <a:spAutoFit/>
          </a:bodyPr>
          <a:lstStyle/>
          <a:p>
            <a:pPr marL="61913" indent="-61913" eaLnBrk="1" hangingPunct="1">
              <a:spcBef>
                <a:spcPts val="0"/>
              </a:spcBef>
            </a:pPr>
            <a:r>
              <a:rPr lang="en-US" sz="2400" b="1" dirty="0">
                <a:solidFill>
                  <a:srgbClr val="002060"/>
                </a:solidFill>
                <a:cs typeface="Cordia New" pitchFamily="34" charset="-34"/>
              </a:rPr>
              <a:t>Notice absence </a:t>
            </a:r>
            <a:r>
              <a:rPr lang="en-US" sz="2400" b="1" dirty="0">
                <a:solidFill>
                  <a:srgbClr val="00B050"/>
                </a:solidFill>
                <a:cs typeface="Cordia New" pitchFamily="34" charset="-34"/>
              </a:rPr>
              <a:t>lymph follicles</a:t>
            </a:r>
            <a:r>
              <a:rPr lang="en-US" sz="2400" b="1" dirty="0">
                <a:solidFill>
                  <a:srgbClr val="002060"/>
                </a:solidFill>
                <a:cs typeface="Cordia New" pitchFamily="34" charset="-34"/>
              </a:rPr>
              <a:t> in the thymus.</a:t>
            </a:r>
          </a:p>
        </p:txBody>
      </p:sp>
      <p:sp>
        <p:nvSpPr>
          <p:cNvPr id="3" name="Footer Placeholder 2">
            <a:extLst>
              <a:ext uri="{FF2B5EF4-FFF2-40B4-BE49-F238E27FC236}">
                <a16:creationId xmlns:a16="http://schemas.microsoft.com/office/drawing/2014/main" xmlns="" id="{8035D01A-DE59-4625-A2E5-C94B2487621D}"/>
              </a:ext>
            </a:extLst>
          </p:cNvPr>
          <p:cNvSpPr>
            <a:spLocks noGrp="1"/>
          </p:cNvSpPr>
          <p:nvPr>
            <p:ph type="ftr" sz="quarter" idx="11"/>
          </p:nvPr>
        </p:nvSpPr>
        <p:spPr/>
        <p:txBody>
          <a:bodyPr/>
          <a:lstStyle/>
          <a:p>
            <a:r>
              <a:rPr lang="en-GB"/>
              <a:t>Getachew A.</a:t>
            </a:r>
          </a:p>
        </p:txBody>
      </p:sp>
      <p:sp>
        <p:nvSpPr>
          <p:cNvPr id="4" name="Slide Number Placeholder 3">
            <a:extLst>
              <a:ext uri="{FF2B5EF4-FFF2-40B4-BE49-F238E27FC236}">
                <a16:creationId xmlns:a16="http://schemas.microsoft.com/office/drawing/2014/main" xmlns="" id="{5B662398-958B-4D16-AC4C-984B20126B22}"/>
              </a:ext>
            </a:extLst>
          </p:cNvPr>
          <p:cNvSpPr>
            <a:spLocks noGrp="1"/>
          </p:cNvSpPr>
          <p:nvPr>
            <p:ph type="sldNum" sz="quarter" idx="12"/>
          </p:nvPr>
        </p:nvSpPr>
        <p:spPr/>
        <p:txBody>
          <a:bodyPr/>
          <a:lstStyle/>
          <a:p>
            <a:pPr marL="55880">
              <a:lnSpc>
                <a:spcPts val="2005"/>
              </a:lnSpc>
            </a:pPr>
            <a:fld id="{81D60167-4931-47E6-BA6A-407CBD079E47}" type="slidenum">
              <a:rPr lang="en-GB" smtClean="0"/>
              <a:t>73</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3AE5AE-9982-40A1-8997-6A5CECDBDDA0}"/>
              </a:ext>
            </a:extLst>
          </p:cNvPr>
          <p:cNvSpPr>
            <a:spLocks noGrp="1"/>
          </p:cNvSpPr>
          <p:nvPr>
            <p:ph type="title"/>
          </p:nvPr>
        </p:nvSpPr>
        <p:spPr/>
        <p:txBody>
          <a:bodyPr/>
          <a:lstStyle/>
          <a:p>
            <a:r>
              <a:rPr lang="en-US" b="1" dirty="0">
                <a:solidFill>
                  <a:srgbClr val="0000CC"/>
                </a:solidFill>
                <a:cs typeface="Cordia New" pitchFamily="34" charset="-34"/>
              </a:rPr>
              <a:t>EPITHELIAL RETICULAR CELLS</a:t>
            </a:r>
            <a:endParaRPr lang="en-US" dirty="0">
              <a:solidFill>
                <a:srgbClr val="0000CC"/>
              </a:solidFill>
            </a:endParaRPr>
          </a:p>
        </p:txBody>
      </p:sp>
      <p:sp>
        <p:nvSpPr>
          <p:cNvPr id="3" name="Content Placeholder 2">
            <a:extLst>
              <a:ext uri="{FF2B5EF4-FFF2-40B4-BE49-F238E27FC236}">
                <a16:creationId xmlns:a16="http://schemas.microsoft.com/office/drawing/2014/main" xmlns="" id="{9F18681F-D97D-4D0A-B716-E17AA7D9705C}"/>
              </a:ext>
            </a:extLst>
          </p:cNvPr>
          <p:cNvSpPr>
            <a:spLocks noGrp="1"/>
          </p:cNvSpPr>
          <p:nvPr>
            <p:ph idx="1"/>
          </p:nvPr>
        </p:nvSpPr>
        <p:spPr>
          <a:xfrm>
            <a:off x="152400" y="1825624"/>
            <a:ext cx="8991600" cy="4895851"/>
          </a:xfrm>
        </p:spPr>
        <p:txBody>
          <a:bodyPr>
            <a:normAutofit/>
          </a:bodyPr>
          <a:lstStyle/>
          <a:p>
            <a:pPr eaLnBrk="1" hangingPunct="1">
              <a:lnSpc>
                <a:spcPct val="150000"/>
              </a:lnSpc>
              <a:spcBef>
                <a:spcPts val="1200"/>
              </a:spcBef>
              <a:buFont typeface="Calibri" pitchFamily="34" charset="0"/>
              <a:buChar char="–"/>
              <a:defRPr/>
            </a:pPr>
            <a:r>
              <a:rPr lang="en-US" sz="2800" dirty="0">
                <a:cs typeface="Cordia New" pitchFamily="34" charset="-34"/>
              </a:rPr>
              <a:t>These processes, form </a:t>
            </a:r>
            <a:r>
              <a:rPr lang="en-US" sz="2800" b="1" dirty="0" err="1">
                <a:solidFill>
                  <a:srgbClr val="0000CC"/>
                </a:solidFill>
                <a:cs typeface="Cordia New" pitchFamily="34" charset="-34"/>
              </a:rPr>
              <a:t>desmosomal</a:t>
            </a:r>
            <a:r>
              <a:rPr lang="en-US" sz="2800" dirty="0">
                <a:cs typeface="Cordia New" pitchFamily="34" charset="-34"/>
              </a:rPr>
              <a:t> contacts with each other,</a:t>
            </a:r>
            <a:r>
              <a:rPr lang="en-US" sz="2800" dirty="0"/>
              <a:t> forming an unusual </a:t>
            </a:r>
            <a:r>
              <a:rPr lang="en-US" sz="2800" b="1" dirty="0" err="1">
                <a:solidFill>
                  <a:srgbClr val="0000CC"/>
                </a:solidFill>
              </a:rPr>
              <a:t>cytoreticulum</a:t>
            </a:r>
            <a:r>
              <a:rPr lang="en-US" sz="2800" dirty="0">
                <a:solidFill>
                  <a:srgbClr val="0000CC"/>
                </a:solidFill>
              </a:rPr>
              <a:t>.</a:t>
            </a:r>
          </a:p>
          <a:p>
            <a:pPr marL="0" indent="0" eaLnBrk="1" hangingPunct="1">
              <a:lnSpc>
                <a:spcPct val="150000"/>
              </a:lnSpc>
              <a:spcBef>
                <a:spcPts val="1200"/>
              </a:spcBef>
              <a:buNone/>
              <a:defRPr/>
            </a:pPr>
            <a:endParaRPr lang="en-US" sz="2800" dirty="0">
              <a:solidFill>
                <a:srgbClr val="0000CC"/>
              </a:solidFill>
              <a:cs typeface="Cordia New" pitchFamily="34" charset="-34"/>
            </a:endParaRPr>
          </a:p>
          <a:p>
            <a:pPr eaLnBrk="1" hangingPunct="1">
              <a:lnSpc>
                <a:spcPct val="150000"/>
              </a:lnSpc>
              <a:spcBef>
                <a:spcPts val="1200"/>
              </a:spcBef>
              <a:buFont typeface="Calibri" pitchFamily="34" charset="0"/>
              <a:buChar char="–"/>
              <a:defRPr/>
            </a:pPr>
            <a:r>
              <a:rPr lang="en-US" sz="2800" dirty="0">
                <a:cs typeface="Cordia New" pitchFamily="34" charset="-34"/>
              </a:rPr>
              <a:t>secrete at least three different hormones (</a:t>
            </a:r>
            <a:r>
              <a:rPr lang="en-US" sz="2800" b="1" dirty="0">
                <a:solidFill>
                  <a:srgbClr val="0000CC"/>
                </a:solidFill>
                <a:cs typeface="Cordia New" pitchFamily="34" charset="-34"/>
              </a:rPr>
              <a:t>thymosin alpha-1, serum thymic factor, &amp; thymopoietin)</a:t>
            </a:r>
            <a:r>
              <a:rPr lang="en-US" sz="2800" b="1" dirty="0">
                <a:cs typeface="Cordia New" pitchFamily="34" charset="-34"/>
              </a:rPr>
              <a:t> and a variety of other humoral factors which </a:t>
            </a:r>
            <a:r>
              <a:rPr lang="en-US" sz="2800" b="1" dirty="0">
                <a:solidFill>
                  <a:srgbClr val="0000CC"/>
                </a:solidFill>
                <a:cs typeface="Cordia New" pitchFamily="34" charset="-34"/>
              </a:rPr>
              <a:t>regulate T cell maturation and proliferation</a:t>
            </a:r>
            <a:endParaRPr lang="en-US" sz="2800" dirty="0">
              <a:cs typeface="Cordia New" pitchFamily="34" charset="-34"/>
            </a:endParaRPr>
          </a:p>
        </p:txBody>
      </p:sp>
      <p:sp>
        <p:nvSpPr>
          <p:cNvPr id="4" name="Slide Number Placeholder 3">
            <a:extLst>
              <a:ext uri="{FF2B5EF4-FFF2-40B4-BE49-F238E27FC236}">
                <a16:creationId xmlns:a16="http://schemas.microsoft.com/office/drawing/2014/main" xmlns="" id="{2C62D714-28D5-4850-BF35-7025C47EAF34}"/>
              </a:ext>
            </a:extLst>
          </p:cNvPr>
          <p:cNvSpPr>
            <a:spLocks noGrp="1"/>
          </p:cNvSpPr>
          <p:nvPr>
            <p:ph type="sldNum" sz="quarter" idx="12"/>
          </p:nvPr>
        </p:nvSpPr>
        <p:spPr/>
        <p:txBody>
          <a:bodyPr/>
          <a:lstStyle/>
          <a:p>
            <a:pPr marL="55880">
              <a:lnSpc>
                <a:spcPts val="2005"/>
              </a:lnSpc>
            </a:pPr>
            <a:fld id="{81D60167-4931-47E6-BA6A-407CBD079E47}" type="slidenum">
              <a:rPr lang="en-GB" smtClean="0"/>
              <a:t>74</a:t>
            </a:fld>
            <a:endParaRPr lang="en-GB" dirty="0"/>
          </a:p>
        </p:txBody>
      </p:sp>
      <p:sp>
        <p:nvSpPr>
          <p:cNvPr id="5" name="Footer Placeholder 4">
            <a:extLst>
              <a:ext uri="{FF2B5EF4-FFF2-40B4-BE49-F238E27FC236}">
                <a16:creationId xmlns:a16="http://schemas.microsoft.com/office/drawing/2014/main" xmlns="" id="{CE1FC866-99BD-4280-AE41-5A60E7761725}"/>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4755478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25450894-F151-4EB5-ACD9-278A587563D7}"/>
              </a:ext>
            </a:extLst>
          </p:cNvPr>
          <p:cNvSpPr>
            <a:spLocks noGrp="1"/>
          </p:cNvSpPr>
          <p:nvPr>
            <p:ph type="sldNum" sz="quarter" idx="12"/>
          </p:nvPr>
        </p:nvSpPr>
        <p:spPr/>
        <p:txBody>
          <a:bodyPr/>
          <a:lstStyle/>
          <a:p>
            <a:pPr marL="55880">
              <a:lnSpc>
                <a:spcPts val="2005"/>
              </a:lnSpc>
            </a:pPr>
            <a:fld id="{81D60167-4931-47E6-BA6A-407CBD079E47}" type="slidenum">
              <a:rPr lang="en-GB" smtClean="0"/>
              <a:t>75</a:t>
            </a:fld>
            <a:endParaRPr lang="en-GB" dirty="0"/>
          </a:p>
        </p:txBody>
      </p:sp>
      <p:pic>
        <p:nvPicPr>
          <p:cNvPr id="6" name="Picture 5">
            <a:extLst>
              <a:ext uri="{FF2B5EF4-FFF2-40B4-BE49-F238E27FC236}">
                <a16:creationId xmlns:a16="http://schemas.microsoft.com/office/drawing/2014/main" xmlns="" id="{36A944D3-3831-4B4C-8940-91276CF38C58}"/>
              </a:ext>
            </a:extLst>
          </p:cNvPr>
          <p:cNvPicPr>
            <a:picLocks noChangeAspect="1"/>
          </p:cNvPicPr>
          <p:nvPr/>
        </p:nvPicPr>
        <p:blipFill>
          <a:blip r:embed="rId2"/>
          <a:stretch>
            <a:fillRect/>
          </a:stretch>
        </p:blipFill>
        <p:spPr>
          <a:xfrm>
            <a:off x="1840230" y="136524"/>
            <a:ext cx="6675120" cy="6661307"/>
          </a:xfrm>
          <a:prstGeom prst="rect">
            <a:avLst/>
          </a:prstGeom>
        </p:spPr>
      </p:pic>
      <p:sp>
        <p:nvSpPr>
          <p:cNvPr id="2" name="Footer Placeholder 1">
            <a:extLst>
              <a:ext uri="{FF2B5EF4-FFF2-40B4-BE49-F238E27FC236}">
                <a16:creationId xmlns:a16="http://schemas.microsoft.com/office/drawing/2014/main" xmlns="" id="{210F9209-816B-4E7A-8CAE-BBACB24889FB}"/>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0166009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3AE5AE-9982-40A1-8997-6A5CECDBDDA0}"/>
              </a:ext>
            </a:extLst>
          </p:cNvPr>
          <p:cNvSpPr>
            <a:spLocks noGrp="1"/>
          </p:cNvSpPr>
          <p:nvPr>
            <p:ph type="title"/>
          </p:nvPr>
        </p:nvSpPr>
        <p:spPr/>
        <p:txBody>
          <a:bodyPr/>
          <a:lstStyle/>
          <a:p>
            <a:pPr eaLnBrk="1" hangingPunct="1">
              <a:buFontTx/>
              <a:buNone/>
              <a:defRPr/>
            </a:pPr>
            <a:r>
              <a:rPr lang="en-US" sz="3200" b="1" dirty="0">
                <a:solidFill>
                  <a:srgbClr val="0000CC"/>
                </a:solidFill>
                <a:cs typeface="Cordia New" pitchFamily="34" charset="-34"/>
              </a:rPr>
              <a:t>THYMOCYTES</a:t>
            </a:r>
            <a:endParaRPr lang="en-US" sz="2400" b="1" dirty="0">
              <a:solidFill>
                <a:srgbClr val="0000CC"/>
              </a:solidFill>
              <a:cs typeface="Cordia New" pitchFamily="34" charset="-34"/>
            </a:endParaRPr>
          </a:p>
        </p:txBody>
      </p:sp>
      <p:sp>
        <p:nvSpPr>
          <p:cNvPr id="3" name="Content Placeholder 2">
            <a:extLst>
              <a:ext uri="{FF2B5EF4-FFF2-40B4-BE49-F238E27FC236}">
                <a16:creationId xmlns:a16="http://schemas.microsoft.com/office/drawing/2014/main" xmlns="" id="{9F18681F-D97D-4D0A-B716-E17AA7D9705C}"/>
              </a:ext>
            </a:extLst>
          </p:cNvPr>
          <p:cNvSpPr>
            <a:spLocks noGrp="1"/>
          </p:cNvSpPr>
          <p:nvPr>
            <p:ph idx="1"/>
          </p:nvPr>
        </p:nvSpPr>
        <p:spPr>
          <a:xfrm>
            <a:off x="152400" y="1825624"/>
            <a:ext cx="8991600" cy="4895851"/>
          </a:xfrm>
        </p:spPr>
        <p:txBody>
          <a:bodyPr>
            <a:normAutofit lnSpcReduction="10000"/>
          </a:bodyPr>
          <a:lstStyle/>
          <a:p>
            <a:pPr>
              <a:lnSpc>
                <a:spcPct val="150000"/>
              </a:lnSpc>
              <a:defRPr/>
            </a:pPr>
            <a:r>
              <a:rPr lang="en-US" sz="2800" b="1" dirty="0">
                <a:cs typeface="Cordia New" pitchFamily="34" charset="-34"/>
              </a:rPr>
              <a:t> </a:t>
            </a:r>
            <a:r>
              <a:rPr lang="en-US" sz="2800" dirty="0">
                <a:cs typeface="Cordia New" pitchFamily="34" charset="-34"/>
              </a:rPr>
              <a:t>are </a:t>
            </a:r>
            <a:r>
              <a:rPr lang="en-US" sz="2800" b="1" dirty="0">
                <a:solidFill>
                  <a:srgbClr val="0000CC"/>
                </a:solidFill>
                <a:cs typeface="Cordia New" pitchFamily="34" charset="-34"/>
              </a:rPr>
              <a:t>immature T lymphocytes </a:t>
            </a:r>
            <a:r>
              <a:rPr lang="en-US" sz="2800" dirty="0">
                <a:cs typeface="Cordia New" pitchFamily="34" charset="-34"/>
              </a:rPr>
              <a:t>present in large numbers within the thymic cortex in different stages of differentiation.</a:t>
            </a:r>
          </a:p>
          <a:p>
            <a:pPr marL="404813" indent="-404813" eaLnBrk="1" hangingPunct="1">
              <a:lnSpc>
                <a:spcPct val="150000"/>
              </a:lnSpc>
              <a:spcBef>
                <a:spcPts val="1800"/>
              </a:spcBef>
              <a:buFont typeface="Calibri" pitchFamily="34" charset="0"/>
              <a:buChar char="–"/>
              <a:defRPr/>
            </a:pPr>
            <a:r>
              <a:rPr lang="en-US" sz="2800" dirty="0">
                <a:cs typeface="Cordia New" pitchFamily="34" charset="-34"/>
              </a:rPr>
              <a:t>are surrounded by processes of epithelial reticular cells, which help to segregate thymocytes from circulating antigens during their maturation.</a:t>
            </a:r>
          </a:p>
          <a:p>
            <a:pPr marL="404813" indent="-404813" eaLnBrk="1" hangingPunct="1">
              <a:lnSpc>
                <a:spcPct val="150000"/>
              </a:lnSpc>
              <a:spcBef>
                <a:spcPts val="1800"/>
              </a:spcBef>
              <a:buFont typeface="Calibri" pitchFamily="34" charset="0"/>
              <a:buChar char="–"/>
              <a:defRPr/>
            </a:pPr>
            <a:r>
              <a:rPr lang="en-US" sz="2800" dirty="0">
                <a:cs typeface="Cordia New" pitchFamily="34" charset="-34"/>
              </a:rPr>
              <a:t>migrate toward the medulla as they mature</a:t>
            </a:r>
          </a:p>
        </p:txBody>
      </p:sp>
      <p:sp>
        <p:nvSpPr>
          <p:cNvPr id="4" name="Slide Number Placeholder 3">
            <a:extLst>
              <a:ext uri="{FF2B5EF4-FFF2-40B4-BE49-F238E27FC236}">
                <a16:creationId xmlns:a16="http://schemas.microsoft.com/office/drawing/2014/main" xmlns="" id="{2C62D714-28D5-4850-BF35-7025C47EAF34}"/>
              </a:ext>
            </a:extLst>
          </p:cNvPr>
          <p:cNvSpPr>
            <a:spLocks noGrp="1"/>
          </p:cNvSpPr>
          <p:nvPr>
            <p:ph type="sldNum" sz="quarter" idx="12"/>
          </p:nvPr>
        </p:nvSpPr>
        <p:spPr/>
        <p:txBody>
          <a:bodyPr/>
          <a:lstStyle/>
          <a:p>
            <a:pPr marL="55880">
              <a:lnSpc>
                <a:spcPts val="2005"/>
              </a:lnSpc>
            </a:pPr>
            <a:fld id="{81D60167-4931-47E6-BA6A-407CBD079E47}" type="slidenum">
              <a:rPr lang="en-GB" smtClean="0"/>
              <a:t>76</a:t>
            </a:fld>
            <a:endParaRPr lang="en-GB" dirty="0"/>
          </a:p>
        </p:txBody>
      </p:sp>
      <p:sp>
        <p:nvSpPr>
          <p:cNvPr id="5" name="Footer Placeholder 4">
            <a:extLst>
              <a:ext uri="{FF2B5EF4-FFF2-40B4-BE49-F238E27FC236}">
                <a16:creationId xmlns:a16="http://schemas.microsoft.com/office/drawing/2014/main" xmlns="" id="{1427481C-4FE1-4A0A-9E03-2C6CF74D3EDB}"/>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18417674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TyoCHE40"/>
          <p:cNvPicPr>
            <a:picLocks noGrp="1" noChangeAspect="1" noChangeArrowheads="1"/>
          </p:cNvPicPr>
          <p:nvPr>
            <p:ph idx="4294967295"/>
          </p:nvPr>
        </p:nvPicPr>
        <p:blipFill>
          <a:blip r:embed="rId2" cstate="print"/>
          <a:srcRect/>
          <a:stretch>
            <a:fillRect/>
          </a:stretch>
        </p:blipFill>
        <p:spPr>
          <a:xfrm>
            <a:off x="0" y="76200"/>
            <a:ext cx="9144000" cy="6629400"/>
          </a:xfrm>
          <a:noFill/>
        </p:spPr>
      </p:pic>
      <p:sp>
        <p:nvSpPr>
          <p:cNvPr id="45059" name="Text Box 4"/>
          <p:cNvSpPr txBox="1">
            <a:spLocks noChangeArrowheads="1"/>
          </p:cNvSpPr>
          <p:nvPr/>
        </p:nvSpPr>
        <p:spPr bwMode="auto">
          <a:xfrm>
            <a:off x="3352800" y="1143000"/>
            <a:ext cx="2819400" cy="523875"/>
          </a:xfrm>
          <a:prstGeom prst="rect">
            <a:avLst/>
          </a:prstGeom>
          <a:noFill/>
          <a:ln w="9525">
            <a:noFill/>
            <a:miter lim="800000"/>
            <a:headEnd/>
            <a:tailEnd/>
          </a:ln>
        </p:spPr>
        <p:txBody>
          <a:bodyPr>
            <a:spAutoFit/>
          </a:bodyPr>
          <a:lstStyle/>
          <a:p>
            <a:r>
              <a:rPr lang="en-US" b="1"/>
              <a:t>(Thymocytes)</a:t>
            </a:r>
          </a:p>
        </p:txBody>
      </p:sp>
      <p:sp>
        <p:nvSpPr>
          <p:cNvPr id="2" name="Footer Placeholder 1">
            <a:extLst>
              <a:ext uri="{FF2B5EF4-FFF2-40B4-BE49-F238E27FC236}">
                <a16:creationId xmlns:a16="http://schemas.microsoft.com/office/drawing/2014/main" xmlns="" id="{FE28CCED-2A6A-4894-9768-E69273032E40}"/>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466461BC-5167-483B-ABC0-2642E70B9757}"/>
              </a:ext>
            </a:extLst>
          </p:cNvPr>
          <p:cNvSpPr>
            <a:spLocks noGrp="1"/>
          </p:cNvSpPr>
          <p:nvPr>
            <p:ph type="sldNum" sz="quarter" idx="12"/>
          </p:nvPr>
        </p:nvSpPr>
        <p:spPr/>
        <p:txBody>
          <a:bodyPr/>
          <a:lstStyle/>
          <a:p>
            <a:pPr marL="55880">
              <a:lnSpc>
                <a:spcPts val="2005"/>
              </a:lnSpc>
            </a:pPr>
            <a:fld id="{81D60167-4931-47E6-BA6A-407CBD079E47}" type="slidenum">
              <a:rPr lang="en-GB" smtClean="0"/>
              <a:t>77</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0" y="533400"/>
            <a:ext cx="9144000" cy="6553200"/>
          </a:xfrm>
        </p:spPr>
        <p:txBody>
          <a:bodyPr>
            <a:normAutofit/>
          </a:bodyPr>
          <a:lstStyle/>
          <a:p>
            <a:pPr marL="1920240" lvl="3" indent="-342900">
              <a:lnSpc>
                <a:spcPct val="150000"/>
              </a:lnSpc>
              <a:spcBef>
                <a:spcPts val="430"/>
              </a:spcBef>
              <a:buClr>
                <a:srgbClr val="7BC961"/>
              </a:buClr>
              <a:buSzPct val="80555"/>
              <a:buFont typeface="Wingdings" pitchFamily="2" charset="2"/>
              <a:buChar char="ü"/>
              <a:tabLst>
                <a:tab pos="1788795" algn="l"/>
              </a:tabLst>
            </a:pPr>
            <a:r>
              <a:rPr lang="en-GB" sz="2400" spc="-5" dirty="0">
                <a:latin typeface="Bookman Old Style" pitchFamily="18" charset="0"/>
                <a:cs typeface="Constantia"/>
              </a:rPr>
              <a:t>About</a:t>
            </a:r>
            <a:r>
              <a:rPr lang="en-GB" sz="2400" spc="-95" dirty="0">
                <a:latin typeface="Bookman Old Style" pitchFamily="18" charset="0"/>
                <a:cs typeface="Constantia"/>
              </a:rPr>
              <a:t> </a:t>
            </a:r>
            <a:r>
              <a:rPr lang="en-GB" sz="2400" spc="-5" dirty="0">
                <a:latin typeface="Bookman Old Style" pitchFamily="18" charset="0"/>
                <a:cs typeface="Constantia"/>
              </a:rPr>
              <a:t>98%</a:t>
            </a:r>
            <a:r>
              <a:rPr lang="en-GB" sz="2400" spc="-50" dirty="0">
                <a:latin typeface="Bookman Old Style" pitchFamily="18" charset="0"/>
                <a:cs typeface="Constantia"/>
              </a:rPr>
              <a:t> </a:t>
            </a:r>
            <a:r>
              <a:rPr lang="en-GB" sz="2400" dirty="0">
                <a:latin typeface="Bookman Old Style" pitchFamily="18" charset="0"/>
                <a:cs typeface="Constantia"/>
              </a:rPr>
              <a:t>T</a:t>
            </a:r>
            <a:r>
              <a:rPr lang="en-GB" sz="2400" spc="-50" dirty="0">
                <a:latin typeface="Bookman Old Style" pitchFamily="18" charset="0"/>
                <a:cs typeface="Constantia"/>
              </a:rPr>
              <a:t> </a:t>
            </a:r>
            <a:r>
              <a:rPr lang="en-GB" sz="2400" spc="-5" dirty="0">
                <a:latin typeface="Bookman Old Style" pitchFamily="18" charset="0"/>
                <a:cs typeface="Constantia"/>
              </a:rPr>
              <a:t>lymphocyte</a:t>
            </a:r>
            <a:r>
              <a:rPr lang="en-GB" sz="2400" spc="-110" dirty="0">
                <a:latin typeface="Bookman Old Style" pitchFamily="18" charset="0"/>
                <a:cs typeface="Constantia"/>
              </a:rPr>
              <a:t> </a:t>
            </a:r>
            <a:r>
              <a:rPr lang="en-GB" sz="2400" spc="-5" dirty="0">
                <a:latin typeface="Bookman Old Style" pitchFamily="18" charset="0"/>
                <a:cs typeface="Constantia"/>
              </a:rPr>
              <a:t>die</a:t>
            </a:r>
            <a:r>
              <a:rPr lang="en-GB" sz="2400" spc="-50" dirty="0">
                <a:latin typeface="Bookman Old Style" pitchFamily="18" charset="0"/>
                <a:cs typeface="Constantia"/>
              </a:rPr>
              <a:t> </a:t>
            </a:r>
            <a:r>
              <a:rPr lang="en-GB" sz="2400" spc="-15" dirty="0">
                <a:latin typeface="Bookman Old Style" pitchFamily="18" charset="0"/>
                <a:cs typeface="Constantia"/>
              </a:rPr>
              <a:t>by</a:t>
            </a:r>
            <a:r>
              <a:rPr lang="en-GB" sz="2400" spc="-110" dirty="0">
                <a:latin typeface="Bookman Old Style" pitchFamily="18" charset="0"/>
                <a:cs typeface="Constantia"/>
              </a:rPr>
              <a:t> </a:t>
            </a:r>
            <a:r>
              <a:rPr lang="en-GB" sz="2400" spc="-5" dirty="0">
                <a:latin typeface="Bookman Old Style" pitchFamily="18" charset="0"/>
                <a:cs typeface="Constantia"/>
              </a:rPr>
              <a:t>apoptosis </a:t>
            </a:r>
            <a:r>
              <a:rPr lang="en-GB" sz="2400" spc="-95" dirty="0">
                <a:latin typeface="Bookman Old Style" pitchFamily="18" charset="0"/>
                <a:cs typeface="Constantia"/>
              </a:rPr>
              <a:t> </a:t>
            </a:r>
            <a:r>
              <a:rPr lang="en-GB" sz="2400" dirty="0">
                <a:latin typeface="Bookman Old Style" pitchFamily="18" charset="0"/>
                <a:cs typeface="Constantia"/>
              </a:rPr>
              <a:t>and</a:t>
            </a:r>
            <a:r>
              <a:rPr lang="en-GB" sz="2400" spc="-35" dirty="0">
                <a:latin typeface="Bookman Old Style" pitchFamily="18" charset="0"/>
                <a:cs typeface="Constantia"/>
              </a:rPr>
              <a:t> </a:t>
            </a:r>
            <a:r>
              <a:rPr lang="en-GB" sz="2400" spc="-15" dirty="0">
                <a:latin typeface="Bookman Old Style" pitchFamily="18" charset="0"/>
                <a:cs typeface="Constantia"/>
              </a:rPr>
              <a:t>removed</a:t>
            </a:r>
            <a:r>
              <a:rPr lang="en-GB" sz="2400" spc="-35" dirty="0">
                <a:latin typeface="Bookman Old Style" pitchFamily="18" charset="0"/>
                <a:cs typeface="Constantia"/>
              </a:rPr>
              <a:t> </a:t>
            </a:r>
            <a:r>
              <a:rPr lang="en-GB" sz="2400" spc="-15" dirty="0">
                <a:latin typeface="Bookman Old Style" pitchFamily="18" charset="0"/>
                <a:cs typeface="Constantia"/>
              </a:rPr>
              <a:t>by </a:t>
            </a:r>
            <a:r>
              <a:rPr lang="en-GB" sz="2400" spc="-484" dirty="0">
                <a:latin typeface="Bookman Old Style" pitchFamily="18" charset="0"/>
                <a:cs typeface="Constantia"/>
              </a:rPr>
              <a:t> </a:t>
            </a:r>
            <a:r>
              <a:rPr lang="en-GB" sz="2400" spc="-10" dirty="0">
                <a:latin typeface="Bookman Old Style" pitchFamily="18" charset="0"/>
                <a:cs typeface="Constantia"/>
              </a:rPr>
              <a:t>macrophages</a:t>
            </a:r>
            <a:r>
              <a:rPr lang="en-GB" sz="2400" spc="-75" dirty="0">
                <a:latin typeface="Bookman Old Style" pitchFamily="18" charset="0"/>
                <a:cs typeface="Constantia"/>
              </a:rPr>
              <a:t> </a:t>
            </a:r>
            <a:endParaRPr lang="en-GB" sz="2400" dirty="0">
              <a:latin typeface="Bookman Old Style" pitchFamily="18" charset="0"/>
              <a:cs typeface="Constantia"/>
            </a:endParaRPr>
          </a:p>
          <a:p>
            <a:pPr marL="1238885" lvl="2" indent="-210820">
              <a:lnSpc>
                <a:spcPct val="150000"/>
              </a:lnSpc>
              <a:spcBef>
                <a:spcPts val="475"/>
              </a:spcBef>
              <a:buClr>
                <a:srgbClr val="0AD0D9"/>
              </a:buClr>
              <a:buSzPct val="65000"/>
              <a:buFont typeface="Segoe UI Symbol"/>
              <a:buChar char="⚫"/>
              <a:tabLst>
                <a:tab pos="1239520" algn="l"/>
              </a:tabLst>
            </a:pPr>
            <a:r>
              <a:rPr lang="en-GB" sz="2400" dirty="0">
                <a:latin typeface="Bookman Old Style" pitchFamily="18" charset="0"/>
                <a:cs typeface="Constantia"/>
              </a:rPr>
              <a:t>The</a:t>
            </a:r>
            <a:r>
              <a:rPr lang="en-GB" sz="2400" spc="-105" dirty="0">
                <a:latin typeface="Bookman Old Style" pitchFamily="18" charset="0"/>
                <a:cs typeface="Constantia"/>
              </a:rPr>
              <a:t> </a:t>
            </a:r>
            <a:r>
              <a:rPr lang="en-GB" sz="2400" spc="-5" dirty="0">
                <a:latin typeface="Bookman Old Style" pitchFamily="18" charset="0"/>
                <a:cs typeface="Constantia"/>
              </a:rPr>
              <a:t>remaining</a:t>
            </a:r>
            <a:r>
              <a:rPr lang="en-GB" sz="2400" spc="-60" dirty="0">
                <a:latin typeface="Bookman Old Style" pitchFamily="18" charset="0"/>
                <a:cs typeface="Constantia"/>
              </a:rPr>
              <a:t> </a:t>
            </a:r>
            <a:r>
              <a:rPr lang="en-GB" sz="2400" dirty="0">
                <a:latin typeface="Bookman Old Style" pitchFamily="18" charset="0"/>
                <a:cs typeface="Constantia"/>
              </a:rPr>
              <a:t>T</a:t>
            </a:r>
            <a:r>
              <a:rPr lang="en-GB" sz="2400" spc="-100" dirty="0">
                <a:latin typeface="Bookman Old Style" pitchFamily="18" charset="0"/>
                <a:cs typeface="Constantia"/>
              </a:rPr>
              <a:t> </a:t>
            </a:r>
            <a:r>
              <a:rPr lang="en-GB" sz="2400" spc="-10" dirty="0">
                <a:latin typeface="Bookman Old Style" pitchFamily="18" charset="0"/>
                <a:cs typeface="Constantia"/>
              </a:rPr>
              <a:t>cells</a:t>
            </a:r>
            <a:r>
              <a:rPr lang="en-GB" sz="2400" spc="-85" dirty="0">
                <a:latin typeface="Bookman Old Style" pitchFamily="18" charset="0"/>
                <a:cs typeface="Constantia"/>
              </a:rPr>
              <a:t> </a:t>
            </a:r>
            <a:r>
              <a:rPr lang="en-GB" sz="2400" spc="-5" dirty="0">
                <a:latin typeface="Bookman Old Style" pitchFamily="18" charset="0"/>
                <a:cs typeface="Constantia"/>
              </a:rPr>
              <a:t>survive</a:t>
            </a:r>
            <a:r>
              <a:rPr lang="en-GB" sz="2400" spc="-114" dirty="0">
                <a:latin typeface="Bookman Old Style" pitchFamily="18" charset="0"/>
                <a:cs typeface="Constantia"/>
              </a:rPr>
              <a:t> </a:t>
            </a:r>
            <a:r>
              <a:rPr lang="en-GB" sz="2400" dirty="0">
                <a:latin typeface="Bookman Old Style" pitchFamily="18" charset="0"/>
                <a:cs typeface="Constantia"/>
              </a:rPr>
              <a:t>and</a:t>
            </a:r>
            <a:r>
              <a:rPr lang="en-GB" sz="2400" spc="-10" dirty="0">
                <a:latin typeface="Bookman Old Style" pitchFamily="18" charset="0"/>
                <a:cs typeface="Constantia"/>
              </a:rPr>
              <a:t> migrate</a:t>
            </a:r>
            <a:r>
              <a:rPr lang="en-GB" sz="2400" spc="-90" dirty="0">
                <a:latin typeface="Bookman Old Style" pitchFamily="18" charset="0"/>
                <a:cs typeface="Constantia"/>
              </a:rPr>
              <a:t> </a:t>
            </a:r>
            <a:r>
              <a:rPr lang="en-GB" sz="2400" spc="-10" dirty="0">
                <a:latin typeface="Bookman Old Style" pitchFamily="18" charset="0"/>
                <a:cs typeface="Constantia"/>
              </a:rPr>
              <a:t>to</a:t>
            </a:r>
            <a:r>
              <a:rPr lang="en-GB" sz="2400" spc="-90" dirty="0">
                <a:latin typeface="Bookman Old Style" pitchFamily="18" charset="0"/>
                <a:cs typeface="Constantia"/>
              </a:rPr>
              <a:t> </a:t>
            </a:r>
            <a:r>
              <a:rPr lang="en-GB" sz="2400" spc="-5" dirty="0">
                <a:latin typeface="Bookman Old Style" pitchFamily="18" charset="0"/>
                <a:cs typeface="Constantia"/>
              </a:rPr>
              <a:t>the</a:t>
            </a:r>
            <a:r>
              <a:rPr lang="en-GB" sz="2400" spc="-55" dirty="0">
                <a:latin typeface="Bookman Old Style" pitchFamily="18" charset="0"/>
                <a:cs typeface="Constantia"/>
              </a:rPr>
              <a:t> </a:t>
            </a:r>
            <a:r>
              <a:rPr lang="en-GB" sz="2400" spc="-5" dirty="0">
                <a:latin typeface="Bookman Old Style" pitchFamily="18" charset="0"/>
                <a:cs typeface="Constantia"/>
              </a:rPr>
              <a:t>medulla</a:t>
            </a:r>
            <a:r>
              <a:rPr lang="en-GB" sz="2400" spc="-110" dirty="0">
                <a:latin typeface="Bookman Old Style" pitchFamily="18" charset="0"/>
                <a:cs typeface="Constantia"/>
              </a:rPr>
              <a:t> </a:t>
            </a:r>
            <a:r>
              <a:rPr lang="en-GB" sz="2400" dirty="0">
                <a:latin typeface="Bookman Old Style" pitchFamily="18" charset="0"/>
                <a:cs typeface="Constantia"/>
              </a:rPr>
              <a:t>and</a:t>
            </a:r>
            <a:r>
              <a:rPr lang="en-GB" sz="2400" spc="-30" dirty="0">
                <a:latin typeface="Bookman Old Style" pitchFamily="18" charset="0"/>
                <a:cs typeface="Constantia"/>
              </a:rPr>
              <a:t> </a:t>
            </a:r>
            <a:r>
              <a:rPr lang="en-GB" sz="2400" spc="-15" dirty="0">
                <a:latin typeface="Bookman Old Style" pitchFamily="18" charset="0"/>
                <a:cs typeface="Constantia"/>
              </a:rPr>
              <a:t>to</a:t>
            </a:r>
            <a:r>
              <a:rPr lang="en-GB" sz="2400" spc="-105" dirty="0">
                <a:latin typeface="Bookman Old Style" pitchFamily="18" charset="0"/>
                <a:cs typeface="Constantia"/>
              </a:rPr>
              <a:t> </a:t>
            </a:r>
            <a:r>
              <a:rPr lang="en-GB" sz="2400" spc="-10" dirty="0">
                <a:latin typeface="Bookman Old Style" pitchFamily="18" charset="0"/>
                <a:cs typeface="Constantia"/>
              </a:rPr>
              <a:t>thymic</a:t>
            </a:r>
            <a:r>
              <a:rPr lang="en-GB" sz="2400" spc="-105" dirty="0">
                <a:latin typeface="Bookman Old Style" pitchFamily="18" charset="0"/>
                <a:cs typeface="Constantia"/>
              </a:rPr>
              <a:t> </a:t>
            </a:r>
            <a:r>
              <a:rPr lang="en-GB" sz="2400" spc="-5" dirty="0">
                <a:latin typeface="Bookman Old Style" pitchFamily="18" charset="0"/>
                <a:cs typeface="Constantia"/>
              </a:rPr>
              <a:t>dependant</a:t>
            </a:r>
            <a:r>
              <a:rPr lang="en-GB" sz="2400" spc="-95" dirty="0">
                <a:latin typeface="Bookman Old Style" pitchFamily="18" charset="0"/>
                <a:cs typeface="Constantia"/>
              </a:rPr>
              <a:t> </a:t>
            </a:r>
            <a:r>
              <a:rPr lang="en-GB" sz="2400" spc="-5" dirty="0">
                <a:latin typeface="Bookman Old Style" pitchFamily="18" charset="0"/>
                <a:cs typeface="Constantia"/>
              </a:rPr>
              <a:t>secondary</a:t>
            </a:r>
            <a:r>
              <a:rPr lang="en-GB" sz="2400" spc="-60" dirty="0">
                <a:latin typeface="Bookman Old Style" pitchFamily="18" charset="0"/>
                <a:cs typeface="Constantia"/>
              </a:rPr>
              <a:t> </a:t>
            </a:r>
            <a:r>
              <a:rPr lang="en-GB" sz="2400" spc="-10" dirty="0">
                <a:latin typeface="Bookman Old Style" pitchFamily="18" charset="0"/>
                <a:cs typeface="Constantia"/>
              </a:rPr>
              <a:t>lymphoid</a:t>
            </a:r>
            <a:r>
              <a:rPr lang="en-GB" sz="2400" spc="-45" dirty="0">
                <a:latin typeface="Bookman Old Style" pitchFamily="18" charset="0"/>
                <a:cs typeface="Constantia"/>
              </a:rPr>
              <a:t> </a:t>
            </a:r>
            <a:r>
              <a:rPr lang="en-GB" sz="2400" spc="-5" dirty="0">
                <a:latin typeface="Bookman Old Style" pitchFamily="18" charset="0"/>
                <a:cs typeface="Constantia"/>
              </a:rPr>
              <a:t>organs;</a:t>
            </a:r>
            <a:endParaRPr lang="en-GB" sz="2400" dirty="0">
              <a:latin typeface="Bookman Old Style" pitchFamily="18" charset="0"/>
              <a:cs typeface="Constantia"/>
            </a:endParaRPr>
          </a:p>
          <a:p>
            <a:pPr marL="2245360" indent="-183515">
              <a:lnSpc>
                <a:spcPct val="150000"/>
              </a:lnSpc>
              <a:spcBef>
                <a:spcPts val="414"/>
              </a:spcBef>
              <a:buClr>
                <a:srgbClr val="04607A"/>
              </a:buClr>
              <a:buFont typeface="Constantia"/>
              <a:buChar char="•"/>
              <a:tabLst>
                <a:tab pos="2245995" algn="l"/>
              </a:tabLst>
            </a:pPr>
            <a:r>
              <a:rPr lang="en-GB" sz="2400" b="1" spc="-15" dirty="0">
                <a:solidFill>
                  <a:srgbClr val="0000CC"/>
                </a:solidFill>
                <a:latin typeface="Bookman Old Style" pitchFamily="18" charset="0"/>
              </a:rPr>
              <a:t>Paracortical</a:t>
            </a:r>
            <a:r>
              <a:rPr lang="en-GB" sz="2400" b="1" spc="20" dirty="0">
                <a:solidFill>
                  <a:srgbClr val="0000CC"/>
                </a:solidFill>
                <a:latin typeface="Bookman Old Style" pitchFamily="18" charset="0"/>
              </a:rPr>
              <a:t> </a:t>
            </a:r>
            <a:r>
              <a:rPr lang="en-GB" sz="2400" b="1" spc="-5" dirty="0">
                <a:solidFill>
                  <a:srgbClr val="0000CC"/>
                </a:solidFill>
                <a:latin typeface="Bookman Old Style" pitchFamily="18" charset="0"/>
              </a:rPr>
              <a:t>zone</a:t>
            </a:r>
            <a:r>
              <a:rPr lang="en-GB" sz="2400" b="1" spc="-55" dirty="0">
                <a:solidFill>
                  <a:srgbClr val="0000CC"/>
                </a:solidFill>
                <a:latin typeface="Bookman Old Style" pitchFamily="18" charset="0"/>
              </a:rPr>
              <a:t> </a:t>
            </a:r>
            <a:r>
              <a:rPr lang="en-GB" sz="2400" b="1" spc="-5" dirty="0">
                <a:solidFill>
                  <a:srgbClr val="0000CC"/>
                </a:solidFill>
                <a:latin typeface="Bookman Old Style" pitchFamily="18" charset="0"/>
              </a:rPr>
              <a:t>of</a:t>
            </a:r>
            <a:r>
              <a:rPr lang="en-GB" sz="2400" b="1" spc="30" dirty="0">
                <a:solidFill>
                  <a:srgbClr val="0000CC"/>
                </a:solidFill>
                <a:latin typeface="Bookman Old Style" pitchFamily="18" charset="0"/>
              </a:rPr>
              <a:t> </a:t>
            </a:r>
            <a:r>
              <a:rPr lang="en-GB" sz="2400" b="1" spc="-10" dirty="0">
                <a:solidFill>
                  <a:srgbClr val="0000CC"/>
                </a:solidFill>
                <a:latin typeface="Bookman Old Style" pitchFamily="18" charset="0"/>
              </a:rPr>
              <a:t>lymph</a:t>
            </a:r>
            <a:r>
              <a:rPr lang="en-GB" sz="2400" b="1" spc="-15" dirty="0">
                <a:solidFill>
                  <a:srgbClr val="0000CC"/>
                </a:solidFill>
                <a:latin typeface="Bookman Old Style" pitchFamily="18" charset="0"/>
              </a:rPr>
              <a:t> </a:t>
            </a:r>
            <a:r>
              <a:rPr lang="en-GB" sz="2400" b="1" spc="-5" dirty="0">
                <a:solidFill>
                  <a:srgbClr val="0000CC"/>
                </a:solidFill>
                <a:latin typeface="Bookman Old Style" pitchFamily="18" charset="0"/>
              </a:rPr>
              <a:t>nodes</a:t>
            </a:r>
            <a:endParaRPr lang="en-GB" sz="2400" dirty="0">
              <a:solidFill>
                <a:srgbClr val="0000CC"/>
              </a:solidFill>
              <a:latin typeface="Bookman Old Style" pitchFamily="18" charset="0"/>
            </a:endParaRPr>
          </a:p>
          <a:p>
            <a:pPr marL="2245360" indent="-183515">
              <a:lnSpc>
                <a:spcPct val="150000"/>
              </a:lnSpc>
              <a:spcBef>
                <a:spcPts val="380"/>
              </a:spcBef>
              <a:buClr>
                <a:srgbClr val="04607A"/>
              </a:buClr>
              <a:buFont typeface="Constantia"/>
              <a:buChar char="•"/>
              <a:tabLst>
                <a:tab pos="2245995" algn="l"/>
              </a:tabLst>
            </a:pPr>
            <a:r>
              <a:rPr lang="en-GB" sz="2400" b="1" spc="-15" dirty="0">
                <a:solidFill>
                  <a:srgbClr val="0000CC"/>
                </a:solidFill>
                <a:latin typeface="Bookman Old Style" pitchFamily="18" charset="0"/>
              </a:rPr>
              <a:t>Periarterial</a:t>
            </a:r>
            <a:r>
              <a:rPr lang="en-GB" sz="2400" b="1" spc="-10" dirty="0">
                <a:solidFill>
                  <a:srgbClr val="0000CC"/>
                </a:solidFill>
                <a:latin typeface="Bookman Old Style" pitchFamily="18" charset="0"/>
              </a:rPr>
              <a:t> </a:t>
            </a:r>
            <a:r>
              <a:rPr lang="en-GB" sz="2400" b="1" spc="-5" dirty="0">
                <a:solidFill>
                  <a:srgbClr val="0000CC"/>
                </a:solidFill>
                <a:latin typeface="Bookman Old Style" pitchFamily="18" charset="0"/>
              </a:rPr>
              <a:t>sheath</a:t>
            </a:r>
            <a:r>
              <a:rPr lang="en-GB" sz="2400" b="1" spc="-45" dirty="0">
                <a:solidFill>
                  <a:srgbClr val="0000CC"/>
                </a:solidFill>
                <a:latin typeface="Bookman Old Style" pitchFamily="18" charset="0"/>
              </a:rPr>
              <a:t> </a:t>
            </a:r>
            <a:r>
              <a:rPr lang="en-GB" sz="2400" b="1" spc="-5" dirty="0">
                <a:solidFill>
                  <a:srgbClr val="0000CC"/>
                </a:solidFill>
                <a:latin typeface="Bookman Old Style" pitchFamily="18" charset="0"/>
              </a:rPr>
              <a:t>of</a:t>
            </a:r>
            <a:r>
              <a:rPr lang="en-GB" sz="2400" b="1" spc="15" dirty="0">
                <a:solidFill>
                  <a:srgbClr val="0000CC"/>
                </a:solidFill>
                <a:latin typeface="Bookman Old Style" pitchFamily="18" charset="0"/>
              </a:rPr>
              <a:t> </a:t>
            </a:r>
            <a:r>
              <a:rPr lang="en-GB" sz="2400" b="1" spc="-5" dirty="0">
                <a:solidFill>
                  <a:srgbClr val="0000CC"/>
                </a:solidFill>
                <a:latin typeface="Bookman Old Style" pitchFamily="18" charset="0"/>
              </a:rPr>
              <a:t>spleen</a:t>
            </a:r>
            <a:endParaRPr lang="en-GB" sz="2400" dirty="0">
              <a:solidFill>
                <a:srgbClr val="0000CC"/>
              </a:solidFill>
              <a:latin typeface="Bookman Old Style" pitchFamily="18" charset="0"/>
            </a:endParaRPr>
          </a:p>
          <a:p>
            <a:pPr marL="2245360" indent="-183515">
              <a:lnSpc>
                <a:spcPct val="150000"/>
              </a:lnSpc>
              <a:spcBef>
                <a:spcPts val="385"/>
              </a:spcBef>
              <a:buClr>
                <a:srgbClr val="04607A"/>
              </a:buClr>
              <a:buFont typeface="Constantia"/>
              <a:buChar char="•"/>
              <a:tabLst>
                <a:tab pos="2245995" algn="l"/>
              </a:tabLst>
            </a:pPr>
            <a:r>
              <a:rPr lang="en-GB" sz="2400" b="1" spc="-5" dirty="0">
                <a:solidFill>
                  <a:srgbClr val="0000CC"/>
                </a:solidFill>
                <a:latin typeface="Bookman Old Style" pitchFamily="18" charset="0"/>
              </a:rPr>
              <a:t>Some</a:t>
            </a:r>
            <a:r>
              <a:rPr lang="en-GB" sz="2400" b="1" spc="-60" dirty="0">
                <a:solidFill>
                  <a:srgbClr val="0000CC"/>
                </a:solidFill>
                <a:latin typeface="Bookman Old Style" pitchFamily="18" charset="0"/>
              </a:rPr>
              <a:t> </a:t>
            </a:r>
            <a:r>
              <a:rPr lang="en-GB" sz="2400" b="1" spc="-10" dirty="0">
                <a:solidFill>
                  <a:srgbClr val="0000CC"/>
                </a:solidFill>
                <a:latin typeface="Bookman Old Style" pitchFamily="18" charset="0"/>
              </a:rPr>
              <a:t>part</a:t>
            </a:r>
            <a:r>
              <a:rPr lang="en-GB" sz="2400" b="1" spc="-60" dirty="0">
                <a:solidFill>
                  <a:srgbClr val="0000CC"/>
                </a:solidFill>
                <a:latin typeface="Bookman Old Style" pitchFamily="18" charset="0"/>
              </a:rPr>
              <a:t> </a:t>
            </a:r>
            <a:r>
              <a:rPr lang="en-GB" sz="2400" b="1" spc="-5" dirty="0">
                <a:solidFill>
                  <a:srgbClr val="0000CC"/>
                </a:solidFill>
                <a:latin typeface="Bookman Old Style" pitchFamily="18" charset="0"/>
              </a:rPr>
              <a:t>of</a:t>
            </a:r>
            <a:r>
              <a:rPr lang="en-GB" sz="2400" b="1" spc="25" dirty="0">
                <a:solidFill>
                  <a:srgbClr val="0000CC"/>
                </a:solidFill>
                <a:latin typeface="Bookman Old Style" pitchFamily="18" charset="0"/>
              </a:rPr>
              <a:t> </a:t>
            </a:r>
            <a:r>
              <a:rPr lang="en-GB" sz="2400" b="1" spc="-15" dirty="0" err="1">
                <a:solidFill>
                  <a:srgbClr val="0000CC"/>
                </a:solidFill>
                <a:latin typeface="Bookman Old Style" pitchFamily="18" charset="0"/>
              </a:rPr>
              <a:t>peyer’s</a:t>
            </a:r>
            <a:r>
              <a:rPr lang="en-GB" sz="2400" b="1" spc="-45" dirty="0">
                <a:solidFill>
                  <a:srgbClr val="0000CC"/>
                </a:solidFill>
                <a:latin typeface="Bookman Old Style" pitchFamily="18" charset="0"/>
              </a:rPr>
              <a:t> </a:t>
            </a:r>
            <a:r>
              <a:rPr lang="en-GB" sz="2400" b="1" spc="-10" dirty="0">
                <a:solidFill>
                  <a:srgbClr val="0000CC"/>
                </a:solidFill>
                <a:latin typeface="Bookman Old Style" pitchFamily="18" charset="0"/>
              </a:rPr>
              <a:t>patches</a:t>
            </a:r>
            <a:r>
              <a:rPr lang="en-GB" sz="2400" b="1" spc="-50" dirty="0">
                <a:solidFill>
                  <a:srgbClr val="0000CC"/>
                </a:solidFill>
                <a:latin typeface="Bookman Old Style" pitchFamily="18" charset="0"/>
              </a:rPr>
              <a:t> </a:t>
            </a:r>
            <a:r>
              <a:rPr lang="en-GB" sz="2400" b="1" spc="-5" dirty="0">
                <a:solidFill>
                  <a:srgbClr val="0000CC"/>
                </a:solidFill>
                <a:latin typeface="Bookman Old Style" pitchFamily="18" charset="0"/>
              </a:rPr>
              <a:t>of</a:t>
            </a:r>
            <a:r>
              <a:rPr lang="en-GB" sz="2400" b="1" spc="30" dirty="0">
                <a:solidFill>
                  <a:srgbClr val="0000CC"/>
                </a:solidFill>
                <a:latin typeface="Bookman Old Style" pitchFamily="18" charset="0"/>
              </a:rPr>
              <a:t> </a:t>
            </a:r>
            <a:r>
              <a:rPr lang="en-GB" sz="2400" b="1" spc="-5" dirty="0">
                <a:solidFill>
                  <a:srgbClr val="0000CC"/>
                </a:solidFill>
                <a:latin typeface="Bookman Old Style" pitchFamily="18" charset="0"/>
              </a:rPr>
              <a:t>ileum</a:t>
            </a:r>
            <a:endParaRPr lang="en-GB" sz="2400" dirty="0">
              <a:solidFill>
                <a:srgbClr val="0000CC"/>
              </a:solidFill>
              <a:latin typeface="Bookman Old Style" pitchFamily="18" charset="0"/>
            </a:endParaRPr>
          </a:p>
        </p:txBody>
      </p:sp>
      <p:sp>
        <p:nvSpPr>
          <p:cNvPr id="2" name="Slide Number Placeholder 1">
            <a:extLst>
              <a:ext uri="{FF2B5EF4-FFF2-40B4-BE49-F238E27FC236}">
                <a16:creationId xmlns:a16="http://schemas.microsoft.com/office/drawing/2014/main" xmlns="" id="{ED76423F-C017-497A-B496-AACC86E15CE4}"/>
              </a:ext>
            </a:extLst>
          </p:cNvPr>
          <p:cNvSpPr>
            <a:spLocks noGrp="1"/>
          </p:cNvSpPr>
          <p:nvPr>
            <p:ph type="sldNum" sz="quarter" idx="12"/>
          </p:nvPr>
        </p:nvSpPr>
        <p:spPr/>
        <p:txBody>
          <a:bodyPr/>
          <a:lstStyle/>
          <a:p>
            <a:pPr marL="55880">
              <a:lnSpc>
                <a:spcPts val="2005"/>
              </a:lnSpc>
            </a:pPr>
            <a:fld id="{81D60167-4931-47E6-BA6A-407CBD079E47}" type="slidenum">
              <a:rPr lang="en-GB" smtClean="0"/>
              <a:t>78</a:t>
            </a:fld>
            <a:endParaRPr lang="en-GB" dirty="0"/>
          </a:p>
        </p:txBody>
      </p:sp>
      <p:sp>
        <p:nvSpPr>
          <p:cNvPr id="4" name="Footer Placeholder 3">
            <a:extLst>
              <a:ext uri="{FF2B5EF4-FFF2-40B4-BE49-F238E27FC236}">
                <a16:creationId xmlns:a16="http://schemas.microsoft.com/office/drawing/2014/main" xmlns="" id="{4F6EBAA0-7935-4B69-B8B2-1D84480C05E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73722353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11" name="object 11"/>
          <p:cNvSpPr txBox="1"/>
          <p:nvPr/>
        </p:nvSpPr>
        <p:spPr>
          <a:xfrm>
            <a:off x="-52240" y="955674"/>
            <a:ext cx="9091760" cy="3513975"/>
          </a:xfrm>
          <a:prstGeom prst="rect">
            <a:avLst/>
          </a:prstGeom>
        </p:spPr>
        <p:txBody>
          <a:bodyPr vert="horz" wrap="square" lIns="0" tIns="97790" rIns="0" bIns="0" rtlCol="0">
            <a:spAutoFit/>
          </a:bodyPr>
          <a:lstStyle/>
          <a:p>
            <a:pPr marL="926465" lvl="1" indent="-247015">
              <a:lnSpc>
                <a:spcPct val="150000"/>
              </a:lnSpc>
              <a:spcBef>
                <a:spcPts val="540"/>
              </a:spcBef>
              <a:buClr>
                <a:srgbClr val="009DD9"/>
              </a:buClr>
              <a:buSzPct val="69047"/>
              <a:buFont typeface="Segoe UI Symbol"/>
              <a:buChar char="⚫"/>
              <a:tabLst>
                <a:tab pos="926465" algn="l"/>
                <a:tab pos="927100" algn="l"/>
              </a:tabLst>
            </a:pPr>
            <a:r>
              <a:rPr sz="2400" b="1" spc="-10" dirty="0">
                <a:solidFill>
                  <a:srgbClr val="0000CC"/>
                </a:solidFill>
                <a:latin typeface="Bookman Old Style" pitchFamily="18" charset="0"/>
                <a:cs typeface="Constantia"/>
              </a:rPr>
              <a:t>Macrophages</a:t>
            </a:r>
            <a:r>
              <a:rPr sz="2400" b="1" spc="-105" dirty="0">
                <a:solidFill>
                  <a:srgbClr val="0000CC"/>
                </a:solidFill>
                <a:latin typeface="Bookman Old Style" pitchFamily="18" charset="0"/>
                <a:cs typeface="Constantia"/>
              </a:rPr>
              <a:t> </a:t>
            </a:r>
            <a:r>
              <a:rPr sz="2400" b="1" dirty="0">
                <a:solidFill>
                  <a:srgbClr val="0000CC"/>
                </a:solidFill>
                <a:latin typeface="Bookman Old Style" pitchFamily="18" charset="0"/>
                <a:cs typeface="Constantia"/>
              </a:rPr>
              <a:t>-</a:t>
            </a:r>
            <a:endParaRPr sz="2400" dirty="0">
              <a:solidFill>
                <a:srgbClr val="0000CC"/>
              </a:solidFill>
              <a:latin typeface="Bookman Old Style" pitchFamily="18" charset="0"/>
              <a:cs typeface="Constantia"/>
            </a:endParaRPr>
          </a:p>
          <a:p>
            <a:pPr marL="1332865" marR="79375" lvl="2" indent="-342900">
              <a:lnSpc>
                <a:spcPct val="150000"/>
              </a:lnSpc>
              <a:spcBef>
                <a:spcPts val="445"/>
              </a:spcBef>
              <a:buClr>
                <a:srgbClr val="0AD0D9"/>
              </a:buClr>
              <a:buSzPct val="63888"/>
              <a:buFont typeface="Wingdings" pitchFamily="2" charset="2"/>
              <a:buChar char="v"/>
              <a:tabLst>
                <a:tab pos="1200785" algn="l"/>
                <a:tab pos="1201420" algn="l"/>
              </a:tabLst>
            </a:pPr>
            <a:r>
              <a:rPr sz="2400" spc="-5" dirty="0">
                <a:latin typeface="Bookman Old Style" pitchFamily="18" charset="0"/>
                <a:cs typeface="Constantia"/>
              </a:rPr>
              <a:t>present in </a:t>
            </a:r>
            <a:r>
              <a:rPr sz="2400" dirty="0">
                <a:latin typeface="Bookman Old Style" pitchFamily="18" charset="0"/>
                <a:cs typeface="Constantia"/>
              </a:rPr>
              <a:t>small </a:t>
            </a:r>
            <a:r>
              <a:rPr sz="2400" spc="5" dirty="0">
                <a:latin typeface="Bookman Old Style" pitchFamily="18" charset="0"/>
                <a:cs typeface="Constantia"/>
              </a:rPr>
              <a:t> </a:t>
            </a:r>
            <a:r>
              <a:rPr sz="2400" spc="-5" dirty="0">
                <a:latin typeface="Bookman Old Style" pitchFamily="18" charset="0"/>
                <a:cs typeface="Constantia"/>
              </a:rPr>
              <a:t>numbers, </a:t>
            </a:r>
            <a:r>
              <a:rPr sz="2400" spc="-10" dirty="0">
                <a:latin typeface="Bookman Old Style" pitchFamily="18" charset="0"/>
                <a:cs typeface="Constantia"/>
              </a:rPr>
              <a:t>scattered </a:t>
            </a:r>
            <a:r>
              <a:rPr sz="2400" spc="-5" dirty="0">
                <a:latin typeface="Bookman Old Style" pitchFamily="18" charset="0"/>
                <a:cs typeface="Constantia"/>
              </a:rPr>
              <a:t> </a:t>
            </a:r>
            <a:r>
              <a:rPr sz="2400" dirty="0">
                <a:latin typeface="Bookman Old Style" pitchFamily="18" charset="0"/>
                <a:cs typeface="Constantia"/>
              </a:rPr>
              <a:t>th</a:t>
            </a:r>
            <a:r>
              <a:rPr sz="2400" spc="-20" dirty="0">
                <a:latin typeface="Bookman Old Style" pitchFamily="18" charset="0"/>
                <a:cs typeface="Constantia"/>
              </a:rPr>
              <a:t>r</a:t>
            </a:r>
            <a:r>
              <a:rPr sz="2400" dirty="0">
                <a:latin typeface="Bookman Old Style" pitchFamily="18" charset="0"/>
                <a:cs typeface="Constantia"/>
              </a:rPr>
              <a:t>o</a:t>
            </a:r>
            <a:r>
              <a:rPr sz="2400" spc="-5" dirty="0">
                <a:latin typeface="Bookman Old Style" pitchFamily="18" charset="0"/>
                <a:cs typeface="Constantia"/>
              </a:rPr>
              <a:t>u</a:t>
            </a:r>
            <a:r>
              <a:rPr sz="2400" spc="-15" dirty="0">
                <a:latin typeface="Bookman Old Style" pitchFamily="18" charset="0"/>
                <a:cs typeface="Constantia"/>
              </a:rPr>
              <a:t>g</a:t>
            </a:r>
            <a:r>
              <a:rPr sz="2400" dirty="0">
                <a:latin typeface="Bookman Old Style" pitchFamily="18" charset="0"/>
                <a:cs typeface="Constantia"/>
              </a:rPr>
              <a:t>ho</a:t>
            </a:r>
            <a:r>
              <a:rPr sz="2400" spc="-5" dirty="0">
                <a:latin typeface="Bookman Old Style" pitchFamily="18" charset="0"/>
                <a:cs typeface="Constantia"/>
              </a:rPr>
              <a:t>u</a:t>
            </a:r>
            <a:r>
              <a:rPr sz="2400" dirty="0">
                <a:latin typeface="Bookman Old Style" pitchFamily="18" charset="0"/>
                <a:cs typeface="Constantia"/>
              </a:rPr>
              <a:t>t</a:t>
            </a:r>
            <a:r>
              <a:rPr sz="2400" spc="-80" dirty="0">
                <a:latin typeface="Bookman Old Style" pitchFamily="18" charset="0"/>
                <a:cs typeface="Constantia"/>
              </a:rPr>
              <a:t> </a:t>
            </a:r>
            <a:r>
              <a:rPr sz="2400" dirty="0">
                <a:latin typeface="Bookman Old Style" pitchFamily="18" charset="0"/>
                <a:cs typeface="Constantia"/>
              </a:rPr>
              <a:t>the</a:t>
            </a:r>
            <a:r>
              <a:rPr sz="2400" spc="-105" dirty="0">
                <a:latin typeface="Bookman Old Style" pitchFamily="18" charset="0"/>
                <a:cs typeface="Constantia"/>
              </a:rPr>
              <a:t> </a:t>
            </a:r>
            <a:r>
              <a:rPr sz="2400" spc="-40" dirty="0">
                <a:latin typeface="Bookman Old Style" pitchFamily="18" charset="0"/>
                <a:cs typeface="Constantia"/>
              </a:rPr>
              <a:t>c</a:t>
            </a:r>
            <a:r>
              <a:rPr sz="2400" dirty="0">
                <a:latin typeface="Bookman Old Style" pitchFamily="18" charset="0"/>
                <a:cs typeface="Constantia"/>
              </a:rPr>
              <a:t>or</a:t>
            </a:r>
            <a:r>
              <a:rPr sz="2400" spc="-20" dirty="0">
                <a:latin typeface="Bookman Old Style" pitchFamily="18" charset="0"/>
                <a:cs typeface="Constantia"/>
              </a:rPr>
              <a:t>t</a:t>
            </a:r>
            <a:r>
              <a:rPr sz="2400" dirty="0">
                <a:latin typeface="Bookman Old Style" pitchFamily="18" charset="0"/>
                <a:cs typeface="Constantia"/>
              </a:rPr>
              <a:t>ex</a:t>
            </a:r>
          </a:p>
          <a:p>
            <a:pPr marL="1332865" marR="5080" lvl="2" indent="-342900">
              <a:lnSpc>
                <a:spcPct val="150000"/>
              </a:lnSpc>
              <a:spcBef>
                <a:spcPts val="430"/>
              </a:spcBef>
              <a:buClr>
                <a:srgbClr val="0AD0D9"/>
              </a:buClr>
              <a:buSzPct val="63888"/>
              <a:buFont typeface="Wingdings" pitchFamily="2" charset="2"/>
              <a:buChar char="v"/>
              <a:tabLst>
                <a:tab pos="1200785" algn="l"/>
                <a:tab pos="1201420" algn="l"/>
              </a:tabLst>
            </a:pPr>
            <a:r>
              <a:rPr sz="2400" spc="-5" dirty="0">
                <a:latin typeface="Bookman Old Style" pitchFamily="18" charset="0"/>
                <a:cs typeface="Constantia"/>
              </a:rPr>
              <a:t>The</a:t>
            </a:r>
            <a:r>
              <a:rPr sz="2400" dirty="0">
                <a:latin typeface="Bookman Old Style" pitchFamily="18" charset="0"/>
                <a:cs typeface="Constantia"/>
              </a:rPr>
              <a:t>y</a:t>
            </a:r>
            <a:r>
              <a:rPr sz="2400" spc="-120" dirty="0">
                <a:latin typeface="Bookman Old Style" pitchFamily="18" charset="0"/>
                <a:cs typeface="Constantia"/>
              </a:rPr>
              <a:t> </a:t>
            </a:r>
            <a:r>
              <a:rPr sz="2400" dirty="0">
                <a:latin typeface="Bookman Old Style" pitchFamily="18" charset="0"/>
                <a:cs typeface="Constantia"/>
              </a:rPr>
              <a:t>a</a:t>
            </a:r>
            <a:r>
              <a:rPr sz="2400" spc="-20" dirty="0">
                <a:latin typeface="Bookman Old Style" pitchFamily="18" charset="0"/>
                <a:cs typeface="Constantia"/>
              </a:rPr>
              <a:t>r</a:t>
            </a:r>
            <a:r>
              <a:rPr sz="2400" dirty="0">
                <a:latin typeface="Bookman Old Style" pitchFamily="18" charset="0"/>
                <a:cs typeface="Constantia"/>
              </a:rPr>
              <a:t>e</a:t>
            </a:r>
            <a:r>
              <a:rPr sz="2400" spc="-105" dirty="0">
                <a:latin typeface="Bookman Old Style" pitchFamily="18" charset="0"/>
                <a:cs typeface="Constantia"/>
              </a:rPr>
              <a:t> </a:t>
            </a:r>
            <a:r>
              <a:rPr sz="2400" spc="-5" dirty="0">
                <a:latin typeface="Bookman Old Style" pitchFamily="18" charset="0"/>
                <a:cs typeface="Constantia"/>
              </a:rPr>
              <a:t>d</a:t>
            </a:r>
            <a:r>
              <a:rPr sz="2400" spc="-10" dirty="0">
                <a:latin typeface="Bookman Old Style" pitchFamily="18" charset="0"/>
                <a:cs typeface="Constantia"/>
              </a:rPr>
              <a:t>i</a:t>
            </a:r>
            <a:r>
              <a:rPr sz="2400" spc="-5" dirty="0">
                <a:latin typeface="Bookman Old Style" pitchFamily="18" charset="0"/>
                <a:cs typeface="Constantia"/>
              </a:rPr>
              <a:t>f</a:t>
            </a:r>
            <a:r>
              <a:rPr sz="2400" spc="40" dirty="0">
                <a:latin typeface="Bookman Old Style" pitchFamily="18" charset="0"/>
                <a:cs typeface="Constantia"/>
              </a:rPr>
              <a:t>f</a:t>
            </a:r>
            <a:r>
              <a:rPr sz="2400" spc="-5" dirty="0">
                <a:latin typeface="Bookman Old Style" pitchFamily="18" charset="0"/>
                <a:cs typeface="Constantia"/>
              </a:rPr>
              <a:t>i</a:t>
            </a:r>
            <a:r>
              <a:rPr sz="2400" spc="-10" dirty="0">
                <a:latin typeface="Bookman Old Style" pitchFamily="18" charset="0"/>
                <a:cs typeface="Constantia"/>
              </a:rPr>
              <a:t>c</a:t>
            </a:r>
            <a:r>
              <a:rPr sz="2400" spc="-5" dirty="0">
                <a:latin typeface="Bookman Old Style" pitchFamily="18" charset="0"/>
                <a:cs typeface="Constantia"/>
              </a:rPr>
              <a:t>u</a:t>
            </a:r>
            <a:r>
              <a:rPr sz="2400" spc="-10" dirty="0">
                <a:latin typeface="Bookman Old Style" pitchFamily="18" charset="0"/>
                <a:cs typeface="Constantia"/>
              </a:rPr>
              <a:t>l</a:t>
            </a:r>
            <a:r>
              <a:rPr sz="2400" dirty="0">
                <a:latin typeface="Bookman Old Style" pitchFamily="18" charset="0"/>
                <a:cs typeface="Constantia"/>
              </a:rPr>
              <a:t>t</a:t>
            </a:r>
            <a:r>
              <a:rPr sz="2400" spc="-20" dirty="0">
                <a:latin typeface="Bookman Old Style" pitchFamily="18" charset="0"/>
                <a:cs typeface="Constantia"/>
              </a:rPr>
              <a:t> </a:t>
            </a:r>
            <a:r>
              <a:rPr sz="2400" spc="-25" dirty="0">
                <a:latin typeface="Bookman Old Style" pitchFamily="18" charset="0"/>
                <a:cs typeface="Constantia"/>
              </a:rPr>
              <a:t>t</a:t>
            </a:r>
            <a:r>
              <a:rPr sz="2400" dirty="0">
                <a:latin typeface="Bookman Old Style" pitchFamily="18" charset="0"/>
                <a:cs typeface="Constantia"/>
              </a:rPr>
              <a:t>o  </a:t>
            </a:r>
            <a:r>
              <a:rPr sz="2400" spc="-5" dirty="0">
                <a:latin typeface="Bookman Old Style" pitchFamily="18" charset="0"/>
                <a:cs typeface="Constantia"/>
              </a:rPr>
              <a:t>distinguish </a:t>
            </a:r>
            <a:r>
              <a:rPr sz="2400" spc="-10" dirty="0">
                <a:latin typeface="Bookman Old Style" pitchFamily="18" charset="0"/>
                <a:cs typeface="Constantia"/>
              </a:rPr>
              <a:t>from </a:t>
            </a:r>
            <a:r>
              <a:rPr sz="2400" spc="-5" dirty="0">
                <a:latin typeface="Bookman Old Style" pitchFamily="18" charset="0"/>
                <a:cs typeface="Constantia"/>
              </a:rPr>
              <a:t> </a:t>
            </a:r>
            <a:r>
              <a:rPr sz="2400" spc="-20" dirty="0">
                <a:latin typeface="Bookman Old Style" pitchFamily="18" charset="0"/>
                <a:cs typeface="Constantia"/>
              </a:rPr>
              <a:t>r</a:t>
            </a:r>
            <a:r>
              <a:rPr sz="2400" dirty="0">
                <a:latin typeface="Bookman Old Style" pitchFamily="18" charset="0"/>
                <a:cs typeface="Constantia"/>
              </a:rPr>
              <a:t>etic</a:t>
            </a:r>
            <a:r>
              <a:rPr sz="2400" spc="-10" dirty="0">
                <a:latin typeface="Bookman Old Style" pitchFamily="18" charset="0"/>
                <a:cs typeface="Constantia"/>
              </a:rPr>
              <a:t>u</a:t>
            </a:r>
            <a:r>
              <a:rPr sz="2400" dirty="0">
                <a:latin typeface="Bookman Old Style" pitchFamily="18" charset="0"/>
                <a:cs typeface="Constantia"/>
              </a:rPr>
              <a:t>lar</a:t>
            </a:r>
            <a:r>
              <a:rPr sz="2400" spc="-135" dirty="0">
                <a:latin typeface="Bookman Old Style" pitchFamily="18" charset="0"/>
                <a:cs typeface="Constantia"/>
              </a:rPr>
              <a:t> </a:t>
            </a:r>
            <a:r>
              <a:rPr sz="2400" spc="-40" dirty="0">
                <a:latin typeface="Bookman Old Style" pitchFamily="18" charset="0"/>
                <a:cs typeface="Constantia"/>
              </a:rPr>
              <a:t>c</a:t>
            </a:r>
            <a:r>
              <a:rPr sz="2400" dirty="0">
                <a:latin typeface="Bookman Old Style" pitchFamily="18" charset="0"/>
                <a:cs typeface="Constantia"/>
              </a:rPr>
              <a:t>ells</a:t>
            </a:r>
            <a:r>
              <a:rPr sz="2400" spc="-45" dirty="0">
                <a:latin typeface="Bookman Old Style" pitchFamily="18" charset="0"/>
                <a:cs typeface="Constantia"/>
              </a:rPr>
              <a:t> </a:t>
            </a:r>
            <a:r>
              <a:rPr sz="2400" spc="-10" dirty="0">
                <a:latin typeface="Bookman Old Style" pitchFamily="18" charset="0"/>
                <a:cs typeface="Constantia"/>
              </a:rPr>
              <a:t>b</a:t>
            </a:r>
            <a:r>
              <a:rPr sz="2400" dirty="0">
                <a:latin typeface="Bookman Old Style" pitchFamily="18" charset="0"/>
                <a:cs typeface="Constantia"/>
              </a:rPr>
              <a:t>y</a:t>
            </a:r>
            <a:r>
              <a:rPr sz="2400" spc="-75" dirty="0">
                <a:latin typeface="Bookman Old Style" pitchFamily="18" charset="0"/>
                <a:cs typeface="Constantia"/>
              </a:rPr>
              <a:t> </a:t>
            </a:r>
            <a:r>
              <a:rPr sz="2400" dirty="0">
                <a:latin typeface="Bookman Old Style" pitchFamily="18" charset="0"/>
                <a:cs typeface="Constantia"/>
              </a:rPr>
              <a:t>l</a:t>
            </a:r>
            <a:r>
              <a:rPr sz="2400" spc="-10" dirty="0">
                <a:latin typeface="Bookman Old Style" pitchFamily="18" charset="0"/>
                <a:cs typeface="Constantia"/>
              </a:rPr>
              <a:t>i</a:t>
            </a:r>
            <a:r>
              <a:rPr sz="2400" spc="-15" dirty="0">
                <a:latin typeface="Bookman Old Style" pitchFamily="18" charset="0"/>
                <a:cs typeface="Constantia"/>
              </a:rPr>
              <a:t>g</a:t>
            </a:r>
            <a:r>
              <a:rPr sz="2400" dirty="0">
                <a:latin typeface="Bookman Old Style" pitchFamily="18" charset="0"/>
                <a:cs typeface="Constantia"/>
              </a:rPr>
              <a:t>ht  </a:t>
            </a:r>
            <a:r>
              <a:rPr sz="2400" spc="-10" dirty="0">
                <a:latin typeface="Bookman Old Style" pitchFamily="18" charset="0"/>
                <a:cs typeface="Constantia"/>
              </a:rPr>
              <a:t>microscopy </a:t>
            </a:r>
            <a:endParaRPr lang="en-US" sz="2400" spc="-10" dirty="0">
              <a:latin typeface="Bookman Old Style" pitchFamily="18" charset="0"/>
              <a:cs typeface="Constantia"/>
            </a:endParaRPr>
          </a:p>
          <a:p>
            <a:pPr marL="1332865" marR="5080" lvl="2" indent="-342900">
              <a:lnSpc>
                <a:spcPct val="150000"/>
              </a:lnSpc>
              <a:spcBef>
                <a:spcPts val="430"/>
              </a:spcBef>
              <a:buClr>
                <a:srgbClr val="0AD0D9"/>
              </a:buClr>
              <a:buSzPct val="63888"/>
              <a:buFont typeface="Wingdings" pitchFamily="2" charset="2"/>
              <a:buChar char="v"/>
              <a:tabLst>
                <a:tab pos="1200785" algn="l"/>
                <a:tab pos="1201420" algn="l"/>
              </a:tabLst>
            </a:pPr>
            <a:r>
              <a:rPr sz="2400" dirty="0">
                <a:latin typeface="Bookman Old Style" pitchFamily="18" charset="0"/>
                <a:cs typeface="Constantia"/>
              </a:rPr>
              <a:t>lack</a:t>
            </a:r>
            <a:r>
              <a:rPr sz="2400" spc="-110" dirty="0">
                <a:latin typeface="Bookman Old Style" pitchFamily="18" charset="0"/>
                <a:cs typeface="Constantia"/>
              </a:rPr>
              <a:t> </a:t>
            </a:r>
            <a:r>
              <a:rPr sz="2400" dirty="0">
                <a:latin typeface="Bookman Old Style" pitchFamily="18" charset="0"/>
                <a:cs typeface="Constantia"/>
              </a:rPr>
              <a:t>of</a:t>
            </a:r>
            <a:r>
              <a:rPr sz="2400" spc="-25" dirty="0">
                <a:latin typeface="Bookman Old Style" pitchFamily="18" charset="0"/>
                <a:cs typeface="Constantia"/>
              </a:rPr>
              <a:t> </a:t>
            </a:r>
            <a:r>
              <a:rPr sz="2400" spc="-5" dirty="0">
                <a:latin typeface="Bookman Old Style" pitchFamily="18" charset="0"/>
                <a:cs typeface="Constantia"/>
              </a:rPr>
              <a:t>desmosomes</a:t>
            </a:r>
            <a:endParaRPr sz="2400" dirty="0">
              <a:latin typeface="Bookman Old Style" pitchFamily="18" charset="0"/>
              <a:cs typeface="Constantia"/>
            </a:endParaRPr>
          </a:p>
        </p:txBody>
      </p:sp>
      <p:sp>
        <p:nvSpPr>
          <p:cNvPr id="14" name="Slide Number Placeholder 13">
            <a:extLst>
              <a:ext uri="{FF2B5EF4-FFF2-40B4-BE49-F238E27FC236}">
                <a16:creationId xmlns:a16="http://schemas.microsoft.com/office/drawing/2014/main" xmlns="" id="{825BB495-3E35-4EDE-BFF5-A855E490D8E2}"/>
              </a:ext>
            </a:extLst>
          </p:cNvPr>
          <p:cNvSpPr>
            <a:spLocks noGrp="1"/>
          </p:cNvSpPr>
          <p:nvPr>
            <p:ph type="sldNum" sz="quarter" idx="12"/>
          </p:nvPr>
        </p:nvSpPr>
        <p:spPr/>
        <p:txBody>
          <a:bodyPr/>
          <a:lstStyle/>
          <a:p>
            <a:pPr marL="55880">
              <a:lnSpc>
                <a:spcPts val="2005"/>
              </a:lnSpc>
            </a:pPr>
            <a:fld id="{81D60167-4931-47E6-BA6A-407CBD079E47}" type="slidenum">
              <a:rPr lang="en-GB" smtClean="0"/>
              <a:t>79</a:t>
            </a:fld>
            <a:endParaRPr lang="en-GB" dirty="0"/>
          </a:p>
        </p:txBody>
      </p:sp>
      <p:sp>
        <p:nvSpPr>
          <p:cNvPr id="10" name="Footer Placeholder 9">
            <a:extLst>
              <a:ext uri="{FF2B5EF4-FFF2-40B4-BE49-F238E27FC236}">
                <a16:creationId xmlns:a16="http://schemas.microsoft.com/office/drawing/2014/main" xmlns="" id="{493F1DB3-8BBA-4061-82D6-31202DF432E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0526514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3D705F-6666-4229-98B9-D47C4AB49101}"/>
              </a:ext>
            </a:extLst>
          </p:cNvPr>
          <p:cNvSpPr>
            <a:spLocks noGrp="1"/>
          </p:cNvSpPr>
          <p:nvPr>
            <p:ph type="title"/>
          </p:nvPr>
        </p:nvSpPr>
        <p:spPr/>
        <p:txBody>
          <a:bodyPr/>
          <a:lstStyle/>
          <a:p>
            <a:r>
              <a:rPr lang="en-US" sz="3600" b="1" dirty="0">
                <a:solidFill>
                  <a:srgbClr val="FF0000"/>
                </a:solidFill>
                <a:cs typeface="Cordia New" pitchFamily="34" charset="-34"/>
              </a:rPr>
              <a:t>Blood-Thymus Barrier</a:t>
            </a:r>
            <a:endParaRPr lang="en-US" dirty="0"/>
          </a:p>
        </p:txBody>
      </p:sp>
      <p:sp>
        <p:nvSpPr>
          <p:cNvPr id="3" name="Content Placeholder 2">
            <a:extLst>
              <a:ext uri="{FF2B5EF4-FFF2-40B4-BE49-F238E27FC236}">
                <a16:creationId xmlns:a16="http://schemas.microsoft.com/office/drawing/2014/main" xmlns="" id="{AC0E7E39-28C9-4741-8222-56913E216562}"/>
              </a:ext>
            </a:extLst>
          </p:cNvPr>
          <p:cNvSpPr>
            <a:spLocks noGrp="1"/>
          </p:cNvSpPr>
          <p:nvPr>
            <p:ph idx="1"/>
          </p:nvPr>
        </p:nvSpPr>
        <p:spPr>
          <a:xfrm>
            <a:off x="0" y="1524000"/>
            <a:ext cx="8915400" cy="5197475"/>
          </a:xfrm>
        </p:spPr>
        <p:txBody>
          <a:bodyPr>
            <a:normAutofit/>
          </a:bodyPr>
          <a:lstStyle/>
          <a:p>
            <a:pPr marL="393700" indent="-393700" eaLnBrk="1" hangingPunct="1">
              <a:lnSpc>
                <a:spcPct val="150000"/>
              </a:lnSpc>
              <a:buFont typeface="Calibri" pitchFamily="34" charset="0"/>
              <a:buChar char="–"/>
              <a:defRPr/>
            </a:pPr>
            <a:r>
              <a:rPr lang="en-US" sz="2800" dirty="0">
                <a:solidFill>
                  <a:srgbClr val="0033CC"/>
                </a:solidFill>
                <a:cs typeface="Cordia New" pitchFamily="34" charset="-34"/>
              </a:rPr>
              <a:t>Ensures that antigens escaping from the bloodstream do not reach developing T cells in the thymic cortex.</a:t>
            </a:r>
          </a:p>
          <a:p>
            <a:pPr marL="393700" indent="-393700" eaLnBrk="1" hangingPunct="1">
              <a:lnSpc>
                <a:spcPct val="150000"/>
              </a:lnSpc>
              <a:buFont typeface="Calibri" pitchFamily="34" charset="0"/>
              <a:buChar char="–"/>
              <a:defRPr/>
            </a:pPr>
            <a:r>
              <a:rPr lang="en-US" sz="2800" b="1" dirty="0">
                <a:solidFill>
                  <a:srgbClr val="0000CC"/>
                </a:solidFill>
                <a:cs typeface="Cordia New" pitchFamily="34" charset="-34"/>
              </a:rPr>
              <a:t>consists of the following layers: </a:t>
            </a:r>
          </a:p>
          <a:p>
            <a:pPr marL="736600" lvl="1" indent="-393700">
              <a:lnSpc>
                <a:spcPct val="150000"/>
              </a:lnSpc>
              <a:buFont typeface="Calibri" pitchFamily="34" charset="0"/>
              <a:buChar char="–"/>
              <a:defRPr/>
            </a:pPr>
            <a:r>
              <a:rPr lang="en-US" sz="2500" b="1" dirty="0">
                <a:solidFill>
                  <a:srgbClr val="FF0000"/>
                </a:solidFill>
                <a:cs typeface="Cordia New" pitchFamily="34" charset="-34"/>
              </a:rPr>
              <a:t>continuous endothelium of blood capillaries </a:t>
            </a:r>
            <a:r>
              <a:rPr lang="en-US" sz="2500" dirty="0">
                <a:cs typeface="Cordia New" pitchFamily="34" charset="-34"/>
              </a:rPr>
              <a:t>and </a:t>
            </a:r>
            <a:r>
              <a:rPr lang="en-US" sz="2500" dirty="0">
                <a:solidFill>
                  <a:srgbClr val="0070C0"/>
                </a:solidFill>
                <a:cs typeface="Cordia New" pitchFamily="34" charset="-34"/>
              </a:rPr>
              <a:t>its</a:t>
            </a:r>
            <a:r>
              <a:rPr lang="en-US" sz="2500" b="1" dirty="0">
                <a:solidFill>
                  <a:srgbClr val="FF0000"/>
                </a:solidFill>
                <a:cs typeface="Cordia New" pitchFamily="34" charset="-34"/>
              </a:rPr>
              <a:t> complete basal lamina</a:t>
            </a:r>
          </a:p>
          <a:p>
            <a:pPr marL="736600" lvl="1" indent="-393700">
              <a:lnSpc>
                <a:spcPct val="150000"/>
              </a:lnSpc>
              <a:buFont typeface="Calibri" pitchFamily="34" charset="0"/>
              <a:buChar char="–"/>
              <a:defRPr/>
            </a:pPr>
            <a:r>
              <a:rPr lang="en-US" sz="2500" b="1" dirty="0">
                <a:solidFill>
                  <a:srgbClr val="0000CC"/>
                </a:solidFill>
                <a:cs typeface="Cordia New" pitchFamily="34" charset="-34"/>
              </a:rPr>
              <a:t>perivascular</a:t>
            </a:r>
            <a:r>
              <a:rPr lang="en-US" sz="2500" dirty="0">
                <a:solidFill>
                  <a:srgbClr val="0000CC"/>
                </a:solidFill>
                <a:cs typeface="Cordia New" pitchFamily="34" charset="-34"/>
              </a:rPr>
              <a:t> </a:t>
            </a:r>
            <a:r>
              <a:rPr lang="en-US" sz="2500" b="1" dirty="0">
                <a:solidFill>
                  <a:srgbClr val="0000CC"/>
                </a:solidFill>
                <a:cs typeface="Cordia New" pitchFamily="34" charset="-34"/>
              </a:rPr>
              <a:t>connective</a:t>
            </a:r>
            <a:r>
              <a:rPr lang="en-US" sz="2500" dirty="0">
                <a:solidFill>
                  <a:srgbClr val="0000CC"/>
                </a:solidFill>
                <a:cs typeface="Cordia New" pitchFamily="34" charset="-34"/>
              </a:rPr>
              <a:t> </a:t>
            </a:r>
            <a:r>
              <a:rPr lang="en-US" sz="2500" b="1" dirty="0">
                <a:solidFill>
                  <a:srgbClr val="0000CC"/>
                </a:solidFill>
                <a:cs typeface="Cordia New" pitchFamily="34" charset="-34"/>
              </a:rPr>
              <a:t>tissue</a:t>
            </a:r>
            <a:r>
              <a:rPr lang="en-US" sz="2500" dirty="0">
                <a:solidFill>
                  <a:srgbClr val="0000CC"/>
                </a:solidFill>
                <a:cs typeface="Cordia New" pitchFamily="34" charset="-34"/>
              </a:rPr>
              <a:t> and </a:t>
            </a:r>
            <a:r>
              <a:rPr lang="en-US" sz="2500" b="1" dirty="0">
                <a:solidFill>
                  <a:srgbClr val="0000CC"/>
                </a:solidFill>
                <a:cs typeface="Cordia New" pitchFamily="34" charset="-34"/>
              </a:rPr>
              <a:t>cells</a:t>
            </a:r>
            <a:r>
              <a:rPr lang="en-US" sz="2500" dirty="0">
                <a:solidFill>
                  <a:srgbClr val="0000CC"/>
                </a:solidFill>
                <a:cs typeface="Cordia New" pitchFamily="34" charset="-34"/>
              </a:rPr>
              <a:t> </a:t>
            </a:r>
            <a:r>
              <a:rPr lang="en-US" sz="2500" dirty="0">
                <a:solidFill>
                  <a:srgbClr val="00B050"/>
                </a:solidFill>
                <a:cs typeface="Cordia New" pitchFamily="34" charset="-34"/>
              </a:rPr>
              <a:t>(e.g. </a:t>
            </a:r>
            <a:r>
              <a:rPr lang="en-US" sz="2500" b="1" dirty="0">
                <a:solidFill>
                  <a:srgbClr val="00B050"/>
                </a:solidFill>
                <a:cs typeface="Cordia New" pitchFamily="34" charset="-34"/>
              </a:rPr>
              <a:t>pericytes </a:t>
            </a:r>
            <a:r>
              <a:rPr lang="en-US" sz="2500" dirty="0">
                <a:cs typeface="Cordia New" pitchFamily="34" charset="-34"/>
              </a:rPr>
              <a:t>and </a:t>
            </a:r>
            <a:r>
              <a:rPr lang="en-US" sz="2500" b="1" dirty="0">
                <a:solidFill>
                  <a:srgbClr val="00B050"/>
                </a:solidFill>
                <a:cs typeface="Cordia New" pitchFamily="34" charset="-34"/>
              </a:rPr>
              <a:t>macrophages</a:t>
            </a:r>
            <a:r>
              <a:rPr lang="en-US" sz="2500" dirty="0">
                <a:cs typeface="Cordia New" pitchFamily="34" charset="-34"/>
              </a:rPr>
              <a:t>), and </a:t>
            </a:r>
          </a:p>
          <a:p>
            <a:pPr marL="736600" lvl="1" indent="-393700">
              <a:lnSpc>
                <a:spcPct val="150000"/>
              </a:lnSpc>
              <a:buFont typeface="Calibri" pitchFamily="34" charset="0"/>
              <a:buChar char="–"/>
              <a:defRPr/>
            </a:pPr>
            <a:r>
              <a:rPr lang="en-US" sz="2500" dirty="0">
                <a:solidFill>
                  <a:srgbClr val="0000CC"/>
                </a:solidFill>
                <a:cs typeface="Cordia New" pitchFamily="34" charset="-34"/>
              </a:rPr>
              <a:t>epithelial reticular cells </a:t>
            </a:r>
            <a:r>
              <a:rPr lang="en-US" sz="2500" dirty="0">
                <a:cs typeface="Cordia New" pitchFamily="34" charset="-34"/>
              </a:rPr>
              <a:t>and </a:t>
            </a:r>
            <a:r>
              <a:rPr lang="en-US" sz="2500" dirty="0">
                <a:solidFill>
                  <a:srgbClr val="0000CC"/>
                </a:solidFill>
                <a:cs typeface="Cordia New" pitchFamily="34" charset="-34"/>
              </a:rPr>
              <a:t>their basal laminae.</a:t>
            </a:r>
          </a:p>
          <a:p>
            <a:pPr>
              <a:lnSpc>
                <a:spcPct val="150000"/>
              </a:lnSpc>
            </a:pPr>
            <a:endParaRPr lang="en-US" sz="2400" dirty="0"/>
          </a:p>
        </p:txBody>
      </p:sp>
      <p:sp>
        <p:nvSpPr>
          <p:cNvPr id="4" name="Slide Number Placeholder 3">
            <a:extLst>
              <a:ext uri="{FF2B5EF4-FFF2-40B4-BE49-F238E27FC236}">
                <a16:creationId xmlns:a16="http://schemas.microsoft.com/office/drawing/2014/main" xmlns="" id="{2E788930-72DE-49DD-B28A-418E56EF16FA}"/>
              </a:ext>
            </a:extLst>
          </p:cNvPr>
          <p:cNvSpPr>
            <a:spLocks noGrp="1"/>
          </p:cNvSpPr>
          <p:nvPr>
            <p:ph type="sldNum" sz="quarter" idx="12"/>
          </p:nvPr>
        </p:nvSpPr>
        <p:spPr/>
        <p:txBody>
          <a:bodyPr/>
          <a:lstStyle/>
          <a:p>
            <a:pPr marL="55880">
              <a:lnSpc>
                <a:spcPts val="2005"/>
              </a:lnSpc>
            </a:pPr>
            <a:fld id="{81D60167-4931-47E6-BA6A-407CBD079E47}" type="slidenum">
              <a:rPr lang="en-GB" smtClean="0"/>
              <a:t>80</a:t>
            </a:fld>
            <a:endParaRPr lang="en-GB" dirty="0"/>
          </a:p>
        </p:txBody>
      </p:sp>
      <p:sp>
        <p:nvSpPr>
          <p:cNvPr id="5" name="Footer Placeholder 4">
            <a:extLst>
              <a:ext uri="{FF2B5EF4-FFF2-40B4-BE49-F238E27FC236}">
                <a16:creationId xmlns:a16="http://schemas.microsoft.com/office/drawing/2014/main" xmlns="" id="{DF286F20-AF9D-4DDA-AA9B-40E0F35889DE}"/>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58778795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5DAEE-E1EE-4462-BB41-5FBBA5BC00CB}"/>
              </a:ext>
            </a:extLst>
          </p:cNvPr>
          <p:cNvSpPr>
            <a:spLocks noGrp="1"/>
          </p:cNvSpPr>
          <p:nvPr>
            <p:ph type="title"/>
          </p:nvPr>
        </p:nvSpPr>
        <p:spPr/>
        <p:txBody>
          <a:bodyPr/>
          <a:lstStyle/>
          <a:p>
            <a:r>
              <a:rPr lang="en-US" b="1" dirty="0">
                <a:solidFill>
                  <a:srgbClr val="FF0000"/>
                </a:solidFill>
                <a:cs typeface="Cordia New" pitchFamily="34" charset="-34"/>
              </a:rPr>
              <a:t>THYMICMEDULLA</a:t>
            </a:r>
            <a:br>
              <a:rPr lang="en-US" b="1" dirty="0">
                <a:solidFill>
                  <a:srgbClr val="FF0000"/>
                </a:solidFill>
                <a:cs typeface="Cordia New" pitchFamily="34" charset="-34"/>
              </a:rPr>
            </a:br>
            <a:endParaRPr lang="en-US" dirty="0"/>
          </a:p>
        </p:txBody>
      </p:sp>
      <p:sp>
        <p:nvSpPr>
          <p:cNvPr id="3" name="Content Placeholder 2">
            <a:extLst>
              <a:ext uri="{FF2B5EF4-FFF2-40B4-BE49-F238E27FC236}">
                <a16:creationId xmlns:a16="http://schemas.microsoft.com/office/drawing/2014/main" xmlns="" id="{4988B2C2-49B0-443E-94EC-7FF49BF92C18}"/>
              </a:ext>
            </a:extLst>
          </p:cNvPr>
          <p:cNvSpPr>
            <a:spLocks noGrp="1"/>
          </p:cNvSpPr>
          <p:nvPr>
            <p:ph idx="1"/>
          </p:nvPr>
        </p:nvSpPr>
        <p:spPr>
          <a:xfrm>
            <a:off x="76200" y="1253331"/>
            <a:ext cx="8991600" cy="4351338"/>
          </a:xfrm>
        </p:spPr>
        <p:txBody>
          <a:bodyPr>
            <a:normAutofit/>
          </a:bodyPr>
          <a:lstStyle/>
          <a:p>
            <a:pPr eaLnBrk="1" hangingPunct="1">
              <a:lnSpc>
                <a:spcPct val="150000"/>
              </a:lnSpc>
              <a:buFontTx/>
              <a:buChar char="-"/>
              <a:defRPr/>
            </a:pPr>
            <a:r>
              <a:rPr lang="en-US" sz="2800" dirty="0">
                <a:cs typeface="Cordia New" pitchFamily="34" charset="-34"/>
              </a:rPr>
              <a:t>is continuous between adjacent lobules.</a:t>
            </a:r>
          </a:p>
          <a:p>
            <a:pPr eaLnBrk="1" hangingPunct="1">
              <a:lnSpc>
                <a:spcPct val="150000"/>
              </a:lnSpc>
              <a:buFontTx/>
              <a:buChar char="-"/>
              <a:defRPr/>
            </a:pPr>
            <a:endParaRPr lang="en-US" sz="2800" dirty="0">
              <a:cs typeface="Cordia New" pitchFamily="34" charset="-34"/>
            </a:endParaRPr>
          </a:p>
          <a:p>
            <a:pPr eaLnBrk="1" hangingPunct="1">
              <a:lnSpc>
                <a:spcPct val="150000"/>
              </a:lnSpc>
              <a:buFontTx/>
              <a:buChar char="-"/>
              <a:defRPr/>
            </a:pPr>
            <a:r>
              <a:rPr lang="en-US" sz="2800" dirty="0">
                <a:cs typeface="Cordia New" pitchFamily="34" charset="-34"/>
              </a:rPr>
              <a:t>contains </a:t>
            </a:r>
            <a:r>
              <a:rPr lang="en-US" sz="2800" b="1" dirty="0">
                <a:solidFill>
                  <a:srgbClr val="0000CC"/>
                </a:solidFill>
                <a:cs typeface="Cordia New" pitchFamily="34" charset="-34"/>
              </a:rPr>
              <a:t>large</a:t>
            </a:r>
            <a:r>
              <a:rPr lang="en-US" sz="2800" dirty="0">
                <a:solidFill>
                  <a:srgbClr val="0000CC"/>
                </a:solidFill>
                <a:cs typeface="Cordia New" pitchFamily="34" charset="-34"/>
              </a:rPr>
              <a:t> </a:t>
            </a:r>
            <a:r>
              <a:rPr lang="en-US" sz="2800" b="1" dirty="0">
                <a:solidFill>
                  <a:srgbClr val="0000CC"/>
                </a:solidFill>
                <a:cs typeface="Cordia New" pitchFamily="34" charset="-34"/>
              </a:rPr>
              <a:t>numbers</a:t>
            </a:r>
            <a:r>
              <a:rPr lang="en-US" sz="2800" dirty="0">
                <a:solidFill>
                  <a:srgbClr val="0000CC"/>
                </a:solidFill>
                <a:cs typeface="Cordia New" pitchFamily="34" charset="-34"/>
              </a:rPr>
              <a:t> </a:t>
            </a:r>
            <a:r>
              <a:rPr lang="en-US" sz="2800" dirty="0">
                <a:cs typeface="Cordia New" pitchFamily="34" charset="-34"/>
              </a:rPr>
              <a:t>of epithelial reticular cells and </a:t>
            </a:r>
            <a:r>
              <a:rPr lang="en-US" sz="2800" b="1" dirty="0">
                <a:solidFill>
                  <a:srgbClr val="0000CC"/>
                </a:solidFill>
                <a:cs typeface="Cordia New" pitchFamily="34" charset="-34"/>
              </a:rPr>
              <a:t>mature T lymphocytes</a:t>
            </a:r>
            <a:r>
              <a:rPr lang="en-US" sz="2800" dirty="0">
                <a:cs typeface="Cordia New" pitchFamily="34" charset="-34"/>
              </a:rPr>
              <a:t>, which are loosely packed</a:t>
            </a:r>
          </a:p>
          <a:p>
            <a:pPr eaLnBrk="1" hangingPunct="1">
              <a:lnSpc>
                <a:spcPct val="150000"/>
              </a:lnSpc>
              <a:buFontTx/>
              <a:buChar char="-"/>
              <a:defRPr/>
            </a:pPr>
            <a:r>
              <a:rPr lang="en-US" sz="2800" b="1" dirty="0">
                <a:solidFill>
                  <a:srgbClr val="0000CC"/>
                </a:solidFill>
                <a:cs typeface="Cordia New" pitchFamily="34" charset="-34"/>
              </a:rPr>
              <a:t>is the region from which mature T cells exit the thymus</a:t>
            </a:r>
            <a:endParaRPr lang="en-US" sz="2800" dirty="0">
              <a:solidFill>
                <a:srgbClr val="0000CC"/>
              </a:solidFill>
              <a:cs typeface="Cordia New" pitchFamily="34" charset="-34"/>
            </a:endParaRPr>
          </a:p>
          <a:p>
            <a:pPr>
              <a:lnSpc>
                <a:spcPct val="150000"/>
              </a:lnSpc>
            </a:pPr>
            <a:endParaRPr lang="en-US" sz="2400" dirty="0"/>
          </a:p>
        </p:txBody>
      </p:sp>
      <p:sp>
        <p:nvSpPr>
          <p:cNvPr id="4" name="Slide Number Placeholder 3">
            <a:extLst>
              <a:ext uri="{FF2B5EF4-FFF2-40B4-BE49-F238E27FC236}">
                <a16:creationId xmlns:a16="http://schemas.microsoft.com/office/drawing/2014/main" xmlns="" id="{CDE185B3-A1FE-4E97-92A2-71B45A91A059}"/>
              </a:ext>
            </a:extLst>
          </p:cNvPr>
          <p:cNvSpPr>
            <a:spLocks noGrp="1"/>
          </p:cNvSpPr>
          <p:nvPr>
            <p:ph type="sldNum" sz="quarter" idx="12"/>
          </p:nvPr>
        </p:nvSpPr>
        <p:spPr/>
        <p:txBody>
          <a:bodyPr/>
          <a:lstStyle/>
          <a:p>
            <a:pPr marL="55880">
              <a:lnSpc>
                <a:spcPts val="2005"/>
              </a:lnSpc>
            </a:pPr>
            <a:fld id="{81D60167-4931-47E6-BA6A-407CBD079E47}" type="slidenum">
              <a:rPr lang="en-GB" smtClean="0"/>
              <a:t>81</a:t>
            </a:fld>
            <a:endParaRPr lang="en-GB" dirty="0"/>
          </a:p>
        </p:txBody>
      </p:sp>
      <p:sp>
        <p:nvSpPr>
          <p:cNvPr id="5" name="Footer Placeholder 4">
            <a:extLst>
              <a:ext uri="{FF2B5EF4-FFF2-40B4-BE49-F238E27FC236}">
                <a16:creationId xmlns:a16="http://schemas.microsoft.com/office/drawing/2014/main" xmlns="" id="{79A53986-9000-410A-B590-69AB22A5C626}"/>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22064512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0" y="0"/>
            <a:ext cx="8229600" cy="304800"/>
          </a:xfrm>
        </p:spPr>
        <p:txBody>
          <a:bodyPr>
            <a:normAutofit fontScale="90000"/>
          </a:bodyPr>
          <a:lstStyle/>
          <a:p>
            <a:pPr eaLnBrk="1" hangingPunct="1"/>
            <a:r>
              <a:rPr lang="en-US" sz="3600" b="1">
                <a:solidFill>
                  <a:srgbClr val="FF00FF"/>
                </a:solidFill>
                <a:cs typeface="Angsana New" pitchFamily="18" charset="-34"/>
              </a:rPr>
              <a:t>Thymus medulla</a:t>
            </a:r>
          </a:p>
        </p:txBody>
      </p:sp>
      <p:pic>
        <p:nvPicPr>
          <p:cNvPr id="48131" name="Picture 3" descr="Thymus medulla"/>
          <p:cNvPicPr>
            <a:picLocks noGrp="1" noChangeAspect="1" noChangeArrowheads="1"/>
          </p:cNvPicPr>
          <p:nvPr>
            <p:ph idx="4294967295"/>
          </p:nvPr>
        </p:nvPicPr>
        <p:blipFill>
          <a:blip r:embed="rId2" cstate="print"/>
          <a:srcRect/>
          <a:stretch>
            <a:fillRect/>
          </a:stretch>
        </p:blipFill>
        <p:spPr>
          <a:xfrm>
            <a:off x="228600" y="381000"/>
            <a:ext cx="8610600" cy="6267450"/>
          </a:xfrm>
          <a:noFill/>
        </p:spPr>
      </p:pic>
      <p:sp>
        <p:nvSpPr>
          <p:cNvPr id="2" name="Footer Placeholder 1">
            <a:extLst>
              <a:ext uri="{FF2B5EF4-FFF2-40B4-BE49-F238E27FC236}">
                <a16:creationId xmlns:a16="http://schemas.microsoft.com/office/drawing/2014/main" xmlns="" id="{BCE490EE-2B3B-49D3-A1E4-1C44B64E7D8C}"/>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E346EAAE-E201-4AD8-84AA-13486A21D935}"/>
              </a:ext>
            </a:extLst>
          </p:cNvPr>
          <p:cNvSpPr>
            <a:spLocks noGrp="1"/>
          </p:cNvSpPr>
          <p:nvPr>
            <p:ph type="sldNum" sz="quarter" idx="12"/>
          </p:nvPr>
        </p:nvSpPr>
        <p:spPr/>
        <p:txBody>
          <a:bodyPr/>
          <a:lstStyle/>
          <a:p>
            <a:pPr marL="55880">
              <a:lnSpc>
                <a:spcPts val="2005"/>
              </a:lnSpc>
            </a:pPr>
            <a:fld id="{81D60167-4931-47E6-BA6A-407CBD079E47}" type="slidenum">
              <a:rPr lang="en-GB" smtClean="0"/>
              <a:t>82</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5" name="object 5"/>
          <p:cNvSpPr txBox="1"/>
          <p:nvPr/>
        </p:nvSpPr>
        <p:spPr>
          <a:xfrm>
            <a:off x="362757" y="714387"/>
            <a:ext cx="4943534" cy="468077"/>
          </a:xfrm>
          <a:prstGeom prst="rect">
            <a:avLst/>
          </a:prstGeom>
        </p:spPr>
        <p:txBody>
          <a:bodyPr vert="horz" wrap="square" lIns="0" tIns="97790" rIns="0" bIns="0" rtlCol="0">
            <a:spAutoFit/>
          </a:bodyPr>
          <a:lstStyle/>
          <a:p>
            <a:pPr marL="927100" lvl="1" indent="-247650">
              <a:lnSpc>
                <a:spcPct val="100000"/>
              </a:lnSpc>
              <a:spcBef>
                <a:spcPts val="540"/>
              </a:spcBef>
              <a:buClr>
                <a:srgbClr val="009DD9"/>
              </a:buClr>
              <a:buSzPct val="69047"/>
              <a:buFont typeface="Segoe UI Symbol"/>
              <a:buChar char="⚫"/>
              <a:tabLst>
                <a:tab pos="927100" algn="l"/>
                <a:tab pos="927735" algn="l"/>
              </a:tabLst>
            </a:pPr>
            <a:r>
              <a:rPr sz="2400" b="1" spc="-5" dirty="0">
                <a:solidFill>
                  <a:srgbClr val="0000CC"/>
                </a:solidFill>
                <a:latin typeface="Constantia"/>
                <a:cs typeface="Constantia"/>
              </a:rPr>
              <a:t>T</a:t>
            </a:r>
            <a:r>
              <a:rPr sz="2400" b="1" spc="-30" dirty="0">
                <a:solidFill>
                  <a:srgbClr val="0000CC"/>
                </a:solidFill>
                <a:latin typeface="Constantia"/>
                <a:cs typeface="Constantia"/>
              </a:rPr>
              <a:t>h</a:t>
            </a:r>
            <a:r>
              <a:rPr sz="2400" b="1" spc="-5" dirty="0">
                <a:solidFill>
                  <a:srgbClr val="0000CC"/>
                </a:solidFill>
                <a:latin typeface="Constantia"/>
                <a:cs typeface="Constantia"/>
              </a:rPr>
              <a:t>y</a:t>
            </a:r>
            <a:r>
              <a:rPr sz="2400" b="1" dirty="0">
                <a:solidFill>
                  <a:srgbClr val="0000CC"/>
                </a:solidFill>
                <a:latin typeface="Constantia"/>
                <a:cs typeface="Constantia"/>
              </a:rPr>
              <a:t>mic</a:t>
            </a:r>
            <a:r>
              <a:rPr sz="2400" b="1" spc="-140" dirty="0">
                <a:solidFill>
                  <a:srgbClr val="0000CC"/>
                </a:solidFill>
                <a:latin typeface="Constantia"/>
                <a:cs typeface="Constantia"/>
              </a:rPr>
              <a:t> </a:t>
            </a:r>
            <a:r>
              <a:rPr sz="2400" b="1" spc="-35" dirty="0">
                <a:solidFill>
                  <a:srgbClr val="0000CC"/>
                </a:solidFill>
                <a:latin typeface="Constantia"/>
                <a:cs typeface="Constantia"/>
              </a:rPr>
              <a:t>c</a:t>
            </a:r>
            <a:r>
              <a:rPr sz="2400" b="1" dirty="0">
                <a:solidFill>
                  <a:srgbClr val="0000CC"/>
                </a:solidFill>
                <a:latin typeface="Constantia"/>
                <a:cs typeface="Constantia"/>
              </a:rPr>
              <a:t>orp</a:t>
            </a:r>
            <a:r>
              <a:rPr sz="2400" b="1" spc="5" dirty="0">
                <a:solidFill>
                  <a:srgbClr val="0000CC"/>
                </a:solidFill>
                <a:latin typeface="Constantia"/>
                <a:cs typeface="Constantia"/>
              </a:rPr>
              <a:t>u</a:t>
            </a:r>
            <a:r>
              <a:rPr sz="2400" b="1" dirty="0">
                <a:solidFill>
                  <a:srgbClr val="0000CC"/>
                </a:solidFill>
                <a:latin typeface="Constantia"/>
                <a:cs typeface="Constantia"/>
              </a:rPr>
              <a:t>sc</a:t>
            </a:r>
            <a:r>
              <a:rPr sz="2400" b="1" spc="5" dirty="0">
                <a:solidFill>
                  <a:srgbClr val="0000CC"/>
                </a:solidFill>
                <a:latin typeface="Constantia"/>
                <a:cs typeface="Constantia"/>
              </a:rPr>
              <a:t>l</a:t>
            </a:r>
            <a:r>
              <a:rPr sz="2400" b="1" dirty="0">
                <a:solidFill>
                  <a:srgbClr val="0000CC"/>
                </a:solidFill>
                <a:latin typeface="Constantia"/>
                <a:cs typeface="Constantia"/>
              </a:rPr>
              <a:t>es</a:t>
            </a:r>
            <a:endParaRPr sz="2400" dirty="0">
              <a:solidFill>
                <a:srgbClr val="0000CC"/>
              </a:solidFill>
              <a:latin typeface="Constantia"/>
              <a:cs typeface="Constantia"/>
            </a:endParaRPr>
          </a:p>
        </p:txBody>
      </p:sp>
      <p:sp>
        <p:nvSpPr>
          <p:cNvPr id="6" name="object 6"/>
          <p:cNvSpPr txBox="1"/>
          <p:nvPr/>
        </p:nvSpPr>
        <p:spPr>
          <a:xfrm>
            <a:off x="152400" y="1654911"/>
            <a:ext cx="3738948" cy="4024179"/>
          </a:xfrm>
          <a:prstGeom prst="rect">
            <a:avLst/>
          </a:prstGeom>
        </p:spPr>
        <p:txBody>
          <a:bodyPr vert="horz" wrap="square" lIns="0" tIns="73660" rIns="0" bIns="0" rtlCol="0">
            <a:spAutoFit/>
          </a:bodyPr>
          <a:lstStyle/>
          <a:p>
            <a:pPr marL="222885" indent="-210820">
              <a:lnSpc>
                <a:spcPct val="100000"/>
              </a:lnSpc>
              <a:spcBef>
                <a:spcPts val="580"/>
              </a:spcBef>
              <a:buClr>
                <a:srgbClr val="0FCF9B"/>
              </a:buClr>
              <a:buSzPct val="65000"/>
              <a:buFont typeface="Segoe UI Symbol"/>
              <a:buChar char="⚫"/>
              <a:tabLst>
                <a:tab pos="223520" algn="l"/>
              </a:tabLst>
            </a:pPr>
            <a:r>
              <a:rPr sz="2400" spc="-5" dirty="0">
                <a:latin typeface="Constantia"/>
                <a:cs typeface="Constantia"/>
              </a:rPr>
              <a:t>Ci</a:t>
            </a:r>
            <a:r>
              <a:rPr sz="2400" spc="-25" dirty="0">
                <a:latin typeface="Constantia"/>
                <a:cs typeface="Constantia"/>
              </a:rPr>
              <a:t>r</a:t>
            </a:r>
            <a:r>
              <a:rPr sz="2400" spc="-5" dirty="0">
                <a:latin typeface="Constantia"/>
                <a:cs typeface="Constantia"/>
              </a:rPr>
              <a:t>cula</a:t>
            </a:r>
            <a:r>
              <a:rPr sz="2400" dirty="0">
                <a:latin typeface="Constantia"/>
                <a:cs typeface="Constantia"/>
              </a:rPr>
              <a:t>r</a:t>
            </a:r>
            <a:r>
              <a:rPr sz="2400" spc="-155" dirty="0">
                <a:latin typeface="Constantia"/>
                <a:cs typeface="Constantia"/>
              </a:rPr>
              <a:t> </a:t>
            </a:r>
            <a:endParaRPr sz="2400" dirty="0">
              <a:latin typeface="Constantia"/>
              <a:cs typeface="Constantia"/>
            </a:endParaRPr>
          </a:p>
          <a:p>
            <a:pPr marL="222885" marR="581025" indent="-210820">
              <a:lnSpc>
                <a:spcPct val="100000"/>
              </a:lnSpc>
              <a:spcBef>
                <a:spcPts val="480"/>
              </a:spcBef>
              <a:buClr>
                <a:srgbClr val="0FCF9B"/>
              </a:buClr>
              <a:buSzPct val="65000"/>
              <a:buFont typeface="Segoe UI Symbol"/>
              <a:buChar char="⚫"/>
              <a:tabLst>
                <a:tab pos="223520" algn="l"/>
              </a:tabLst>
            </a:pPr>
            <a:r>
              <a:rPr sz="2400" spc="-25" dirty="0">
                <a:latin typeface="Constantia"/>
                <a:cs typeface="Constantia"/>
              </a:rPr>
              <a:t>F</a:t>
            </a:r>
            <a:r>
              <a:rPr sz="2400" spc="-5" dirty="0">
                <a:latin typeface="Constantia"/>
                <a:cs typeface="Constantia"/>
              </a:rPr>
              <a:t>uncti</a:t>
            </a:r>
            <a:r>
              <a:rPr sz="2400" spc="-15" dirty="0">
                <a:latin typeface="Constantia"/>
                <a:cs typeface="Constantia"/>
              </a:rPr>
              <a:t>o</a:t>
            </a:r>
            <a:r>
              <a:rPr sz="2400" dirty="0">
                <a:latin typeface="Constantia"/>
                <a:cs typeface="Constantia"/>
              </a:rPr>
              <a:t>n</a:t>
            </a:r>
            <a:r>
              <a:rPr sz="2400" spc="-70" dirty="0">
                <a:latin typeface="Constantia"/>
                <a:cs typeface="Constantia"/>
              </a:rPr>
              <a:t> </a:t>
            </a:r>
            <a:r>
              <a:rPr sz="2400" dirty="0">
                <a:latin typeface="Constantia"/>
                <a:cs typeface="Constantia"/>
              </a:rPr>
              <a:t>-  </a:t>
            </a:r>
            <a:r>
              <a:rPr sz="2400" spc="-10" dirty="0">
                <a:latin typeface="Constantia"/>
                <a:cs typeface="Constantia"/>
              </a:rPr>
              <a:t>unknown</a:t>
            </a:r>
            <a:endParaRPr sz="2400" dirty="0">
              <a:latin typeface="Constantia"/>
              <a:cs typeface="Constantia"/>
            </a:endParaRPr>
          </a:p>
          <a:p>
            <a:pPr marL="222885" marR="5080" indent="-210820">
              <a:lnSpc>
                <a:spcPct val="100000"/>
              </a:lnSpc>
              <a:spcBef>
                <a:spcPts val="480"/>
              </a:spcBef>
              <a:buClr>
                <a:srgbClr val="0FCF9B"/>
              </a:buClr>
              <a:buSzPct val="65000"/>
              <a:buFont typeface="Segoe UI Symbol"/>
              <a:buChar char="⚫"/>
              <a:tabLst>
                <a:tab pos="223520" algn="l"/>
              </a:tabLst>
            </a:pPr>
            <a:r>
              <a:rPr sz="2400" dirty="0">
                <a:latin typeface="Constantia"/>
                <a:cs typeface="Constantia"/>
              </a:rPr>
              <a:t>De</a:t>
            </a:r>
            <a:r>
              <a:rPr sz="2400" spc="-55" dirty="0">
                <a:latin typeface="Constantia"/>
                <a:cs typeface="Constantia"/>
              </a:rPr>
              <a:t>g</a:t>
            </a:r>
            <a:r>
              <a:rPr sz="2400" dirty="0">
                <a:latin typeface="Constantia"/>
                <a:cs typeface="Constantia"/>
              </a:rPr>
              <a:t>ene</a:t>
            </a:r>
            <a:r>
              <a:rPr sz="2400" spc="-40" dirty="0">
                <a:latin typeface="Constantia"/>
                <a:cs typeface="Constantia"/>
              </a:rPr>
              <a:t>r</a:t>
            </a:r>
            <a:r>
              <a:rPr sz="2400" dirty="0">
                <a:latin typeface="Constantia"/>
                <a:cs typeface="Constantia"/>
              </a:rPr>
              <a:t>a</a:t>
            </a:r>
            <a:r>
              <a:rPr sz="2400" spc="-30" dirty="0">
                <a:latin typeface="Constantia"/>
                <a:cs typeface="Constantia"/>
              </a:rPr>
              <a:t>t</a:t>
            </a:r>
            <a:r>
              <a:rPr sz="2400" dirty="0">
                <a:latin typeface="Constantia"/>
                <a:cs typeface="Constantia"/>
              </a:rPr>
              <a:t>e</a:t>
            </a:r>
            <a:r>
              <a:rPr sz="2400" spc="-130" dirty="0">
                <a:latin typeface="Constantia"/>
                <a:cs typeface="Constantia"/>
              </a:rPr>
              <a:t> </a:t>
            </a:r>
            <a:r>
              <a:rPr sz="2400" dirty="0">
                <a:latin typeface="Constantia"/>
                <a:cs typeface="Constantia"/>
              </a:rPr>
              <a:t>and  </a:t>
            </a:r>
            <a:r>
              <a:rPr sz="2400" spc="5" dirty="0">
                <a:latin typeface="Constantia"/>
                <a:cs typeface="Constantia"/>
              </a:rPr>
              <a:t>filled </a:t>
            </a:r>
            <a:r>
              <a:rPr sz="2400" spc="-5" dirty="0">
                <a:latin typeface="Constantia"/>
                <a:cs typeface="Constantia"/>
              </a:rPr>
              <a:t>with </a:t>
            </a:r>
            <a:r>
              <a:rPr sz="2400" dirty="0">
                <a:latin typeface="Constantia"/>
                <a:cs typeface="Constantia"/>
              </a:rPr>
              <a:t> </a:t>
            </a:r>
            <a:r>
              <a:rPr sz="2400" spc="-15" dirty="0">
                <a:latin typeface="Constantia"/>
                <a:cs typeface="Constantia"/>
              </a:rPr>
              <a:t>keratin </a:t>
            </a:r>
            <a:r>
              <a:rPr sz="2400" spc="-10" dirty="0">
                <a:latin typeface="Constantia"/>
                <a:cs typeface="Constantia"/>
              </a:rPr>
              <a:t> </a:t>
            </a:r>
            <a:r>
              <a:rPr sz="2400" dirty="0">
                <a:latin typeface="Constantia"/>
                <a:cs typeface="Constantia"/>
              </a:rPr>
              <a:t>filaments</a:t>
            </a:r>
          </a:p>
          <a:p>
            <a:pPr marL="222885" marR="525780" indent="-210820">
              <a:lnSpc>
                <a:spcPct val="100000"/>
              </a:lnSpc>
              <a:spcBef>
                <a:spcPts val="480"/>
              </a:spcBef>
              <a:buClr>
                <a:srgbClr val="0FCF9B"/>
              </a:buClr>
              <a:buSzPct val="65000"/>
              <a:buFont typeface="Segoe UI Symbol"/>
              <a:buChar char="⚫"/>
              <a:tabLst>
                <a:tab pos="223520" algn="l"/>
              </a:tabLst>
            </a:pPr>
            <a:r>
              <a:rPr sz="2400" spc="-5" dirty="0">
                <a:latin typeface="Constantia"/>
                <a:cs typeface="Constantia"/>
              </a:rPr>
              <a:t>They </a:t>
            </a:r>
            <a:r>
              <a:rPr sz="2400" dirty="0">
                <a:latin typeface="Constantia"/>
                <a:cs typeface="Constantia"/>
              </a:rPr>
              <a:t> sometimes  </a:t>
            </a:r>
            <a:r>
              <a:rPr sz="2400" spc="5" dirty="0">
                <a:latin typeface="Constantia"/>
                <a:cs typeface="Constantia"/>
              </a:rPr>
              <a:t>calcify</a:t>
            </a:r>
            <a:endParaRPr sz="2400" dirty="0">
              <a:latin typeface="Constantia"/>
              <a:cs typeface="Constantia"/>
            </a:endParaRPr>
          </a:p>
          <a:p>
            <a:pPr marL="222885" indent="-210820">
              <a:lnSpc>
                <a:spcPct val="100000"/>
              </a:lnSpc>
              <a:spcBef>
                <a:spcPts val="480"/>
              </a:spcBef>
              <a:buClr>
                <a:srgbClr val="0FCF9B"/>
              </a:buClr>
              <a:buSzPct val="65000"/>
              <a:buFont typeface="Segoe UI Symbol"/>
              <a:buChar char="⚫"/>
              <a:tabLst>
                <a:tab pos="223520" algn="l"/>
              </a:tabLst>
            </a:pPr>
            <a:r>
              <a:rPr sz="2400" spc="-5" dirty="0">
                <a:latin typeface="Constantia"/>
                <a:cs typeface="Constantia"/>
              </a:rPr>
              <a:t>Size</a:t>
            </a:r>
            <a:r>
              <a:rPr sz="2400" spc="-90" dirty="0">
                <a:latin typeface="Constantia"/>
                <a:cs typeface="Constantia"/>
              </a:rPr>
              <a:t> </a:t>
            </a:r>
            <a:r>
              <a:rPr sz="2400" spc="-5" dirty="0">
                <a:latin typeface="Constantia"/>
                <a:cs typeface="Constantia"/>
              </a:rPr>
              <a:t>from</a:t>
            </a:r>
            <a:r>
              <a:rPr sz="2400" spc="-60" dirty="0">
                <a:latin typeface="Constantia"/>
                <a:cs typeface="Constantia"/>
              </a:rPr>
              <a:t> </a:t>
            </a:r>
            <a:r>
              <a:rPr sz="2400" dirty="0">
                <a:latin typeface="Constantia"/>
                <a:cs typeface="Constantia"/>
              </a:rPr>
              <a:t>10</a:t>
            </a:r>
            <a:r>
              <a:rPr sz="2400" spc="-35" dirty="0">
                <a:latin typeface="Constantia"/>
                <a:cs typeface="Constantia"/>
              </a:rPr>
              <a:t> </a:t>
            </a:r>
            <a:r>
              <a:rPr sz="2400" dirty="0">
                <a:latin typeface="Constantia"/>
                <a:cs typeface="Constantia"/>
              </a:rPr>
              <a:t>-</a:t>
            </a:r>
          </a:p>
          <a:p>
            <a:pPr marL="222885" marR="87630">
              <a:lnSpc>
                <a:spcPct val="100000"/>
              </a:lnSpc>
            </a:pPr>
            <a:r>
              <a:rPr sz="2400" dirty="0">
                <a:latin typeface="Constantia"/>
                <a:cs typeface="Constantia"/>
              </a:rPr>
              <a:t>100μm</a:t>
            </a:r>
            <a:r>
              <a:rPr sz="2400" spc="-100" dirty="0">
                <a:latin typeface="Constantia"/>
                <a:cs typeface="Constantia"/>
              </a:rPr>
              <a:t> </a:t>
            </a:r>
            <a:r>
              <a:rPr sz="2400" dirty="0">
                <a:latin typeface="Constantia"/>
                <a:cs typeface="Constantia"/>
              </a:rPr>
              <a:t>or</a:t>
            </a:r>
            <a:r>
              <a:rPr sz="2400" spc="-85" dirty="0">
                <a:latin typeface="Constantia"/>
                <a:cs typeface="Constantia"/>
              </a:rPr>
              <a:t> </a:t>
            </a:r>
            <a:r>
              <a:rPr sz="2400" spc="-5" dirty="0">
                <a:latin typeface="Constantia"/>
                <a:cs typeface="Constantia"/>
              </a:rPr>
              <a:t>mo</a:t>
            </a:r>
            <a:r>
              <a:rPr sz="2400" spc="-25" dirty="0">
                <a:latin typeface="Constantia"/>
                <a:cs typeface="Constantia"/>
              </a:rPr>
              <a:t>r</a:t>
            </a:r>
            <a:r>
              <a:rPr sz="2400" dirty="0">
                <a:latin typeface="Constantia"/>
                <a:cs typeface="Constantia"/>
              </a:rPr>
              <a:t>e  </a:t>
            </a:r>
            <a:r>
              <a:rPr sz="2400" spc="-5" dirty="0">
                <a:latin typeface="Constantia"/>
                <a:cs typeface="Constantia"/>
              </a:rPr>
              <a:t>in </a:t>
            </a:r>
            <a:r>
              <a:rPr sz="2400" spc="-25" dirty="0">
                <a:latin typeface="Constantia"/>
                <a:cs typeface="Constantia"/>
              </a:rPr>
              <a:t>diameter, </a:t>
            </a:r>
            <a:r>
              <a:rPr sz="2400" spc="-20" dirty="0">
                <a:latin typeface="Constantia"/>
                <a:cs typeface="Constantia"/>
              </a:rPr>
              <a:t> </a:t>
            </a:r>
            <a:r>
              <a:rPr sz="2400" spc="-5" dirty="0">
                <a:latin typeface="Constantia"/>
                <a:cs typeface="Constantia"/>
              </a:rPr>
              <a:t>i</a:t>
            </a:r>
            <a:r>
              <a:rPr sz="2400" spc="-10" dirty="0">
                <a:latin typeface="Constantia"/>
                <a:cs typeface="Constantia"/>
              </a:rPr>
              <a:t>n</a:t>
            </a:r>
            <a:r>
              <a:rPr sz="2400" spc="-5" dirty="0">
                <a:latin typeface="Constantia"/>
                <a:cs typeface="Constantia"/>
              </a:rPr>
              <a:t>c</a:t>
            </a:r>
            <a:r>
              <a:rPr sz="2400" spc="-30" dirty="0">
                <a:latin typeface="Constantia"/>
                <a:cs typeface="Constantia"/>
              </a:rPr>
              <a:t>r</a:t>
            </a:r>
            <a:r>
              <a:rPr sz="2400" dirty="0">
                <a:latin typeface="Constantia"/>
                <a:cs typeface="Constantia"/>
              </a:rPr>
              <a:t>ease</a:t>
            </a:r>
            <a:r>
              <a:rPr sz="2400" spc="-125" dirty="0">
                <a:latin typeface="Constantia"/>
                <a:cs typeface="Constantia"/>
              </a:rPr>
              <a:t> </a:t>
            </a:r>
            <a:r>
              <a:rPr sz="2400" dirty="0">
                <a:latin typeface="Constantia"/>
                <a:cs typeface="Constantia"/>
              </a:rPr>
              <a:t>w</a:t>
            </a:r>
            <a:r>
              <a:rPr sz="2400" spc="-10" dirty="0">
                <a:latin typeface="Constantia"/>
                <a:cs typeface="Constantia"/>
              </a:rPr>
              <a:t>i</a:t>
            </a:r>
            <a:r>
              <a:rPr sz="2400" spc="-5" dirty="0">
                <a:latin typeface="Constantia"/>
                <a:cs typeface="Constantia"/>
              </a:rPr>
              <a:t>th  </a:t>
            </a:r>
            <a:r>
              <a:rPr sz="2400" spc="-15" dirty="0">
                <a:latin typeface="Constantia"/>
                <a:cs typeface="Constantia"/>
              </a:rPr>
              <a:t>age</a:t>
            </a:r>
            <a:endParaRPr sz="2400" dirty="0">
              <a:latin typeface="Constantia"/>
              <a:cs typeface="Constantia"/>
            </a:endParaRPr>
          </a:p>
        </p:txBody>
      </p:sp>
      <p:pic>
        <p:nvPicPr>
          <p:cNvPr id="7" name="object 7"/>
          <p:cNvPicPr/>
          <p:nvPr/>
        </p:nvPicPr>
        <p:blipFill>
          <a:blip r:embed="rId2" cstate="print"/>
          <a:stretch>
            <a:fillRect/>
          </a:stretch>
        </p:blipFill>
        <p:spPr>
          <a:xfrm>
            <a:off x="3891348" y="1661838"/>
            <a:ext cx="5045329" cy="3767074"/>
          </a:xfrm>
          <a:prstGeom prst="rect">
            <a:avLst/>
          </a:prstGeom>
        </p:spPr>
      </p:pic>
      <p:sp>
        <p:nvSpPr>
          <p:cNvPr id="8" name="object 8"/>
          <p:cNvSpPr txBox="1"/>
          <p:nvPr/>
        </p:nvSpPr>
        <p:spPr>
          <a:xfrm>
            <a:off x="4937505" y="5729427"/>
            <a:ext cx="1092200" cy="391160"/>
          </a:xfrm>
          <a:prstGeom prst="rect">
            <a:avLst/>
          </a:prstGeom>
        </p:spPr>
        <p:txBody>
          <a:bodyPr vert="horz" wrap="square" lIns="0" tIns="12700" rIns="0" bIns="0" rtlCol="0">
            <a:spAutoFit/>
          </a:bodyPr>
          <a:lstStyle/>
          <a:p>
            <a:pPr marL="12700">
              <a:lnSpc>
                <a:spcPct val="100000"/>
              </a:lnSpc>
              <a:spcBef>
                <a:spcPts val="100"/>
              </a:spcBef>
            </a:pPr>
            <a:r>
              <a:rPr sz="2400" spc="-5" dirty="0">
                <a:latin typeface="Constantia"/>
                <a:cs typeface="Constantia"/>
              </a:rPr>
              <a:t>T</a:t>
            </a:r>
            <a:r>
              <a:rPr sz="2400" spc="-35" dirty="0">
                <a:latin typeface="Constantia"/>
                <a:cs typeface="Constantia"/>
              </a:rPr>
              <a:t>h</a:t>
            </a:r>
            <a:r>
              <a:rPr sz="2400" spc="-5" dirty="0">
                <a:latin typeface="Constantia"/>
                <a:cs typeface="Constantia"/>
              </a:rPr>
              <a:t>ymus</a:t>
            </a:r>
            <a:endParaRPr sz="2400">
              <a:latin typeface="Constantia"/>
              <a:cs typeface="Constantia"/>
            </a:endParaRPr>
          </a:p>
        </p:txBody>
      </p:sp>
      <p:sp>
        <p:nvSpPr>
          <p:cNvPr id="9" name="Slide Number Placeholder 8">
            <a:extLst>
              <a:ext uri="{FF2B5EF4-FFF2-40B4-BE49-F238E27FC236}">
                <a16:creationId xmlns:a16="http://schemas.microsoft.com/office/drawing/2014/main" xmlns="" id="{99FFCC8F-AA92-4BB3-A7E2-F2F19006622E}"/>
              </a:ext>
            </a:extLst>
          </p:cNvPr>
          <p:cNvSpPr>
            <a:spLocks noGrp="1"/>
          </p:cNvSpPr>
          <p:nvPr>
            <p:ph type="sldNum" sz="quarter" idx="12"/>
          </p:nvPr>
        </p:nvSpPr>
        <p:spPr/>
        <p:txBody>
          <a:bodyPr/>
          <a:lstStyle/>
          <a:p>
            <a:pPr marL="55880">
              <a:lnSpc>
                <a:spcPts val="2005"/>
              </a:lnSpc>
            </a:pPr>
            <a:fld id="{81D60167-4931-47E6-BA6A-407CBD079E47}" type="slidenum">
              <a:rPr lang="en-GB" smtClean="0"/>
              <a:t>83</a:t>
            </a:fld>
            <a:endParaRPr lang="en-GB" dirty="0"/>
          </a:p>
        </p:txBody>
      </p:sp>
      <p:sp>
        <p:nvSpPr>
          <p:cNvPr id="4" name="Footer Placeholder 3">
            <a:extLst>
              <a:ext uri="{FF2B5EF4-FFF2-40B4-BE49-F238E27FC236}">
                <a16:creationId xmlns:a16="http://schemas.microsoft.com/office/drawing/2014/main" xmlns="" id="{78553E9C-F63A-43F2-9594-E0AB1ADB22EA}"/>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416439783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pic>
        <p:nvPicPr>
          <p:cNvPr id="10" name="object 10"/>
          <p:cNvPicPr/>
          <p:nvPr/>
        </p:nvPicPr>
        <p:blipFill>
          <a:blip r:embed="rId7" cstate="print"/>
          <a:stretch>
            <a:fillRect/>
          </a:stretch>
        </p:blipFill>
        <p:spPr>
          <a:xfrm>
            <a:off x="1071537" y="928624"/>
            <a:ext cx="6430391" cy="4279138"/>
          </a:xfrm>
          <a:prstGeom prst="rect">
            <a:avLst/>
          </a:prstGeom>
        </p:spPr>
      </p:pic>
      <p:sp>
        <p:nvSpPr>
          <p:cNvPr id="11" name="object 11"/>
          <p:cNvSpPr txBox="1"/>
          <p:nvPr/>
        </p:nvSpPr>
        <p:spPr>
          <a:xfrm>
            <a:off x="78739" y="5376773"/>
            <a:ext cx="8688070" cy="1146468"/>
          </a:xfrm>
          <a:prstGeom prst="rect">
            <a:avLst/>
          </a:prstGeom>
        </p:spPr>
        <p:txBody>
          <a:bodyPr vert="horz" wrap="square" lIns="0" tIns="12700" rIns="0" bIns="0" rtlCol="0">
            <a:spAutoFit/>
          </a:bodyPr>
          <a:lstStyle/>
          <a:p>
            <a:pPr marL="298450" marR="5080" indent="-285750">
              <a:lnSpc>
                <a:spcPct val="100000"/>
              </a:lnSpc>
              <a:spcBef>
                <a:spcPts val="100"/>
              </a:spcBef>
              <a:buFont typeface="Arial" panose="020B0604020202020204" pitchFamily="34" charset="0"/>
              <a:buChar char="•"/>
            </a:pPr>
            <a:r>
              <a:rPr sz="1800" spc="-5" dirty="0">
                <a:latin typeface="Constantia"/>
                <a:cs typeface="Constantia"/>
              </a:rPr>
              <a:t>Medullary</a:t>
            </a:r>
            <a:r>
              <a:rPr sz="1800" spc="-110" dirty="0">
                <a:latin typeface="Constantia"/>
                <a:cs typeface="Constantia"/>
              </a:rPr>
              <a:t> </a:t>
            </a:r>
            <a:r>
              <a:rPr sz="1800" spc="-5" dirty="0">
                <a:latin typeface="Constantia"/>
                <a:cs typeface="Constantia"/>
              </a:rPr>
              <a:t>zone</a:t>
            </a:r>
            <a:r>
              <a:rPr sz="1800" spc="-80" dirty="0">
                <a:latin typeface="Constantia"/>
                <a:cs typeface="Constantia"/>
              </a:rPr>
              <a:t> </a:t>
            </a:r>
            <a:r>
              <a:rPr sz="1800" dirty="0">
                <a:latin typeface="Constantia"/>
                <a:cs typeface="Constantia"/>
              </a:rPr>
              <a:t>of</a:t>
            </a:r>
            <a:r>
              <a:rPr sz="1800" spc="30" dirty="0">
                <a:latin typeface="Constantia"/>
                <a:cs typeface="Constantia"/>
              </a:rPr>
              <a:t> </a:t>
            </a:r>
            <a:r>
              <a:rPr sz="1800" dirty="0">
                <a:latin typeface="Constantia"/>
                <a:cs typeface="Constantia"/>
              </a:rPr>
              <a:t>the</a:t>
            </a:r>
            <a:r>
              <a:rPr sz="1800" spc="-65" dirty="0">
                <a:latin typeface="Constantia"/>
                <a:cs typeface="Constantia"/>
              </a:rPr>
              <a:t> </a:t>
            </a:r>
            <a:r>
              <a:rPr sz="1800" spc="-10" dirty="0">
                <a:latin typeface="Constantia"/>
                <a:cs typeface="Constantia"/>
              </a:rPr>
              <a:t>thymus. </a:t>
            </a:r>
            <a:endParaRPr lang="en-US" sz="1800" spc="-10" dirty="0">
              <a:latin typeface="Constantia"/>
              <a:cs typeface="Constantia"/>
            </a:endParaRPr>
          </a:p>
          <a:p>
            <a:pPr marL="298450" marR="5080" indent="-285750">
              <a:lnSpc>
                <a:spcPct val="100000"/>
              </a:lnSpc>
              <a:spcBef>
                <a:spcPts val="100"/>
              </a:spcBef>
              <a:buFont typeface="Arial" panose="020B0604020202020204" pitchFamily="34" charset="0"/>
              <a:buChar char="•"/>
            </a:pPr>
            <a:r>
              <a:rPr sz="1800" spc="-10" dirty="0">
                <a:latin typeface="Constantia"/>
                <a:cs typeface="Constantia"/>
              </a:rPr>
              <a:t>Large</a:t>
            </a:r>
            <a:r>
              <a:rPr sz="1800" spc="-55" dirty="0">
                <a:latin typeface="Constantia"/>
                <a:cs typeface="Constantia"/>
              </a:rPr>
              <a:t> </a:t>
            </a:r>
            <a:r>
              <a:rPr sz="1800" spc="-5" dirty="0">
                <a:latin typeface="Constantia"/>
                <a:cs typeface="Constantia"/>
              </a:rPr>
              <a:t>numbers</a:t>
            </a:r>
            <a:r>
              <a:rPr sz="1800" spc="-90" dirty="0">
                <a:latin typeface="Constantia"/>
                <a:cs typeface="Constantia"/>
              </a:rPr>
              <a:t> </a:t>
            </a:r>
            <a:r>
              <a:rPr sz="1800" dirty="0">
                <a:latin typeface="Constantia"/>
                <a:cs typeface="Constantia"/>
              </a:rPr>
              <a:t>of</a:t>
            </a:r>
            <a:r>
              <a:rPr sz="1800" spc="5" dirty="0">
                <a:latin typeface="Constantia"/>
                <a:cs typeface="Constantia"/>
              </a:rPr>
              <a:t> </a:t>
            </a:r>
            <a:r>
              <a:rPr sz="1800" spc="-5" dirty="0">
                <a:latin typeface="Constantia"/>
                <a:cs typeface="Constantia"/>
              </a:rPr>
              <a:t>epithelial</a:t>
            </a:r>
            <a:r>
              <a:rPr sz="1800" spc="-30" dirty="0">
                <a:latin typeface="Constantia"/>
                <a:cs typeface="Constantia"/>
              </a:rPr>
              <a:t> </a:t>
            </a:r>
            <a:r>
              <a:rPr sz="1800" spc="-5" dirty="0">
                <a:latin typeface="Constantia"/>
                <a:cs typeface="Constantia"/>
              </a:rPr>
              <a:t>reticular</a:t>
            </a:r>
            <a:r>
              <a:rPr sz="1800" spc="-114" dirty="0">
                <a:latin typeface="Constantia"/>
                <a:cs typeface="Constantia"/>
              </a:rPr>
              <a:t> </a:t>
            </a:r>
            <a:r>
              <a:rPr sz="1800" spc="-10" dirty="0">
                <a:latin typeface="Constantia"/>
                <a:cs typeface="Constantia"/>
              </a:rPr>
              <a:t>cells</a:t>
            </a:r>
            <a:r>
              <a:rPr sz="1800" spc="-105" dirty="0">
                <a:latin typeface="Constantia"/>
                <a:cs typeface="Constantia"/>
              </a:rPr>
              <a:t> </a:t>
            </a:r>
            <a:r>
              <a:rPr sz="1800" dirty="0">
                <a:latin typeface="Constantia"/>
                <a:cs typeface="Constantia"/>
              </a:rPr>
              <a:t>with</a:t>
            </a:r>
            <a:r>
              <a:rPr sz="1800" spc="-50" dirty="0">
                <a:latin typeface="Constantia"/>
                <a:cs typeface="Constantia"/>
              </a:rPr>
              <a:t> </a:t>
            </a:r>
            <a:r>
              <a:rPr sz="1800" dirty="0">
                <a:latin typeface="Constantia"/>
                <a:cs typeface="Constantia"/>
              </a:rPr>
              <a:t>their</a:t>
            </a:r>
            <a:r>
              <a:rPr sz="1800" spc="-65" dirty="0">
                <a:latin typeface="Constantia"/>
                <a:cs typeface="Constantia"/>
              </a:rPr>
              <a:t> </a:t>
            </a:r>
            <a:r>
              <a:rPr sz="1800" spc="-15" dirty="0">
                <a:latin typeface="Constantia"/>
                <a:cs typeface="Constantia"/>
              </a:rPr>
              <a:t>large </a:t>
            </a:r>
            <a:r>
              <a:rPr sz="1800" spc="-434" dirty="0">
                <a:latin typeface="Constantia"/>
                <a:cs typeface="Constantia"/>
              </a:rPr>
              <a:t> </a:t>
            </a:r>
            <a:r>
              <a:rPr sz="1800" dirty="0">
                <a:latin typeface="Constantia"/>
                <a:cs typeface="Constantia"/>
              </a:rPr>
              <a:t>and </a:t>
            </a:r>
            <a:r>
              <a:rPr sz="1800" spc="-5" dirty="0">
                <a:latin typeface="Constantia"/>
                <a:cs typeface="Constantia"/>
              </a:rPr>
              <a:t>light-stained nuclei </a:t>
            </a:r>
            <a:r>
              <a:rPr sz="1800" spc="-10" dirty="0">
                <a:latin typeface="Constantia"/>
                <a:cs typeface="Constantia"/>
              </a:rPr>
              <a:t>are </a:t>
            </a:r>
            <a:r>
              <a:rPr sz="1800" spc="-5" dirty="0">
                <a:latin typeface="Constantia"/>
                <a:cs typeface="Constantia"/>
              </a:rPr>
              <a:t>responsible </a:t>
            </a:r>
            <a:r>
              <a:rPr sz="1800" spc="-10" dirty="0">
                <a:latin typeface="Constantia"/>
                <a:cs typeface="Constantia"/>
              </a:rPr>
              <a:t>for </a:t>
            </a:r>
            <a:r>
              <a:rPr sz="1800" dirty="0">
                <a:latin typeface="Constantia"/>
                <a:cs typeface="Constantia"/>
              </a:rPr>
              <a:t>the </a:t>
            </a:r>
            <a:r>
              <a:rPr sz="1800" spc="-5" dirty="0">
                <a:latin typeface="Constantia"/>
                <a:cs typeface="Constantia"/>
              </a:rPr>
              <a:t>light </a:t>
            </a:r>
            <a:r>
              <a:rPr sz="1800" spc="-10" dirty="0">
                <a:latin typeface="Constantia"/>
                <a:cs typeface="Constantia"/>
              </a:rPr>
              <a:t>color </a:t>
            </a:r>
            <a:r>
              <a:rPr sz="1800" dirty="0">
                <a:latin typeface="Constantia"/>
                <a:cs typeface="Constantia"/>
              </a:rPr>
              <a:t>of the </a:t>
            </a:r>
            <a:r>
              <a:rPr sz="1800" spc="-10" dirty="0">
                <a:latin typeface="Constantia"/>
                <a:cs typeface="Constantia"/>
              </a:rPr>
              <a:t>thymus </a:t>
            </a:r>
            <a:r>
              <a:rPr sz="1800" spc="-5" dirty="0">
                <a:latin typeface="Constantia"/>
                <a:cs typeface="Constantia"/>
              </a:rPr>
              <a:t>medulla. </a:t>
            </a:r>
            <a:endParaRPr lang="en-US" sz="1800" spc="-5" dirty="0">
              <a:latin typeface="Constantia"/>
              <a:cs typeface="Constantia"/>
            </a:endParaRPr>
          </a:p>
          <a:p>
            <a:pPr marL="298450" marR="5080" indent="-285750">
              <a:lnSpc>
                <a:spcPct val="100000"/>
              </a:lnSpc>
              <a:spcBef>
                <a:spcPts val="100"/>
              </a:spcBef>
              <a:buFont typeface="Arial" panose="020B0604020202020204" pitchFamily="34" charset="0"/>
              <a:buChar char="•"/>
            </a:pPr>
            <a:r>
              <a:rPr sz="1800" spc="-5" dirty="0">
                <a:latin typeface="Constantia"/>
                <a:cs typeface="Constantia"/>
              </a:rPr>
              <a:t>This </a:t>
            </a:r>
            <a:r>
              <a:rPr sz="1800" dirty="0">
                <a:latin typeface="Constantia"/>
                <a:cs typeface="Constantia"/>
              </a:rPr>
              <a:t> </a:t>
            </a:r>
            <a:r>
              <a:rPr sz="1800" spc="-5" dirty="0">
                <a:latin typeface="Constantia"/>
                <a:cs typeface="Constantia"/>
              </a:rPr>
              <a:t>zone</a:t>
            </a:r>
            <a:r>
              <a:rPr sz="1800" spc="-95" dirty="0">
                <a:latin typeface="Constantia"/>
                <a:cs typeface="Constantia"/>
              </a:rPr>
              <a:t> </a:t>
            </a:r>
            <a:r>
              <a:rPr sz="1800" dirty="0">
                <a:latin typeface="Constantia"/>
                <a:cs typeface="Constantia"/>
              </a:rPr>
              <a:t>also</a:t>
            </a:r>
            <a:r>
              <a:rPr sz="1800" spc="-105" dirty="0">
                <a:latin typeface="Constantia"/>
                <a:cs typeface="Constantia"/>
              </a:rPr>
              <a:t> </a:t>
            </a:r>
            <a:r>
              <a:rPr sz="1800" spc="-10" dirty="0">
                <a:latin typeface="Constantia"/>
                <a:cs typeface="Constantia"/>
              </a:rPr>
              <a:t>contains</a:t>
            </a:r>
            <a:r>
              <a:rPr sz="1800" spc="-20" dirty="0">
                <a:latin typeface="Constantia"/>
                <a:cs typeface="Constantia"/>
              </a:rPr>
              <a:t> </a:t>
            </a:r>
            <a:r>
              <a:rPr sz="1800" spc="-10" dirty="0">
                <a:latin typeface="Constantia"/>
                <a:cs typeface="Constantia"/>
              </a:rPr>
              <a:t>mature</a:t>
            </a:r>
            <a:r>
              <a:rPr sz="1800" spc="-90" dirty="0">
                <a:latin typeface="Constantia"/>
                <a:cs typeface="Constantia"/>
              </a:rPr>
              <a:t> </a:t>
            </a:r>
            <a:r>
              <a:rPr sz="1800" dirty="0">
                <a:latin typeface="Constantia"/>
                <a:cs typeface="Constantia"/>
              </a:rPr>
              <a:t>T</a:t>
            </a:r>
            <a:r>
              <a:rPr sz="1800" spc="-40" dirty="0">
                <a:latin typeface="Constantia"/>
                <a:cs typeface="Constantia"/>
              </a:rPr>
              <a:t> </a:t>
            </a:r>
            <a:r>
              <a:rPr sz="1800" spc="-10" dirty="0">
                <a:latin typeface="Constantia"/>
                <a:cs typeface="Constantia"/>
              </a:rPr>
              <a:t>lymphocytes</a:t>
            </a:r>
            <a:endParaRPr sz="1800" dirty="0">
              <a:latin typeface="Constantia"/>
              <a:cs typeface="Constantia"/>
            </a:endParaRPr>
          </a:p>
        </p:txBody>
      </p:sp>
      <p:sp>
        <p:nvSpPr>
          <p:cNvPr id="13" name="Slide Number Placeholder 12">
            <a:extLst>
              <a:ext uri="{FF2B5EF4-FFF2-40B4-BE49-F238E27FC236}">
                <a16:creationId xmlns:a16="http://schemas.microsoft.com/office/drawing/2014/main" xmlns="" id="{49F011B0-17A5-42E2-B89D-455E963ABE69}"/>
              </a:ext>
            </a:extLst>
          </p:cNvPr>
          <p:cNvSpPr>
            <a:spLocks noGrp="1"/>
          </p:cNvSpPr>
          <p:nvPr>
            <p:ph type="sldNum" sz="quarter" idx="12"/>
          </p:nvPr>
        </p:nvSpPr>
        <p:spPr/>
        <p:txBody>
          <a:bodyPr/>
          <a:lstStyle/>
          <a:p>
            <a:pPr marL="55880">
              <a:lnSpc>
                <a:spcPts val="2005"/>
              </a:lnSpc>
            </a:pPr>
            <a:fld id="{81D60167-4931-47E6-BA6A-407CBD079E47}" type="slidenum">
              <a:rPr lang="en-GB" smtClean="0"/>
              <a:t>84</a:t>
            </a:fld>
            <a:endParaRPr lang="en-GB" dirty="0"/>
          </a:p>
        </p:txBody>
      </p:sp>
      <p:sp>
        <p:nvSpPr>
          <p:cNvPr id="12" name="Footer Placeholder 11">
            <a:extLst>
              <a:ext uri="{FF2B5EF4-FFF2-40B4-BE49-F238E27FC236}">
                <a16:creationId xmlns:a16="http://schemas.microsoft.com/office/drawing/2014/main" xmlns="" id="{F4805579-4989-40DA-8083-AAB9872C76A4}"/>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64864469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a:xfrm>
            <a:off x="457200" y="0"/>
            <a:ext cx="7772400" cy="304800"/>
          </a:xfrm>
        </p:spPr>
        <p:txBody>
          <a:bodyPr>
            <a:normAutofit fontScale="90000"/>
          </a:bodyPr>
          <a:lstStyle/>
          <a:p>
            <a:pPr eaLnBrk="1" hangingPunct="1"/>
            <a:r>
              <a:rPr lang="en-US" sz="3200" b="1">
                <a:solidFill>
                  <a:srgbClr val="FF00FF"/>
                </a:solidFill>
                <a:cs typeface="Angsana New" pitchFamily="18" charset="-34"/>
              </a:rPr>
              <a:t>Hassall’s corpuscles (in the thymic medulla)</a:t>
            </a:r>
          </a:p>
        </p:txBody>
      </p:sp>
      <p:pic>
        <p:nvPicPr>
          <p:cNvPr id="49155" name="Picture 3" descr="Hassal's corpuscle"/>
          <p:cNvPicPr>
            <a:picLocks noGrp="1" noChangeAspect="1" noChangeArrowheads="1"/>
          </p:cNvPicPr>
          <p:nvPr>
            <p:ph idx="4294967295"/>
          </p:nvPr>
        </p:nvPicPr>
        <p:blipFill>
          <a:blip r:embed="rId2" cstate="print"/>
          <a:srcRect/>
          <a:stretch>
            <a:fillRect/>
          </a:stretch>
        </p:blipFill>
        <p:spPr>
          <a:xfrm>
            <a:off x="76200" y="381000"/>
            <a:ext cx="8991600" cy="6400800"/>
          </a:xfrm>
          <a:noFill/>
        </p:spPr>
      </p:pic>
      <p:cxnSp>
        <p:nvCxnSpPr>
          <p:cNvPr id="5" name="Straight Arrow Connector 4"/>
          <p:cNvCxnSpPr/>
          <p:nvPr/>
        </p:nvCxnSpPr>
        <p:spPr>
          <a:xfrm>
            <a:off x="5486400" y="2057400"/>
            <a:ext cx="1447800" cy="9906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5334000" y="1143000"/>
            <a:ext cx="533400" cy="4572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Footer Placeholder 1">
            <a:extLst>
              <a:ext uri="{FF2B5EF4-FFF2-40B4-BE49-F238E27FC236}">
                <a16:creationId xmlns:a16="http://schemas.microsoft.com/office/drawing/2014/main" xmlns="" id="{EB651D8B-7C74-4EED-A620-E16B68DEFAAD}"/>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0715C1E0-C633-4E0E-ADC5-32CFADD99BB8}"/>
              </a:ext>
            </a:extLst>
          </p:cNvPr>
          <p:cNvSpPr>
            <a:spLocks noGrp="1"/>
          </p:cNvSpPr>
          <p:nvPr>
            <p:ph type="sldNum" sz="quarter" idx="12"/>
          </p:nvPr>
        </p:nvSpPr>
        <p:spPr/>
        <p:txBody>
          <a:bodyPr/>
          <a:lstStyle/>
          <a:p>
            <a:pPr marL="55880">
              <a:lnSpc>
                <a:spcPts val="2005"/>
              </a:lnSpc>
            </a:pPr>
            <a:fld id="{81D60167-4931-47E6-BA6A-407CBD079E47}" type="slidenum">
              <a:rPr lang="en-GB" smtClean="0"/>
              <a:t>85</a:t>
            </a:fld>
            <a:endParaRPr lang="en-GB" dirty="0"/>
          </a:p>
        </p:txBody>
      </p:sp>
    </p:spTree>
    <p:extLst>
      <p:ext uri="{BB962C8B-B14F-4D97-AF65-F5344CB8AC3E}">
        <p14:creationId xmlns:p14="http://schemas.microsoft.com/office/powerpoint/2010/main" val="25166179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TyoMHE40"/>
          <p:cNvPicPr>
            <a:picLocks noGrp="1" noChangeAspect="1" noChangeArrowheads="1"/>
          </p:cNvPicPr>
          <p:nvPr>
            <p:ph idx="4294967295"/>
          </p:nvPr>
        </p:nvPicPr>
        <p:blipFill>
          <a:blip r:embed="rId2" cstate="print"/>
          <a:srcRect/>
          <a:stretch>
            <a:fillRect/>
          </a:stretch>
        </p:blipFill>
        <p:spPr>
          <a:xfrm>
            <a:off x="-3175" y="76200"/>
            <a:ext cx="9147175" cy="6705600"/>
          </a:xfrm>
          <a:noFill/>
        </p:spPr>
      </p:pic>
      <p:sp>
        <p:nvSpPr>
          <p:cNvPr id="2" name="Footer Placeholder 1">
            <a:extLst>
              <a:ext uri="{FF2B5EF4-FFF2-40B4-BE49-F238E27FC236}">
                <a16:creationId xmlns:a16="http://schemas.microsoft.com/office/drawing/2014/main" xmlns="" id="{53A38BBC-E903-4B2B-808B-408181E3F101}"/>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224C3738-2995-41B1-BE55-9E66A632296A}"/>
              </a:ext>
            </a:extLst>
          </p:cNvPr>
          <p:cNvSpPr>
            <a:spLocks noGrp="1"/>
          </p:cNvSpPr>
          <p:nvPr>
            <p:ph type="sldNum" sz="quarter" idx="12"/>
          </p:nvPr>
        </p:nvSpPr>
        <p:spPr/>
        <p:txBody>
          <a:bodyPr/>
          <a:lstStyle/>
          <a:p>
            <a:pPr marL="55880">
              <a:lnSpc>
                <a:spcPts val="2005"/>
              </a:lnSpc>
            </a:pPr>
            <a:fld id="{81D60167-4931-47E6-BA6A-407CBD079E47}" type="slidenum">
              <a:rPr lang="en-GB" smtClean="0"/>
              <a:t>86</a:t>
            </a:fld>
            <a:endParaRPr lang="en-GB" dirty="0"/>
          </a:p>
        </p:txBody>
      </p:sp>
    </p:spTree>
    <p:extLst>
      <p:ext uri="{BB962C8B-B14F-4D97-AF65-F5344CB8AC3E}">
        <p14:creationId xmlns:p14="http://schemas.microsoft.com/office/powerpoint/2010/main" val="286660076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845D96BA-14F9-47DB-87DF-7C7DAFEA5340}"/>
              </a:ext>
            </a:extLst>
          </p:cNvPr>
          <p:cNvSpPr>
            <a:spLocks noGrp="1"/>
          </p:cNvSpPr>
          <p:nvPr>
            <p:ph type="sldNum" sz="quarter" idx="12"/>
          </p:nvPr>
        </p:nvSpPr>
        <p:spPr/>
        <p:txBody>
          <a:bodyPr/>
          <a:lstStyle/>
          <a:p>
            <a:pPr marL="55880">
              <a:lnSpc>
                <a:spcPts val="2005"/>
              </a:lnSpc>
            </a:pPr>
            <a:fld id="{81D60167-4931-47E6-BA6A-407CBD079E47}" type="slidenum">
              <a:rPr lang="en-GB" smtClean="0"/>
              <a:t>87</a:t>
            </a:fld>
            <a:endParaRPr lang="en-GB" dirty="0"/>
          </a:p>
        </p:txBody>
      </p:sp>
      <p:pic>
        <p:nvPicPr>
          <p:cNvPr id="6" name="Picture 5">
            <a:extLst>
              <a:ext uri="{FF2B5EF4-FFF2-40B4-BE49-F238E27FC236}">
                <a16:creationId xmlns:a16="http://schemas.microsoft.com/office/drawing/2014/main" xmlns="" id="{AE18CF7B-4241-4242-97C9-FA24A9A41D6B}"/>
              </a:ext>
            </a:extLst>
          </p:cNvPr>
          <p:cNvPicPr>
            <a:picLocks noChangeAspect="1"/>
          </p:cNvPicPr>
          <p:nvPr/>
        </p:nvPicPr>
        <p:blipFill>
          <a:blip r:embed="rId2"/>
          <a:stretch>
            <a:fillRect/>
          </a:stretch>
        </p:blipFill>
        <p:spPr>
          <a:xfrm>
            <a:off x="2057400" y="1"/>
            <a:ext cx="5120640" cy="6817480"/>
          </a:xfrm>
          <a:prstGeom prst="rect">
            <a:avLst/>
          </a:prstGeom>
        </p:spPr>
      </p:pic>
      <p:sp>
        <p:nvSpPr>
          <p:cNvPr id="2" name="Footer Placeholder 1">
            <a:extLst>
              <a:ext uri="{FF2B5EF4-FFF2-40B4-BE49-F238E27FC236}">
                <a16:creationId xmlns:a16="http://schemas.microsoft.com/office/drawing/2014/main" xmlns="" id="{F735E4E1-C0E4-451C-9ECF-DC52920EC148}"/>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49386327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C5D46E-36C6-4578-A9FC-ABA787D53666}"/>
              </a:ext>
            </a:extLst>
          </p:cNvPr>
          <p:cNvSpPr>
            <a:spLocks noGrp="1"/>
          </p:cNvSpPr>
          <p:nvPr>
            <p:ph type="title"/>
          </p:nvPr>
        </p:nvSpPr>
        <p:spPr/>
        <p:txBody>
          <a:bodyPr/>
          <a:lstStyle/>
          <a:p>
            <a:r>
              <a:rPr lang="en-US" sz="3200" b="1" dirty="0">
                <a:solidFill>
                  <a:srgbClr val="FF00FF"/>
                </a:solidFill>
                <a:cs typeface="Cordia New" pitchFamily="34" charset="-34"/>
              </a:rPr>
              <a:t>Involution of the Thymus</a:t>
            </a:r>
            <a:endParaRPr lang="en-US" dirty="0"/>
          </a:p>
        </p:txBody>
      </p:sp>
      <p:sp>
        <p:nvSpPr>
          <p:cNvPr id="3" name="Text Placeholder 2">
            <a:extLst>
              <a:ext uri="{FF2B5EF4-FFF2-40B4-BE49-F238E27FC236}">
                <a16:creationId xmlns:a16="http://schemas.microsoft.com/office/drawing/2014/main" xmlns="" id="{0992E27E-9E82-499D-8673-43BF1BA7E3B5}"/>
              </a:ext>
            </a:extLst>
          </p:cNvPr>
          <p:cNvSpPr>
            <a:spLocks noGrp="1"/>
          </p:cNvSpPr>
          <p:nvPr>
            <p:ph type="body" sz="half" idx="1"/>
          </p:nvPr>
        </p:nvSpPr>
        <p:spPr>
          <a:xfrm>
            <a:off x="152400" y="1600200"/>
            <a:ext cx="8839200" cy="4525963"/>
          </a:xfrm>
        </p:spPr>
        <p:txBody>
          <a:bodyPr>
            <a:normAutofit/>
          </a:bodyPr>
          <a:lstStyle/>
          <a:p>
            <a:pPr eaLnBrk="1" hangingPunct="1">
              <a:lnSpc>
                <a:spcPct val="150000"/>
              </a:lnSpc>
              <a:spcBef>
                <a:spcPts val="0"/>
              </a:spcBef>
              <a:buFont typeface="Calibri" pitchFamily="34" charset="0"/>
              <a:buChar char="₋"/>
            </a:pPr>
            <a:r>
              <a:rPr lang="en-US" sz="2800" dirty="0">
                <a:cs typeface="Cordia New" pitchFamily="34" charset="-34"/>
              </a:rPr>
              <a:t>Involves two distinct processes, </a:t>
            </a:r>
            <a:r>
              <a:rPr lang="en-US" sz="2800" b="1" dirty="0">
                <a:solidFill>
                  <a:srgbClr val="0000CC"/>
                </a:solidFill>
                <a:cs typeface="Cordia New" pitchFamily="34" charset="-34"/>
              </a:rPr>
              <a:t>fatty infiltration </a:t>
            </a:r>
            <a:r>
              <a:rPr lang="en-US" sz="2800" dirty="0">
                <a:cs typeface="Cordia New" pitchFamily="34" charset="-34"/>
              </a:rPr>
              <a:t>and </a:t>
            </a:r>
            <a:r>
              <a:rPr lang="en-US" sz="2800" b="1" dirty="0">
                <a:solidFill>
                  <a:srgbClr val="0000CC"/>
                </a:solidFill>
                <a:cs typeface="Cordia New" pitchFamily="34" charset="-34"/>
              </a:rPr>
              <a:t>lymphocyte depletion</a:t>
            </a:r>
            <a:r>
              <a:rPr lang="en-US" sz="2800" dirty="0">
                <a:cs typeface="Cordia New" pitchFamily="34" charset="-34"/>
              </a:rPr>
              <a:t>, which occur independently on a different time scale. </a:t>
            </a:r>
          </a:p>
          <a:p>
            <a:pPr eaLnBrk="1" hangingPunct="1">
              <a:lnSpc>
                <a:spcPct val="150000"/>
              </a:lnSpc>
              <a:spcBef>
                <a:spcPts val="0"/>
              </a:spcBef>
              <a:buFont typeface="Calibri" pitchFamily="34" charset="0"/>
              <a:buChar char="₋"/>
            </a:pPr>
            <a:endParaRPr lang="en-US" sz="2800" dirty="0">
              <a:cs typeface="Cordia New" pitchFamily="34" charset="-34"/>
            </a:endParaRPr>
          </a:p>
          <a:p>
            <a:pPr eaLnBrk="1" hangingPunct="1">
              <a:lnSpc>
                <a:spcPct val="150000"/>
              </a:lnSpc>
              <a:spcBef>
                <a:spcPts val="600"/>
              </a:spcBef>
              <a:buFont typeface="Calibri" pitchFamily="34" charset="0"/>
              <a:buChar char="₋"/>
            </a:pPr>
            <a:r>
              <a:rPr lang="en-US" sz="2800" dirty="0">
                <a:cs typeface="Cordia New" pitchFamily="34" charset="-34"/>
              </a:rPr>
              <a:t>Fatty infiltration and lymphocyte depletion results in </a:t>
            </a:r>
            <a:r>
              <a:rPr lang="en-US" sz="2800" b="1" dirty="0">
                <a:solidFill>
                  <a:srgbClr val="0000CC"/>
                </a:solidFill>
                <a:cs typeface="Cordia New" pitchFamily="34" charset="-34"/>
              </a:rPr>
              <a:t>disruption of cortico-medullary organization</a:t>
            </a:r>
            <a:r>
              <a:rPr lang="en-US" sz="2800" dirty="0">
                <a:cs typeface="Cordia New" pitchFamily="34" charset="-34"/>
              </a:rPr>
              <a:t>.</a:t>
            </a:r>
          </a:p>
          <a:p>
            <a:pPr>
              <a:lnSpc>
                <a:spcPct val="150000"/>
              </a:lnSpc>
            </a:pPr>
            <a:endParaRPr lang="en-US" sz="2400" dirty="0"/>
          </a:p>
        </p:txBody>
      </p:sp>
      <p:sp>
        <p:nvSpPr>
          <p:cNvPr id="5" name="Slide Number Placeholder 4">
            <a:extLst>
              <a:ext uri="{FF2B5EF4-FFF2-40B4-BE49-F238E27FC236}">
                <a16:creationId xmlns:a16="http://schemas.microsoft.com/office/drawing/2014/main" xmlns="" id="{38573DD0-2C8E-45F4-AFE9-9E52B35895FA}"/>
              </a:ext>
            </a:extLst>
          </p:cNvPr>
          <p:cNvSpPr>
            <a:spLocks noGrp="1"/>
          </p:cNvSpPr>
          <p:nvPr>
            <p:ph type="sldNum" sz="quarter" idx="12"/>
          </p:nvPr>
        </p:nvSpPr>
        <p:spPr/>
        <p:txBody>
          <a:bodyPr/>
          <a:lstStyle/>
          <a:p>
            <a:pPr>
              <a:defRPr/>
            </a:pPr>
            <a:fld id="{2794D886-86AA-4CDE-AB9B-DE6C30F9819E}" type="slidenum">
              <a:rPr lang="en-US" smtClean="0"/>
              <a:pPr>
                <a:defRPr/>
              </a:pPr>
              <a:t>88</a:t>
            </a:fld>
            <a:endParaRPr lang="en-US" dirty="0"/>
          </a:p>
        </p:txBody>
      </p:sp>
      <p:sp>
        <p:nvSpPr>
          <p:cNvPr id="4" name="Footer Placeholder 3">
            <a:extLst>
              <a:ext uri="{FF2B5EF4-FFF2-40B4-BE49-F238E27FC236}">
                <a16:creationId xmlns:a16="http://schemas.microsoft.com/office/drawing/2014/main" xmlns="" id="{2294CC55-FC75-4835-A639-D0F3477A4DC8}"/>
              </a:ext>
            </a:extLst>
          </p:cNvPr>
          <p:cNvSpPr>
            <a:spLocks noGrp="1"/>
          </p:cNvSpPr>
          <p:nvPr>
            <p:ph type="ftr" sz="quarter" idx="11"/>
          </p:nvPr>
        </p:nvSpPr>
        <p:spPr/>
        <p:txBody>
          <a:bodyPr/>
          <a:lstStyle/>
          <a:p>
            <a:pPr>
              <a:defRPr/>
            </a:pPr>
            <a:r>
              <a:rPr lang="en-US"/>
              <a:t>Getachew A.</a:t>
            </a:r>
          </a:p>
        </p:txBody>
      </p:sp>
    </p:spTree>
    <p:extLst>
      <p:ext uri="{BB962C8B-B14F-4D97-AF65-F5344CB8AC3E}">
        <p14:creationId xmlns:p14="http://schemas.microsoft.com/office/powerpoint/2010/main" val="3011501229"/>
      </p:ext>
    </p:extLst>
  </p:cSld>
  <p:clrMapOvr>
    <a:masterClrMapping/>
  </p:clrMapOvr>
  <p:transition advTm="20000"/>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descr="TaduHE04"/>
          <p:cNvPicPr>
            <a:picLocks noGrp="1" noChangeAspect="1" noChangeArrowheads="1"/>
          </p:cNvPicPr>
          <p:nvPr>
            <p:ph idx="4294967295"/>
          </p:nvPr>
        </p:nvPicPr>
        <p:blipFill>
          <a:blip r:embed="rId2" cstate="print"/>
          <a:srcRect/>
          <a:stretch>
            <a:fillRect/>
          </a:stretch>
        </p:blipFill>
        <p:spPr>
          <a:xfrm>
            <a:off x="0" y="-19050"/>
            <a:ext cx="9169400" cy="6877050"/>
          </a:xfrm>
          <a:noFill/>
        </p:spPr>
      </p:pic>
      <p:sp>
        <p:nvSpPr>
          <p:cNvPr id="2" name="Footer Placeholder 1">
            <a:extLst>
              <a:ext uri="{FF2B5EF4-FFF2-40B4-BE49-F238E27FC236}">
                <a16:creationId xmlns:a16="http://schemas.microsoft.com/office/drawing/2014/main" xmlns="" id="{EA3F5AEA-97F1-4DA6-83E1-E0CD81AB2AC7}"/>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03AE6E6A-44C2-4DC1-8861-898016079B28}"/>
              </a:ext>
            </a:extLst>
          </p:cNvPr>
          <p:cNvSpPr>
            <a:spLocks noGrp="1"/>
          </p:cNvSpPr>
          <p:nvPr>
            <p:ph type="sldNum" sz="quarter" idx="12"/>
          </p:nvPr>
        </p:nvSpPr>
        <p:spPr/>
        <p:txBody>
          <a:bodyPr/>
          <a:lstStyle/>
          <a:p>
            <a:pPr marL="55880">
              <a:lnSpc>
                <a:spcPts val="2005"/>
              </a:lnSpc>
            </a:pPr>
            <a:fld id="{81D60167-4931-47E6-BA6A-407CBD079E47}" type="slidenum">
              <a:rPr lang="en-GB" smtClean="0"/>
              <a:t>89</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11" name="object 11"/>
          <p:cNvSpPr txBox="1"/>
          <p:nvPr/>
        </p:nvSpPr>
        <p:spPr>
          <a:xfrm>
            <a:off x="8385047" y="6451859"/>
            <a:ext cx="341630" cy="280670"/>
          </a:xfrm>
          <a:prstGeom prst="rect">
            <a:avLst/>
          </a:prstGeom>
        </p:spPr>
        <p:txBody>
          <a:bodyPr vert="horz" wrap="square" lIns="0" tIns="0" rIns="0" bIns="0" rtlCol="0">
            <a:spAutoFit/>
          </a:bodyPr>
          <a:lstStyle/>
          <a:p>
            <a:pPr marL="38100">
              <a:lnSpc>
                <a:spcPts val="2005"/>
              </a:lnSpc>
            </a:pPr>
            <a:fld id="{81D60167-4931-47E6-BA6A-407CBD079E47}" type="slidenum">
              <a:rPr sz="2000" b="1" dirty="0">
                <a:solidFill>
                  <a:srgbClr val="FF0000"/>
                </a:solidFill>
                <a:latin typeface="Constantia"/>
                <a:cs typeface="Constantia"/>
              </a:rPr>
              <a:t>90</a:t>
            </a:fld>
            <a:endParaRPr sz="2000">
              <a:latin typeface="Constantia"/>
              <a:cs typeface="Constantia"/>
            </a:endParaRPr>
          </a:p>
        </p:txBody>
      </p:sp>
      <p:sp>
        <p:nvSpPr>
          <p:cNvPr id="10" name="object 10"/>
          <p:cNvSpPr txBox="1"/>
          <p:nvPr/>
        </p:nvSpPr>
        <p:spPr>
          <a:xfrm>
            <a:off x="228600" y="927683"/>
            <a:ext cx="8686799" cy="4068614"/>
          </a:xfrm>
          <a:prstGeom prst="rect">
            <a:avLst/>
          </a:prstGeom>
        </p:spPr>
        <p:txBody>
          <a:bodyPr vert="horz" wrap="square" lIns="0" tIns="57785" rIns="0" bIns="0" rtlCol="0">
            <a:spAutoFit/>
          </a:bodyPr>
          <a:lstStyle/>
          <a:p>
            <a:pPr marL="287020" indent="-274320">
              <a:lnSpc>
                <a:spcPct val="150000"/>
              </a:lnSpc>
              <a:spcBef>
                <a:spcPts val="455"/>
              </a:spcBef>
              <a:buClr>
                <a:srgbClr val="0AD0D9"/>
              </a:buClr>
              <a:buSzPct val="94230"/>
              <a:buFont typeface="Segoe UI Symbol"/>
              <a:buChar char="⚫"/>
              <a:tabLst>
                <a:tab pos="287020" algn="l"/>
              </a:tabLst>
            </a:pPr>
            <a:r>
              <a:rPr sz="2800" b="1" spc="-5" dirty="0">
                <a:solidFill>
                  <a:srgbClr val="0000CC"/>
                </a:solidFill>
                <a:latin typeface="Bookman Old Style" pitchFamily="18" charset="0"/>
                <a:cs typeface="Constantia"/>
              </a:rPr>
              <a:t>Blood</a:t>
            </a:r>
            <a:r>
              <a:rPr sz="2800" b="1" spc="-130" dirty="0">
                <a:solidFill>
                  <a:srgbClr val="0000CC"/>
                </a:solidFill>
                <a:latin typeface="Bookman Old Style" pitchFamily="18" charset="0"/>
                <a:cs typeface="Constantia"/>
              </a:rPr>
              <a:t> </a:t>
            </a:r>
            <a:r>
              <a:rPr sz="2800" b="1" spc="-10" dirty="0">
                <a:solidFill>
                  <a:srgbClr val="0000CC"/>
                </a:solidFill>
                <a:latin typeface="Bookman Old Style" pitchFamily="18" charset="0"/>
                <a:cs typeface="Constantia"/>
              </a:rPr>
              <a:t>circulation</a:t>
            </a:r>
            <a:endParaRPr sz="2800" b="1" dirty="0">
              <a:solidFill>
                <a:srgbClr val="0000CC"/>
              </a:solidFill>
              <a:latin typeface="Bookman Old Style" pitchFamily="18" charset="0"/>
              <a:cs typeface="Constantia"/>
            </a:endParaRPr>
          </a:p>
          <a:p>
            <a:pPr marL="927100" lvl="1" indent="-247650">
              <a:lnSpc>
                <a:spcPct val="150000"/>
              </a:lnSpc>
              <a:spcBef>
                <a:spcPts val="275"/>
              </a:spcBef>
              <a:buClr>
                <a:srgbClr val="009DD9"/>
              </a:buClr>
              <a:buSzPct val="70000"/>
              <a:buFont typeface="Segoe UI Symbol"/>
              <a:buChar char="⚫"/>
              <a:tabLst>
                <a:tab pos="926465" algn="l"/>
                <a:tab pos="927735" algn="l"/>
              </a:tabLst>
            </a:pPr>
            <a:r>
              <a:rPr sz="2400" spc="-5" dirty="0">
                <a:latin typeface="Bookman Old Style" pitchFamily="18" charset="0"/>
                <a:cs typeface="Constantia"/>
              </a:rPr>
              <a:t>The</a:t>
            </a:r>
            <a:r>
              <a:rPr sz="2400" spc="-105" dirty="0">
                <a:latin typeface="Bookman Old Style" pitchFamily="18" charset="0"/>
                <a:cs typeface="Constantia"/>
              </a:rPr>
              <a:t> </a:t>
            </a:r>
            <a:r>
              <a:rPr sz="2400" spc="-5" dirty="0">
                <a:latin typeface="Bookman Old Style" pitchFamily="18" charset="0"/>
                <a:cs typeface="Constantia"/>
              </a:rPr>
              <a:t>arteries</a:t>
            </a:r>
            <a:r>
              <a:rPr sz="2400" spc="-75" dirty="0">
                <a:latin typeface="Bookman Old Style" pitchFamily="18" charset="0"/>
                <a:cs typeface="Constantia"/>
              </a:rPr>
              <a:t> </a:t>
            </a:r>
            <a:r>
              <a:rPr sz="2400" spc="-15" dirty="0">
                <a:latin typeface="Bookman Old Style" pitchFamily="18" charset="0"/>
                <a:cs typeface="Constantia"/>
              </a:rPr>
              <a:t>to</a:t>
            </a:r>
            <a:r>
              <a:rPr sz="2400" spc="-95" dirty="0">
                <a:latin typeface="Bookman Old Style" pitchFamily="18" charset="0"/>
                <a:cs typeface="Constantia"/>
              </a:rPr>
              <a:t> </a:t>
            </a:r>
            <a:r>
              <a:rPr sz="2400" spc="-5" dirty="0">
                <a:latin typeface="Bookman Old Style" pitchFamily="18" charset="0"/>
                <a:cs typeface="Constantia"/>
              </a:rPr>
              <a:t>the</a:t>
            </a:r>
            <a:r>
              <a:rPr sz="2400" spc="-70" dirty="0">
                <a:latin typeface="Bookman Old Style" pitchFamily="18" charset="0"/>
                <a:cs typeface="Constantia"/>
              </a:rPr>
              <a:t> </a:t>
            </a:r>
            <a:r>
              <a:rPr sz="2400" spc="-10" dirty="0">
                <a:latin typeface="Bookman Old Style" pitchFamily="18" charset="0"/>
                <a:cs typeface="Constantia"/>
              </a:rPr>
              <a:t>thymus</a:t>
            </a:r>
            <a:r>
              <a:rPr sz="2400" spc="-75" dirty="0">
                <a:latin typeface="Bookman Old Style" pitchFamily="18" charset="0"/>
                <a:cs typeface="Constantia"/>
              </a:rPr>
              <a:t> </a:t>
            </a:r>
            <a:r>
              <a:rPr sz="2400" spc="-10" dirty="0">
                <a:latin typeface="Bookman Old Style" pitchFamily="18" charset="0"/>
                <a:cs typeface="Constantia"/>
              </a:rPr>
              <a:t>penetrate</a:t>
            </a:r>
            <a:r>
              <a:rPr sz="2400" spc="-105" dirty="0">
                <a:latin typeface="Bookman Old Style" pitchFamily="18" charset="0"/>
                <a:cs typeface="Constantia"/>
              </a:rPr>
              <a:t> </a:t>
            </a:r>
            <a:r>
              <a:rPr sz="2400" dirty="0">
                <a:latin typeface="Bookman Old Style" pitchFamily="18" charset="0"/>
                <a:cs typeface="Constantia"/>
              </a:rPr>
              <a:t>and</a:t>
            </a:r>
            <a:r>
              <a:rPr sz="2400" spc="-15" dirty="0">
                <a:latin typeface="Bookman Old Style" pitchFamily="18" charset="0"/>
                <a:cs typeface="Constantia"/>
              </a:rPr>
              <a:t> </a:t>
            </a:r>
            <a:r>
              <a:rPr sz="2400" spc="-10" dirty="0">
                <a:latin typeface="Bookman Old Style" pitchFamily="18" charset="0"/>
                <a:cs typeface="Constantia"/>
              </a:rPr>
              <a:t>follow</a:t>
            </a:r>
            <a:r>
              <a:rPr sz="2400" spc="-80" dirty="0">
                <a:latin typeface="Bookman Old Style" pitchFamily="18" charset="0"/>
                <a:cs typeface="Constantia"/>
              </a:rPr>
              <a:t> </a:t>
            </a:r>
            <a:r>
              <a:rPr sz="2400" spc="-5" dirty="0">
                <a:latin typeface="Bookman Old Style" pitchFamily="18" charset="0"/>
                <a:cs typeface="Constantia"/>
              </a:rPr>
              <a:t>the</a:t>
            </a:r>
            <a:r>
              <a:rPr sz="2400" spc="-100" dirty="0">
                <a:latin typeface="Bookman Old Style" pitchFamily="18" charset="0"/>
                <a:cs typeface="Constantia"/>
              </a:rPr>
              <a:t> </a:t>
            </a:r>
            <a:r>
              <a:rPr sz="2400" spc="-15" dirty="0">
                <a:latin typeface="Bookman Old Style" pitchFamily="18" charset="0"/>
                <a:cs typeface="Constantia"/>
              </a:rPr>
              <a:t>connective</a:t>
            </a:r>
            <a:r>
              <a:rPr lang="en-GB" sz="2400" dirty="0">
                <a:latin typeface="Bookman Old Style" pitchFamily="18" charset="0"/>
                <a:cs typeface="Constantia"/>
              </a:rPr>
              <a:t> </a:t>
            </a:r>
            <a:r>
              <a:rPr sz="2400" spc="-5" dirty="0">
                <a:latin typeface="Bookman Old Style" pitchFamily="18" charset="0"/>
                <a:cs typeface="Constantia"/>
              </a:rPr>
              <a:t>tissu</a:t>
            </a:r>
            <a:r>
              <a:rPr sz="2400" dirty="0">
                <a:latin typeface="Bookman Old Style" pitchFamily="18" charset="0"/>
                <a:cs typeface="Constantia"/>
              </a:rPr>
              <a:t>e</a:t>
            </a:r>
            <a:r>
              <a:rPr sz="2400" spc="-135" dirty="0">
                <a:latin typeface="Bookman Old Style" pitchFamily="18" charset="0"/>
                <a:cs typeface="Constantia"/>
              </a:rPr>
              <a:t> </a:t>
            </a:r>
            <a:r>
              <a:rPr sz="2400" dirty="0">
                <a:latin typeface="Bookman Old Style" pitchFamily="18" charset="0"/>
                <a:cs typeface="Constantia"/>
              </a:rPr>
              <a:t>of</a:t>
            </a:r>
            <a:r>
              <a:rPr sz="2400" spc="20" dirty="0">
                <a:latin typeface="Bookman Old Style" pitchFamily="18" charset="0"/>
                <a:cs typeface="Constantia"/>
              </a:rPr>
              <a:t> </a:t>
            </a:r>
            <a:r>
              <a:rPr sz="2400" spc="-5" dirty="0">
                <a:latin typeface="Bookman Old Style" pitchFamily="18" charset="0"/>
                <a:cs typeface="Constantia"/>
              </a:rPr>
              <a:t>th</a:t>
            </a:r>
            <a:r>
              <a:rPr sz="2400" dirty="0">
                <a:latin typeface="Bookman Old Style" pitchFamily="18" charset="0"/>
                <a:cs typeface="Constantia"/>
              </a:rPr>
              <a:t>e</a:t>
            </a:r>
            <a:r>
              <a:rPr sz="2400" spc="-95" dirty="0">
                <a:latin typeface="Bookman Old Style" pitchFamily="18" charset="0"/>
                <a:cs typeface="Constantia"/>
              </a:rPr>
              <a:t> </a:t>
            </a:r>
            <a:r>
              <a:rPr sz="2400" dirty="0">
                <a:latin typeface="Bookman Old Style" pitchFamily="18" charset="0"/>
                <a:cs typeface="Constantia"/>
              </a:rPr>
              <a:t>septa</a:t>
            </a:r>
          </a:p>
          <a:p>
            <a:pPr marL="927100" marR="887730" lvl="1" indent="-247015">
              <a:lnSpc>
                <a:spcPct val="150000"/>
              </a:lnSpc>
              <a:spcBef>
                <a:spcPts val="515"/>
              </a:spcBef>
              <a:buClr>
                <a:srgbClr val="009DD9"/>
              </a:buClr>
              <a:buSzPct val="70000"/>
              <a:buFont typeface="Segoe UI Symbol"/>
              <a:buChar char="⚫"/>
              <a:tabLst>
                <a:tab pos="926465" algn="l"/>
                <a:tab pos="927735" algn="l"/>
              </a:tabLst>
            </a:pPr>
            <a:r>
              <a:rPr sz="2400" spc="-5" dirty="0">
                <a:latin typeface="Bookman Old Style" pitchFamily="18" charset="0"/>
                <a:cs typeface="Constantia"/>
              </a:rPr>
              <a:t>Arteriolar branches from these vessels run along the </a:t>
            </a:r>
            <a:r>
              <a:rPr sz="2400" dirty="0">
                <a:latin typeface="Bookman Old Style" pitchFamily="18" charset="0"/>
                <a:cs typeface="Constantia"/>
              </a:rPr>
              <a:t> </a:t>
            </a:r>
            <a:r>
              <a:rPr sz="2400" b="1" spc="-5" dirty="0" err="1">
                <a:solidFill>
                  <a:srgbClr val="0000CC"/>
                </a:solidFill>
                <a:latin typeface="Bookman Old Style" pitchFamily="18" charset="0"/>
                <a:cs typeface="Constantia"/>
              </a:rPr>
              <a:t>cortico</a:t>
            </a:r>
            <a:r>
              <a:rPr lang="en-GB" sz="2400" b="1" spc="-5" dirty="0">
                <a:solidFill>
                  <a:srgbClr val="0000CC"/>
                </a:solidFill>
                <a:latin typeface="Bookman Old Style" pitchFamily="18" charset="0"/>
                <a:cs typeface="Constantia"/>
              </a:rPr>
              <a:t>-</a:t>
            </a:r>
            <a:r>
              <a:rPr sz="2400" b="1" spc="-5" dirty="0">
                <a:solidFill>
                  <a:srgbClr val="0000CC"/>
                </a:solidFill>
                <a:latin typeface="Bookman Old Style" pitchFamily="18" charset="0"/>
                <a:cs typeface="Constantia"/>
              </a:rPr>
              <a:t>medullary</a:t>
            </a:r>
            <a:r>
              <a:rPr lang="en-GB" sz="2400" b="1" spc="-90" dirty="0">
                <a:solidFill>
                  <a:srgbClr val="0000CC"/>
                </a:solidFill>
                <a:latin typeface="Bookman Old Style" pitchFamily="18" charset="0"/>
                <a:cs typeface="Constantia"/>
              </a:rPr>
              <a:t> </a:t>
            </a:r>
            <a:r>
              <a:rPr sz="2400" b="1" dirty="0">
                <a:solidFill>
                  <a:srgbClr val="0000CC"/>
                </a:solidFill>
                <a:latin typeface="Bookman Old Style" pitchFamily="18" charset="0"/>
                <a:cs typeface="Constantia"/>
              </a:rPr>
              <a:t>junction</a:t>
            </a:r>
            <a:r>
              <a:rPr sz="2400" b="1" spc="-120"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and</a:t>
            </a:r>
            <a:r>
              <a:rPr lang="en-GB" sz="2400" b="1" spc="-45" dirty="0">
                <a:solidFill>
                  <a:srgbClr val="0000CC"/>
                </a:solidFill>
                <a:latin typeface="Bookman Old Style" pitchFamily="18" charset="0"/>
                <a:cs typeface="Constantia"/>
              </a:rPr>
              <a:t> </a:t>
            </a:r>
            <a:r>
              <a:rPr sz="2400" b="1" spc="-15" dirty="0">
                <a:solidFill>
                  <a:srgbClr val="0000CC"/>
                </a:solidFill>
                <a:latin typeface="Bookman Old Style" pitchFamily="18" charset="0"/>
                <a:cs typeface="Constantia"/>
              </a:rPr>
              <a:t>provide</a:t>
            </a:r>
            <a:r>
              <a:rPr sz="2400" b="1" spc="-45" dirty="0">
                <a:solidFill>
                  <a:srgbClr val="0000CC"/>
                </a:solidFill>
                <a:latin typeface="Bookman Old Style" pitchFamily="18" charset="0"/>
                <a:cs typeface="Constantia"/>
              </a:rPr>
              <a:t> </a:t>
            </a:r>
            <a:r>
              <a:rPr sz="2400" spc="-5" dirty="0">
                <a:latin typeface="Bookman Old Style" pitchFamily="18" charset="0"/>
                <a:cs typeface="Constantia"/>
              </a:rPr>
              <a:t>arterioles</a:t>
            </a:r>
            <a:r>
              <a:rPr sz="2400" spc="-114" dirty="0">
                <a:latin typeface="Bookman Old Style" pitchFamily="18" charset="0"/>
                <a:cs typeface="Constantia"/>
              </a:rPr>
              <a:t> </a:t>
            </a:r>
            <a:r>
              <a:rPr sz="2400" dirty="0">
                <a:latin typeface="Bookman Old Style" pitchFamily="18" charset="0"/>
                <a:cs typeface="Constantia"/>
              </a:rPr>
              <a:t>and </a:t>
            </a:r>
            <a:r>
              <a:rPr sz="2400" spc="-484" dirty="0">
                <a:latin typeface="Bookman Old Style" pitchFamily="18" charset="0"/>
                <a:cs typeface="Constantia"/>
              </a:rPr>
              <a:t> </a:t>
            </a:r>
            <a:r>
              <a:rPr sz="2400" spc="-5" dirty="0">
                <a:latin typeface="Bookman Old Style" pitchFamily="18" charset="0"/>
                <a:cs typeface="Constantia"/>
              </a:rPr>
              <a:t>capillaries</a:t>
            </a:r>
            <a:r>
              <a:rPr sz="2400" spc="-75" dirty="0">
                <a:latin typeface="Bookman Old Style" pitchFamily="18" charset="0"/>
                <a:cs typeface="Constantia"/>
              </a:rPr>
              <a:t> </a:t>
            </a:r>
            <a:r>
              <a:rPr sz="2400" spc="-15" dirty="0">
                <a:latin typeface="Bookman Old Style" pitchFamily="18" charset="0"/>
                <a:cs typeface="Constantia"/>
              </a:rPr>
              <a:t>to</a:t>
            </a:r>
            <a:r>
              <a:rPr sz="2400" spc="-100" dirty="0">
                <a:latin typeface="Bookman Old Style" pitchFamily="18" charset="0"/>
                <a:cs typeface="Constantia"/>
              </a:rPr>
              <a:t> </a:t>
            </a:r>
            <a:r>
              <a:rPr sz="2400" spc="-5" dirty="0">
                <a:latin typeface="Bookman Old Style" pitchFamily="18" charset="0"/>
                <a:cs typeface="Constantia"/>
              </a:rPr>
              <a:t>the</a:t>
            </a:r>
            <a:r>
              <a:rPr lang="en-GB" sz="2400" spc="-60" dirty="0">
                <a:latin typeface="Bookman Old Style" pitchFamily="18" charset="0"/>
                <a:cs typeface="Constantia"/>
              </a:rPr>
              <a:t> </a:t>
            </a:r>
            <a:r>
              <a:rPr sz="2400" spc="-5" dirty="0">
                <a:latin typeface="Bookman Old Style" pitchFamily="18" charset="0"/>
                <a:cs typeface="Constantia"/>
              </a:rPr>
              <a:t>medulla</a:t>
            </a:r>
            <a:r>
              <a:rPr sz="2400" spc="-110" dirty="0">
                <a:latin typeface="Bookman Old Style" pitchFamily="18" charset="0"/>
                <a:cs typeface="Constantia"/>
              </a:rPr>
              <a:t> </a:t>
            </a:r>
            <a:r>
              <a:rPr sz="2400" dirty="0">
                <a:latin typeface="Bookman Old Style" pitchFamily="18" charset="0"/>
                <a:cs typeface="Constantia"/>
              </a:rPr>
              <a:t>and</a:t>
            </a:r>
            <a:r>
              <a:rPr sz="2400" spc="-50" dirty="0">
                <a:latin typeface="Bookman Old Style" pitchFamily="18" charset="0"/>
                <a:cs typeface="Constantia"/>
              </a:rPr>
              <a:t> </a:t>
            </a:r>
            <a:r>
              <a:rPr sz="2400" spc="-5" dirty="0">
                <a:latin typeface="Bookman Old Style" pitchFamily="18" charset="0"/>
                <a:cs typeface="Constantia"/>
              </a:rPr>
              <a:t>capillaries</a:t>
            </a:r>
            <a:r>
              <a:rPr sz="2400" spc="-60" dirty="0">
                <a:latin typeface="Bookman Old Style" pitchFamily="18" charset="0"/>
                <a:cs typeface="Constantia"/>
              </a:rPr>
              <a:t> </a:t>
            </a:r>
            <a:r>
              <a:rPr sz="2400" spc="-15" dirty="0">
                <a:latin typeface="Bookman Old Style" pitchFamily="18" charset="0"/>
                <a:cs typeface="Constantia"/>
              </a:rPr>
              <a:t>to</a:t>
            </a:r>
            <a:r>
              <a:rPr sz="2400" spc="-100" dirty="0">
                <a:latin typeface="Bookman Old Style" pitchFamily="18" charset="0"/>
                <a:cs typeface="Constantia"/>
              </a:rPr>
              <a:t> </a:t>
            </a:r>
            <a:r>
              <a:rPr sz="2400" spc="-5" dirty="0">
                <a:latin typeface="Bookman Old Style" pitchFamily="18" charset="0"/>
                <a:cs typeface="Constantia"/>
              </a:rPr>
              <a:t>the</a:t>
            </a:r>
            <a:r>
              <a:rPr sz="2400" spc="-100" dirty="0">
                <a:latin typeface="Bookman Old Style" pitchFamily="18" charset="0"/>
                <a:cs typeface="Constantia"/>
              </a:rPr>
              <a:t> </a:t>
            </a:r>
            <a:r>
              <a:rPr sz="2400" spc="-10" dirty="0">
                <a:latin typeface="Bookman Old Style" pitchFamily="18" charset="0"/>
                <a:cs typeface="Constantia"/>
              </a:rPr>
              <a:t>cortex</a:t>
            </a:r>
            <a:endParaRPr sz="2400" dirty="0">
              <a:latin typeface="Bookman Old Style" pitchFamily="18" charset="0"/>
              <a:cs typeface="Constantia"/>
            </a:endParaRPr>
          </a:p>
        </p:txBody>
      </p:sp>
      <p:sp>
        <p:nvSpPr>
          <p:cNvPr id="12" name="Slide Number Placeholder 11">
            <a:extLst>
              <a:ext uri="{FF2B5EF4-FFF2-40B4-BE49-F238E27FC236}">
                <a16:creationId xmlns:a16="http://schemas.microsoft.com/office/drawing/2014/main" xmlns="" id="{47F5764D-164A-48D1-9E31-10F2231FAE3C}"/>
              </a:ext>
            </a:extLst>
          </p:cNvPr>
          <p:cNvSpPr>
            <a:spLocks noGrp="1"/>
          </p:cNvSpPr>
          <p:nvPr>
            <p:ph type="sldNum" sz="quarter" idx="12"/>
          </p:nvPr>
        </p:nvSpPr>
        <p:spPr/>
        <p:txBody>
          <a:bodyPr/>
          <a:lstStyle/>
          <a:p>
            <a:pPr marL="55880">
              <a:lnSpc>
                <a:spcPts val="2005"/>
              </a:lnSpc>
            </a:pPr>
            <a:fld id="{81D60167-4931-47E6-BA6A-407CBD079E47}" type="slidenum">
              <a:rPr lang="en-GB" smtClean="0"/>
              <a:t>90</a:t>
            </a:fld>
            <a:endParaRPr lang="en-GB" dirty="0"/>
          </a:p>
        </p:txBody>
      </p:sp>
      <p:sp>
        <p:nvSpPr>
          <p:cNvPr id="13" name="Footer Placeholder 12">
            <a:extLst>
              <a:ext uri="{FF2B5EF4-FFF2-40B4-BE49-F238E27FC236}">
                <a16:creationId xmlns:a16="http://schemas.microsoft.com/office/drawing/2014/main" xmlns="" id="{52EF83B6-5D14-471B-96A2-647C8FE34EF4}"/>
              </a:ext>
            </a:extLst>
          </p:cNvPr>
          <p:cNvSpPr>
            <a:spLocks noGrp="1"/>
          </p:cNvSpPr>
          <p:nvPr>
            <p:ph type="ftr" sz="quarter" idx="11"/>
          </p:nvPr>
        </p:nvSpPr>
        <p:spPr/>
        <p:txBody>
          <a:bodyPr/>
          <a:lstStyle/>
          <a:p>
            <a:r>
              <a:rPr lang="en-GB"/>
              <a:t>Getachew A.</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30" y="0"/>
            <a:ext cx="9146540" cy="6858000"/>
            <a:chOff x="-1030" y="0"/>
            <a:chExt cx="914654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0" y="746"/>
              <a:ext cx="9144000" cy="1027429"/>
            </a:xfrm>
            <a:prstGeom prst="rect">
              <a:avLst/>
            </a:prstGeom>
          </p:spPr>
        </p:pic>
        <p:pic>
          <p:nvPicPr>
            <p:cNvPr id="5" name="object 5"/>
            <p:cNvPicPr/>
            <p:nvPr/>
          </p:nvPicPr>
          <p:blipFill>
            <a:blip r:embed="rId4" cstate="print"/>
            <a:stretch>
              <a:fillRect/>
            </a:stretch>
          </p:blipFill>
          <p:spPr>
            <a:xfrm>
              <a:off x="4400007" y="0"/>
              <a:ext cx="4743992" cy="600077"/>
            </a:xfrm>
            <a:prstGeom prst="rect">
              <a:avLst/>
            </a:prstGeom>
          </p:spPr>
        </p:pic>
        <p:pic>
          <p:nvPicPr>
            <p:cNvPr id="6" name="object 6"/>
            <p:cNvPicPr/>
            <p:nvPr/>
          </p:nvPicPr>
          <p:blipFill>
            <a:blip r:embed="rId5" cstate="print"/>
            <a:stretch>
              <a:fillRect/>
            </a:stretch>
          </p:blipFill>
          <p:spPr>
            <a:xfrm>
              <a:off x="0" y="0"/>
              <a:ext cx="9091760" cy="1021461"/>
            </a:xfrm>
            <a:prstGeom prst="rect">
              <a:avLst/>
            </a:prstGeom>
          </p:spPr>
        </p:pic>
        <p:pic>
          <p:nvPicPr>
            <p:cNvPr id="7" name="object 7"/>
            <p:cNvPicPr/>
            <p:nvPr/>
          </p:nvPicPr>
          <p:blipFill>
            <a:blip r:embed="rId6" cstate="print"/>
            <a:stretch>
              <a:fillRect/>
            </a:stretch>
          </p:blipFill>
          <p:spPr>
            <a:xfrm>
              <a:off x="-1030" y="50926"/>
              <a:ext cx="9146173" cy="904748"/>
            </a:xfrm>
            <a:prstGeom prst="rect">
              <a:avLst/>
            </a:prstGeom>
          </p:spPr>
        </p:pic>
      </p:grpSp>
      <p:sp>
        <p:nvSpPr>
          <p:cNvPr id="8" name="object 8"/>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9" name="object 9"/>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10" name="object 10"/>
          <p:cNvSpPr txBox="1"/>
          <p:nvPr/>
        </p:nvSpPr>
        <p:spPr>
          <a:xfrm>
            <a:off x="228600" y="927683"/>
            <a:ext cx="8686799" cy="3989105"/>
          </a:xfrm>
          <a:prstGeom prst="rect">
            <a:avLst/>
          </a:prstGeom>
        </p:spPr>
        <p:txBody>
          <a:bodyPr vert="horz" wrap="square" lIns="0" tIns="57785" rIns="0" bIns="0" rtlCol="0">
            <a:spAutoFit/>
          </a:bodyPr>
          <a:lstStyle/>
          <a:p>
            <a:pPr marL="1018540" lvl="1" indent="-211454">
              <a:lnSpc>
                <a:spcPct val="150000"/>
              </a:lnSpc>
              <a:spcBef>
                <a:spcPts val="204"/>
              </a:spcBef>
              <a:buClr>
                <a:srgbClr val="0FCF9B"/>
              </a:buClr>
              <a:buSzPct val="65000"/>
              <a:buFont typeface="Segoe UI Symbol"/>
              <a:buChar char="⚫"/>
              <a:tabLst>
                <a:tab pos="1476375" algn="l"/>
              </a:tabLst>
            </a:pPr>
            <a:r>
              <a:rPr sz="2400" b="1" spc="-25" dirty="0">
                <a:solidFill>
                  <a:srgbClr val="0000CC"/>
                </a:solidFill>
                <a:latin typeface="Bookman Old Style" pitchFamily="18" charset="0"/>
                <a:cs typeface="Constantia"/>
              </a:rPr>
              <a:t>C</a:t>
            </a:r>
            <a:r>
              <a:rPr sz="2400" b="1" dirty="0">
                <a:solidFill>
                  <a:srgbClr val="0000CC"/>
                </a:solidFill>
                <a:latin typeface="Bookman Old Style" pitchFamily="18" charset="0"/>
                <a:cs typeface="Constantia"/>
              </a:rPr>
              <a:t>ort</a:t>
            </a:r>
            <a:r>
              <a:rPr sz="2400" b="1" spc="-10" dirty="0">
                <a:solidFill>
                  <a:srgbClr val="0000CC"/>
                </a:solidFill>
                <a:latin typeface="Bookman Old Style" pitchFamily="18" charset="0"/>
                <a:cs typeface="Constantia"/>
              </a:rPr>
              <a:t>i</a:t>
            </a:r>
            <a:r>
              <a:rPr sz="2400" b="1" spc="-5" dirty="0">
                <a:solidFill>
                  <a:srgbClr val="0000CC"/>
                </a:solidFill>
                <a:latin typeface="Bookman Old Style" pitchFamily="18" charset="0"/>
                <a:cs typeface="Constantia"/>
              </a:rPr>
              <a:t>ca</a:t>
            </a:r>
            <a:r>
              <a:rPr sz="2400" b="1" dirty="0">
                <a:solidFill>
                  <a:srgbClr val="0000CC"/>
                </a:solidFill>
                <a:latin typeface="Bookman Old Style" pitchFamily="18" charset="0"/>
                <a:cs typeface="Constantia"/>
              </a:rPr>
              <a:t>l</a:t>
            </a:r>
            <a:r>
              <a:rPr sz="2400" b="1" spc="-100"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ca</a:t>
            </a:r>
            <a:r>
              <a:rPr sz="2400" b="1" spc="-10" dirty="0">
                <a:solidFill>
                  <a:srgbClr val="0000CC"/>
                </a:solidFill>
                <a:latin typeface="Bookman Old Style" pitchFamily="18" charset="0"/>
                <a:cs typeface="Constantia"/>
              </a:rPr>
              <a:t>p</a:t>
            </a:r>
            <a:r>
              <a:rPr sz="2400" b="1" spc="-5" dirty="0">
                <a:solidFill>
                  <a:srgbClr val="0000CC"/>
                </a:solidFill>
                <a:latin typeface="Bookman Old Style" pitchFamily="18" charset="0"/>
                <a:cs typeface="Constantia"/>
              </a:rPr>
              <a:t>illaries</a:t>
            </a:r>
            <a:endParaRPr sz="2400" b="1" dirty="0">
              <a:solidFill>
                <a:srgbClr val="0000CC"/>
              </a:solidFill>
              <a:latin typeface="Bookman Old Style" pitchFamily="18" charset="0"/>
              <a:cs typeface="Constantia"/>
            </a:endParaRPr>
          </a:p>
          <a:p>
            <a:pPr marL="1424306" lvl="2" indent="-342900">
              <a:lnSpc>
                <a:spcPct val="150000"/>
              </a:lnSpc>
              <a:spcBef>
                <a:spcPts val="229"/>
              </a:spcBef>
              <a:buClr>
                <a:srgbClr val="7BC961"/>
              </a:buClr>
              <a:buSzPct val="80555"/>
              <a:buFont typeface="Wingdings" pitchFamily="2" charset="2"/>
              <a:buChar char="Ø"/>
              <a:tabLst>
                <a:tab pos="1750695" algn="l"/>
              </a:tabLst>
            </a:pPr>
            <a:r>
              <a:rPr sz="2400" spc="-10" dirty="0">
                <a:latin typeface="Bookman Old Style" pitchFamily="18" charset="0"/>
                <a:cs typeface="Constantia"/>
              </a:rPr>
              <a:t>H</a:t>
            </a:r>
            <a:r>
              <a:rPr sz="2400" spc="-50" dirty="0">
                <a:latin typeface="Bookman Old Style" pitchFamily="18" charset="0"/>
                <a:cs typeface="Constantia"/>
              </a:rPr>
              <a:t>a</a:t>
            </a:r>
            <a:r>
              <a:rPr sz="2400" spc="-55" dirty="0">
                <a:latin typeface="Bookman Old Style" pitchFamily="18" charset="0"/>
                <a:cs typeface="Constantia"/>
              </a:rPr>
              <a:t>v</a:t>
            </a:r>
            <a:r>
              <a:rPr sz="2400" dirty="0">
                <a:latin typeface="Bookman Old Style" pitchFamily="18" charset="0"/>
                <a:cs typeface="Constantia"/>
              </a:rPr>
              <a:t>e</a:t>
            </a:r>
            <a:r>
              <a:rPr sz="2400" spc="-95" dirty="0">
                <a:latin typeface="Bookman Old Style" pitchFamily="18" charset="0"/>
                <a:cs typeface="Constantia"/>
              </a:rPr>
              <a:t> </a:t>
            </a:r>
            <a:r>
              <a:rPr sz="2400" dirty="0">
                <a:latin typeface="Bookman Old Style" pitchFamily="18" charset="0"/>
                <a:cs typeface="Constantia"/>
              </a:rPr>
              <a:t>a</a:t>
            </a:r>
            <a:r>
              <a:rPr sz="2400" spc="-50" dirty="0">
                <a:latin typeface="Bookman Old Style" pitchFamily="18" charset="0"/>
                <a:cs typeface="Constantia"/>
              </a:rPr>
              <a:t> </a:t>
            </a:r>
            <a:r>
              <a:rPr sz="2400" b="1" spc="-5" dirty="0">
                <a:solidFill>
                  <a:srgbClr val="0000CC"/>
                </a:solidFill>
                <a:latin typeface="Bookman Old Style" pitchFamily="18" charset="0"/>
                <a:cs typeface="Constantia"/>
              </a:rPr>
              <a:t>n</a:t>
            </a:r>
            <a:r>
              <a:rPr sz="2400" b="1" spc="-10" dirty="0">
                <a:solidFill>
                  <a:srgbClr val="0000CC"/>
                </a:solidFill>
                <a:latin typeface="Bookman Old Style" pitchFamily="18" charset="0"/>
                <a:cs typeface="Constantia"/>
              </a:rPr>
              <a:t>o</a:t>
            </a:r>
            <a:r>
              <a:rPr sz="2400" b="1" spc="-5" dirty="0">
                <a:solidFill>
                  <a:srgbClr val="0000CC"/>
                </a:solidFill>
                <a:latin typeface="Bookman Old Style" pitchFamily="18" charset="0"/>
                <a:cs typeface="Constantia"/>
              </a:rPr>
              <a:t>n</a:t>
            </a:r>
            <a:r>
              <a:rPr sz="2400" b="1" spc="-25" dirty="0">
                <a:solidFill>
                  <a:srgbClr val="0000CC"/>
                </a:solidFill>
                <a:latin typeface="Bookman Old Style" pitchFamily="18" charset="0"/>
                <a:cs typeface="Constantia"/>
              </a:rPr>
              <a:t>f</a:t>
            </a:r>
            <a:r>
              <a:rPr sz="2400" b="1" dirty="0">
                <a:solidFill>
                  <a:srgbClr val="0000CC"/>
                </a:solidFill>
                <a:latin typeface="Bookman Old Style" pitchFamily="18" charset="0"/>
                <a:cs typeface="Constantia"/>
              </a:rPr>
              <a:t>enest</a:t>
            </a:r>
            <a:r>
              <a:rPr sz="2400" b="1" spc="-35" dirty="0">
                <a:solidFill>
                  <a:srgbClr val="0000CC"/>
                </a:solidFill>
                <a:latin typeface="Bookman Old Style" pitchFamily="18" charset="0"/>
                <a:cs typeface="Constantia"/>
              </a:rPr>
              <a:t>r</a:t>
            </a:r>
            <a:r>
              <a:rPr sz="2400" b="1" dirty="0">
                <a:solidFill>
                  <a:srgbClr val="0000CC"/>
                </a:solidFill>
                <a:latin typeface="Bookman Old Style" pitchFamily="18" charset="0"/>
                <a:cs typeface="Constantia"/>
              </a:rPr>
              <a:t>a</a:t>
            </a:r>
            <a:r>
              <a:rPr sz="2400" b="1" spc="-30" dirty="0">
                <a:solidFill>
                  <a:srgbClr val="0000CC"/>
                </a:solidFill>
                <a:latin typeface="Bookman Old Style" pitchFamily="18" charset="0"/>
                <a:cs typeface="Constantia"/>
              </a:rPr>
              <a:t>t</a:t>
            </a:r>
            <a:r>
              <a:rPr sz="2400" b="1" dirty="0">
                <a:solidFill>
                  <a:srgbClr val="0000CC"/>
                </a:solidFill>
                <a:latin typeface="Bookman Old Style" pitchFamily="18" charset="0"/>
                <a:cs typeface="Constantia"/>
              </a:rPr>
              <a:t>ed</a:t>
            </a:r>
            <a:r>
              <a:rPr sz="2400" b="1" spc="-35" dirty="0">
                <a:latin typeface="Bookman Old Style" pitchFamily="18" charset="0"/>
                <a:cs typeface="Constantia"/>
              </a:rPr>
              <a:t> </a:t>
            </a:r>
            <a:r>
              <a:rPr sz="2400" dirty="0">
                <a:latin typeface="Bookman Old Style" pitchFamily="18" charset="0"/>
                <a:cs typeface="Constantia"/>
              </a:rPr>
              <a:t>en</a:t>
            </a:r>
            <a:r>
              <a:rPr sz="2400" spc="-10" dirty="0">
                <a:latin typeface="Bookman Old Style" pitchFamily="18" charset="0"/>
                <a:cs typeface="Constantia"/>
              </a:rPr>
              <a:t>d</a:t>
            </a:r>
            <a:r>
              <a:rPr sz="2400" dirty="0">
                <a:latin typeface="Bookman Old Style" pitchFamily="18" charset="0"/>
                <a:cs typeface="Constantia"/>
              </a:rPr>
              <a:t>othe</a:t>
            </a:r>
            <a:r>
              <a:rPr sz="2400" spc="-10" dirty="0">
                <a:latin typeface="Bookman Old Style" pitchFamily="18" charset="0"/>
                <a:cs typeface="Constantia"/>
              </a:rPr>
              <a:t>liu</a:t>
            </a:r>
            <a:r>
              <a:rPr sz="2400" dirty="0">
                <a:latin typeface="Bookman Old Style" pitchFamily="18" charset="0"/>
                <a:cs typeface="Constantia"/>
              </a:rPr>
              <a:t>m</a:t>
            </a:r>
          </a:p>
          <a:p>
            <a:pPr marL="1424306" lvl="2" indent="-342900">
              <a:lnSpc>
                <a:spcPct val="150000"/>
              </a:lnSpc>
              <a:spcBef>
                <a:spcPts val="215"/>
              </a:spcBef>
              <a:buClr>
                <a:srgbClr val="7BC961"/>
              </a:buClr>
              <a:buSzPct val="80555"/>
              <a:buFont typeface="Wingdings" pitchFamily="2" charset="2"/>
              <a:buChar char="Ø"/>
              <a:tabLst>
                <a:tab pos="1750695" algn="l"/>
              </a:tabLst>
            </a:pPr>
            <a:r>
              <a:rPr sz="2400" dirty="0">
                <a:latin typeface="Bookman Old Style" pitchFamily="18" charset="0"/>
                <a:cs typeface="Constantia"/>
              </a:rPr>
              <a:t>Loop</a:t>
            </a:r>
            <a:r>
              <a:rPr sz="2400" spc="-60" dirty="0">
                <a:latin typeface="Bookman Old Style" pitchFamily="18" charset="0"/>
                <a:cs typeface="Constantia"/>
              </a:rPr>
              <a:t> </a:t>
            </a:r>
            <a:r>
              <a:rPr sz="2400" dirty="0">
                <a:latin typeface="Bookman Old Style" pitchFamily="18" charset="0"/>
                <a:cs typeface="Constantia"/>
              </a:rPr>
              <a:t>back</a:t>
            </a:r>
            <a:r>
              <a:rPr sz="2400" spc="-55" dirty="0">
                <a:latin typeface="Bookman Old Style" pitchFamily="18" charset="0"/>
                <a:cs typeface="Constantia"/>
              </a:rPr>
              <a:t> </a:t>
            </a:r>
            <a:r>
              <a:rPr sz="2400" spc="-15" dirty="0">
                <a:latin typeface="Bookman Old Style" pitchFamily="18" charset="0"/>
                <a:cs typeface="Constantia"/>
              </a:rPr>
              <a:t>to</a:t>
            </a:r>
            <a:r>
              <a:rPr sz="2400" spc="-95" dirty="0">
                <a:latin typeface="Bookman Old Style" pitchFamily="18" charset="0"/>
                <a:cs typeface="Constantia"/>
              </a:rPr>
              <a:t> </a:t>
            </a:r>
            <a:r>
              <a:rPr sz="2400" spc="-10" dirty="0">
                <a:latin typeface="Bookman Old Style" pitchFamily="18" charset="0"/>
                <a:cs typeface="Constantia"/>
              </a:rPr>
              <a:t>drain</a:t>
            </a:r>
            <a:r>
              <a:rPr sz="2400" spc="-35" dirty="0">
                <a:latin typeface="Bookman Old Style" pitchFamily="18" charset="0"/>
                <a:cs typeface="Constantia"/>
              </a:rPr>
              <a:t> </a:t>
            </a:r>
            <a:r>
              <a:rPr sz="2400" spc="-10" dirty="0">
                <a:latin typeface="Bookman Old Style" pitchFamily="18" charset="0"/>
                <a:cs typeface="Constantia"/>
              </a:rPr>
              <a:t>into</a:t>
            </a:r>
            <a:r>
              <a:rPr sz="2400" spc="-15" dirty="0">
                <a:latin typeface="Bookman Old Style" pitchFamily="18" charset="0"/>
                <a:cs typeface="Constantia"/>
              </a:rPr>
              <a:t> </a:t>
            </a:r>
            <a:r>
              <a:rPr sz="2400" spc="-5" dirty="0">
                <a:latin typeface="Bookman Old Style" pitchFamily="18" charset="0"/>
                <a:cs typeface="Constantia"/>
              </a:rPr>
              <a:t>medullary</a:t>
            </a:r>
            <a:r>
              <a:rPr sz="2400" spc="-110" dirty="0">
                <a:latin typeface="Bookman Old Style" pitchFamily="18" charset="0"/>
                <a:cs typeface="Constantia"/>
              </a:rPr>
              <a:t> </a:t>
            </a:r>
            <a:r>
              <a:rPr sz="2400" spc="-15" dirty="0" err="1">
                <a:latin typeface="Bookman Old Style" pitchFamily="18" charset="0"/>
                <a:cs typeface="Constantia"/>
              </a:rPr>
              <a:t>venu</a:t>
            </a:r>
            <a:r>
              <a:rPr lang="en-GB" sz="2400" spc="-15" dirty="0">
                <a:latin typeface="Bookman Old Style" pitchFamily="18" charset="0"/>
                <a:cs typeface="Constantia"/>
              </a:rPr>
              <a:t>l</a:t>
            </a:r>
            <a:r>
              <a:rPr sz="2400" spc="-15" dirty="0" err="1">
                <a:latin typeface="Bookman Old Style" pitchFamily="18" charset="0"/>
                <a:cs typeface="Constantia"/>
              </a:rPr>
              <a:t>es</a:t>
            </a:r>
            <a:endParaRPr sz="2400" dirty="0">
              <a:latin typeface="Bookman Old Style" pitchFamily="18" charset="0"/>
              <a:cs typeface="Constantia"/>
            </a:endParaRPr>
          </a:p>
          <a:p>
            <a:pPr marL="1424940" marR="138430" lvl="2" indent="-342900" algn="just">
              <a:lnSpc>
                <a:spcPct val="150000"/>
              </a:lnSpc>
              <a:spcBef>
                <a:spcPts val="465"/>
              </a:spcBef>
              <a:buClr>
                <a:srgbClr val="7BC961"/>
              </a:buClr>
              <a:buSzPct val="80000"/>
              <a:buFont typeface="Wingdings" pitchFamily="2" charset="2"/>
              <a:buChar char="Ø"/>
              <a:tabLst>
                <a:tab pos="1750695" algn="l"/>
              </a:tabLst>
            </a:pPr>
            <a:r>
              <a:rPr lang="en-US" sz="2400" spc="-10" dirty="0">
                <a:latin typeface="Bookman Old Style" pitchFamily="18" charset="0"/>
                <a:cs typeface="Constantia"/>
              </a:rPr>
              <a:t>E</a:t>
            </a:r>
            <a:r>
              <a:rPr sz="2400" spc="-10" dirty="0">
                <a:latin typeface="Bookman Old Style" pitchFamily="18" charset="0"/>
                <a:cs typeface="Constantia"/>
              </a:rPr>
              <a:t>nveloped</a:t>
            </a:r>
            <a:r>
              <a:rPr sz="2400" spc="-30" dirty="0">
                <a:latin typeface="Bookman Old Style" pitchFamily="18" charset="0"/>
                <a:cs typeface="Constantia"/>
              </a:rPr>
              <a:t> </a:t>
            </a:r>
            <a:r>
              <a:rPr sz="2400" spc="-15" dirty="0">
                <a:latin typeface="Bookman Old Style" pitchFamily="18" charset="0"/>
                <a:cs typeface="Constantia"/>
              </a:rPr>
              <a:t>by</a:t>
            </a:r>
            <a:r>
              <a:rPr sz="2400" spc="-105" dirty="0">
                <a:latin typeface="Bookman Old Style" pitchFamily="18" charset="0"/>
                <a:cs typeface="Constantia"/>
              </a:rPr>
              <a:t> </a:t>
            </a:r>
            <a:r>
              <a:rPr sz="2400" dirty="0">
                <a:latin typeface="Bookman Old Style" pitchFamily="18" charset="0"/>
                <a:cs typeface="Constantia"/>
              </a:rPr>
              <a:t>a</a:t>
            </a:r>
            <a:r>
              <a:rPr sz="2400" spc="-105" dirty="0">
                <a:latin typeface="Bookman Old Style" pitchFamily="18" charset="0"/>
                <a:cs typeface="Constantia"/>
              </a:rPr>
              <a:t> </a:t>
            </a:r>
            <a:r>
              <a:rPr sz="2400" spc="-5" dirty="0">
                <a:latin typeface="Bookman Old Style" pitchFamily="18" charset="0"/>
                <a:cs typeface="Constantia"/>
              </a:rPr>
              <a:t>collar</a:t>
            </a:r>
            <a:r>
              <a:rPr sz="2400" spc="-105" dirty="0">
                <a:latin typeface="Bookman Old Style" pitchFamily="18" charset="0"/>
                <a:cs typeface="Constantia"/>
              </a:rPr>
              <a:t> </a:t>
            </a:r>
            <a:r>
              <a:rPr sz="2400" dirty="0">
                <a:latin typeface="Bookman Old Style" pitchFamily="18" charset="0"/>
                <a:cs typeface="Constantia"/>
              </a:rPr>
              <a:t>of </a:t>
            </a:r>
            <a:r>
              <a:rPr sz="2400" spc="-15" dirty="0">
                <a:latin typeface="Bookman Old Style" pitchFamily="18" charset="0"/>
                <a:cs typeface="Constantia"/>
              </a:rPr>
              <a:t>connective</a:t>
            </a:r>
            <a:r>
              <a:rPr sz="2400" spc="-40" dirty="0">
                <a:latin typeface="Bookman Old Style" pitchFamily="18" charset="0"/>
                <a:cs typeface="Constantia"/>
              </a:rPr>
              <a:t> </a:t>
            </a:r>
            <a:r>
              <a:rPr sz="2400" dirty="0">
                <a:latin typeface="Bookman Old Style" pitchFamily="18" charset="0"/>
                <a:cs typeface="Constantia"/>
              </a:rPr>
              <a:t>tissue</a:t>
            </a:r>
            <a:r>
              <a:rPr sz="2400" spc="-75" dirty="0">
                <a:latin typeface="Bookman Old Style" pitchFamily="18" charset="0"/>
                <a:cs typeface="Constantia"/>
              </a:rPr>
              <a:t> </a:t>
            </a:r>
            <a:r>
              <a:rPr sz="2400" dirty="0">
                <a:latin typeface="Bookman Old Style" pitchFamily="18" charset="0"/>
                <a:cs typeface="Constantia"/>
              </a:rPr>
              <a:t>that</a:t>
            </a:r>
            <a:r>
              <a:rPr sz="2400" spc="-60" dirty="0">
                <a:latin typeface="Bookman Old Style" pitchFamily="18" charset="0"/>
                <a:cs typeface="Constantia"/>
              </a:rPr>
              <a:t> </a:t>
            </a:r>
            <a:r>
              <a:rPr sz="2400" spc="-5" dirty="0">
                <a:latin typeface="Bookman Old Style" pitchFamily="18" charset="0"/>
                <a:cs typeface="Constantia"/>
              </a:rPr>
              <a:t>forms</a:t>
            </a:r>
            <a:r>
              <a:rPr sz="2400" spc="-65" dirty="0">
                <a:latin typeface="Bookman Old Style" pitchFamily="18" charset="0"/>
                <a:cs typeface="Constantia"/>
              </a:rPr>
              <a:t> </a:t>
            </a:r>
            <a:r>
              <a:rPr sz="2400" dirty="0">
                <a:latin typeface="Bookman Old Style" pitchFamily="18" charset="0"/>
                <a:cs typeface="Constantia"/>
              </a:rPr>
              <a:t>part</a:t>
            </a:r>
            <a:r>
              <a:rPr sz="2400" spc="-95" dirty="0">
                <a:latin typeface="Bookman Old Style" pitchFamily="18" charset="0"/>
                <a:cs typeface="Constantia"/>
              </a:rPr>
              <a:t> </a:t>
            </a:r>
            <a:r>
              <a:rPr sz="2400" dirty="0">
                <a:latin typeface="Bookman Old Style" pitchFamily="18" charset="0"/>
                <a:cs typeface="Constantia"/>
              </a:rPr>
              <a:t>of </a:t>
            </a:r>
            <a:r>
              <a:rPr sz="2400" spc="5" dirty="0">
                <a:latin typeface="Bookman Old Style" pitchFamily="18" charset="0"/>
                <a:cs typeface="Constantia"/>
              </a:rPr>
              <a:t> </a:t>
            </a:r>
            <a:r>
              <a:rPr sz="2400" dirty="0">
                <a:latin typeface="Bookman Old Style" pitchFamily="18" charset="0"/>
                <a:cs typeface="Constantia"/>
              </a:rPr>
              <a:t>the</a:t>
            </a:r>
            <a:r>
              <a:rPr sz="2400" spc="-60" dirty="0">
                <a:latin typeface="Bookman Old Style" pitchFamily="18" charset="0"/>
                <a:cs typeface="Constantia"/>
              </a:rPr>
              <a:t> </a:t>
            </a:r>
            <a:r>
              <a:rPr sz="2400" b="1" spc="-5" dirty="0">
                <a:solidFill>
                  <a:srgbClr val="0000CC"/>
                </a:solidFill>
                <a:latin typeface="Bookman Old Style" pitchFamily="18" charset="0"/>
                <a:cs typeface="Constantia"/>
              </a:rPr>
              <a:t>blood</a:t>
            </a:r>
            <a:r>
              <a:rPr sz="2400" b="1" spc="-20" dirty="0">
                <a:solidFill>
                  <a:srgbClr val="0000CC"/>
                </a:solidFill>
                <a:latin typeface="Bookman Old Style" pitchFamily="18" charset="0"/>
                <a:cs typeface="Constantia"/>
              </a:rPr>
              <a:t> </a:t>
            </a:r>
            <a:r>
              <a:rPr sz="2400" b="1" spc="-10" dirty="0">
                <a:solidFill>
                  <a:srgbClr val="0000CC"/>
                </a:solidFill>
                <a:latin typeface="Bookman Old Style" pitchFamily="18" charset="0"/>
                <a:cs typeface="Constantia"/>
              </a:rPr>
              <a:t>thymic</a:t>
            </a:r>
            <a:r>
              <a:rPr sz="2400" b="1" spc="-35" dirty="0">
                <a:solidFill>
                  <a:srgbClr val="0000CC"/>
                </a:solidFill>
                <a:latin typeface="Bookman Old Style" pitchFamily="18" charset="0"/>
                <a:cs typeface="Constantia"/>
              </a:rPr>
              <a:t> </a:t>
            </a:r>
            <a:r>
              <a:rPr sz="2400" b="1" spc="-5" dirty="0">
                <a:solidFill>
                  <a:srgbClr val="0000CC"/>
                </a:solidFill>
                <a:latin typeface="Bookman Old Style" pitchFamily="18" charset="0"/>
                <a:cs typeface="Constantia"/>
              </a:rPr>
              <a:t>barrier</a:t>
            </a:r>
            <a:r>
              <a:rPr sz="2400" spc="-5" dirty="0">
                <a:solidFill>
                  <a:srgbClr val="0000CC"/>
                </a:solidFill>
                <a:latin typeface="Bookman Old Style" pitchFamily="18" charset="0"/>
                <a:cs typeface="Constantia"/>
              </a:rPr>
              <a:t>-</a:t>
            </a:r>
            <a:r>
              <a:rPr sz="2400" spc="-15" dirty="0">
                <a:solidFill>
                  <a:srgbClr val="0000CC"/>
                </a:solidFill>
                <a:latin typeface="Bookman Old Style" pitchFamily="18" charset="0"/>
                <a:cs typeface="Constantia"/>
              </a:rPr>
              <a:t> </a:t>
            </a:r>
            <a:r>
              <a:rPr sz="2400" spc="-15" dirty="0">
                <a:latin typeface="Bookman Old Style" pitchFamily="18" charset="0"/>
                <a:cs typeface="Constantia"/>
              </a:rPr>
              <a:t>prevent</a:t>
            </a:r>
            <a:r>
              <a:rPr sz="2400" spc="-95" dirty="0">
                <a:latin typeface="Bookman Old Style" pitchFamily="18" charset="0"/>
                <a:cs typeface="Constantia"/>
              </a:rPr>
              <a:t> </a:t>
            </a:r>
            <a:r>
              <a:rPr sz="2400" spc="-10" dirty="0">
                <a:latin typeface="Bookman Old Style" pitchFamily="18" charset="0"/>
                <a:cs typeface="Constantia"/>
              </a:rPr>
              <a:t>developing</a:t>
            </a:r>
            <a:r>
              <a:rPr sz="2400" spc="-65" dirty="0">
                <a:latin typeface="Bookman Old Style" pitchFamily="18" charset="0"/>
                <a:cs typeface="Constantia"/>
              </a:rPr>
              <a:t> </a:t>
            </a:r>
            <a:r>
              <a:rPr sz="2400" dirty="0">
                <a:solidFill>
                  <a:srgbClr val="0000CC"/>
                </a:solidFill>
                <a:latin typeface="Bookman Old Style" pitchFamily="18" charset="0"/>
                <a:cs typeface="Constantia"/>
              </a:rPr>
              <a:t>T</a:t>
            </a:r>
            <a:r>
              <a:rPr sz="2400" spc="-85" dirty="0">
                <a:solidFill>
                  <a:srgbClr val="0000CC"/>
                </a:solidFill>
                <a:latin typeface="Bookman Old Style" pitchFamily="18" charset="0"/>
                <a:cs typeface="Constantia"/>
              </a:rPr>
              <a:t> </a:t>
            </a:r>
            <a:r>
              <a:rPr sz="2400" spc="-10" dirty="0">
                <a:solidFill>
                  <a:srgbClr val="0000CC"/>
                </a:solidFill>
                <a:latin typeface="Bookman Old Style" pitchFamily="18" charset="0"/>
                <a:cs typeface="Constantia"/>
              </a:rPr>
              <a:t>cells</a:t>
            </a:r>
            <a:r>
              <a:rPr sz="2400" spc="-65" dirty="0">
                <a:solidFill>
                  <a:srgbClr val="0000CC"/>
                </a:solidFill>
                <a:latin typeface="Bookman Old Style" pitchFamily="18" charset="0"/>
                <a:cs typeface="Constantia"/>
              </a:rPr>
              <a:t> </a:t>
            </a:r>
            <a:r>
              <a:rPr sz="2400" spc="-10" dirty="0">
                <a:solidFill>
                  <a:srgbClr val="0000CC"/>
                </a:solidFill>
                <a:latin typeface="Bookman Old Style" pitchFamily="18" charset="0"/>
                <a:cs typeface="Constantia"/>
              </a:rPr>
              <a:t>from </a:t>
            </a:r>
            <a:r>
              <a:rPr sz="2400" spc="-420" dirty="0">
                <a:solidFill>
                  <a:srgbClr val="0000CC"/>
                </a:solidFill>
                <a:latin typeface="Bookman Old Style" pitchFamily="18" charset="0"/>
                <a:cs typeface="Constantia"/>
              </a:rPr>
              <a:t> </a:t>
            </a:r>
            <a:r>
              <a:rPr sz="2400" spc="-10" dirty="0">
                <a:solidFill>
                  <a:srgbClr val="0000CC"/>
                </a:solidFill>
                <a:latin typeface="Bookman Old Style" pitchFamily="18" charset="0"/>
                <a:cs typeface="Constantia"/>
              </a:rPr>
              <a:t>contacting </a:t>
            </a:r>
            <a:r>
              <a:rPr sz="2400" spc="-5" dirty="0">
                <a:solidFill>
                  <a:srgbClr val="0000CC"/>
                </a:solidFill>
                <a:latin typeface="Bookman Old Style" pitchFamily="18" charset="0"/>
                <a:cs typeface="Constantia"/>
              </a:rPr>
              <a:t>blood-borne</a:t>
            </a:r>
            <a:r>
              <a:rPr sz="2400" spc="-60" dirty="0">
                <a:solidFill>
                  <a:srgbClr val="0000CC"/>
                </a:solidFill>
                <a:latin typeface="Bookman Old Style" pitchFamily="18" charset="0"/>
                <a:cs typeface="Constantia"/>
              </a:rPr>
              <a:t> </a:t>
            </a:r>
            <a:r>
              <a:rPr sz="2400" spc="-5" dirty="0">
                <a:solidFill>
                  <a:srgbClr val="0000CC"/>
                </a:solidFill>
                <a:latin typeface="Bookman Old Style" pitchFamily="18" charset="0"/>
                <a:cs typeface="Constantia"/>
              </a:rPr>
              <a:t>macromolecules</a:t>
            </a:r>
            <a:endParaRPr sz="2400" dirty="0">
              <a:solidFill>
                <a:srgbClr val="0000CC"/>
              </a:solidFill>
              <a:latin typeface="Bookman Old Style" pitchFamily="18" charset="0"/>
              <a:cs typeface="Constantia"/>
            </a:endParaRPr>
          </a:p>
        </p:txBody>
      </p:sp>
      <p:sp>
        <p:nvSpPr>
          <p:cNvPr id="12" name="Slide Number Placeholder 11">
            <a:extLst>
              <a:ext uri="{FF2B5EF4-FFF2-40B4-BE49-F238E27FC236}">
                <a16:creationId xmlns:a16="http://schemas.microsoft.com/office/drawing/2014/main" xmlns="" id="{47F5764D-164A-48D1-9E31-10F2231FAE3C}"/>
              </a:ext>
            </a:extLst>
          </p:cNvPr>
          <p:cNvSpPr>
            <a:spLocks noGrp="1"/>
          </p:cNvSpPr>
          <p:nvPr>
            <p:ph type="sldNum" sz="quarter" idx="12"/>
          </p:nvPr>
        </p:nvSpPr>
        <p:spPr/>
        <p:txBody>
          <a:bodyPr/>
          <a:lstStyle/>
          <a:p>
            <a:pPr marL="55880">
              <a:lnSpc>
                <a:spcPts val="2005"/>
              </a:lnSpc>
            </a:pPr>
            <a:fld id="{81D60167-4931-47E6-BA6A-407CBD079E47}" type="slidenum">
              <a:rPr lang="en-GB" smtClean="0"/>
              <a:t>91</a:t>
            </a:fld>
            <a:endParaRPr lang="en-GB" dirty="0"/>
          </a:p>
        </p:txBody>
      </p:sp>
      <p:sp>
        <p:nvSpPr>
          <p:cNvPr id="11" name="Footer Placeholder 10">
            <a:extLst>
              <a:ext uri="{FF2B5EF4-FFF2-40B4-BE49-F238E27FC236}">
                <a16:creationId xmlns:a16="http://schemas.microsoft.com/office/drawing/2014/main" xmlns="" id="{78FF2B6F-7BA6-4E8A-95F0-F602F518F7C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0813881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4018"/>
            <a:ext cx="1626235" cy="513715"/>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446CC"/>
                </a:solidFill>
                <a:latin typeface="Tahoma"/>
                <a:cs typeface="Tahoma"/>
              </a:rPr>
              <a:t>Thymus</a:t>
            </a:r>
            <a:endParaRPr sz="3200">
              <a:latin typeface="Tahoma"/>
              <a:cs typeface="Tahoma"/>
            </a:endParaRPr>
          </a:p>
        </p:txBody>
      </p:sp>
      <p:sp>
        <p:nvSpPr>
          <p:cNvPr id="4" name="object 4"/>
          <p:cNvSpPr txBox="1"/>
          <p:nvPr/>
        </p:nvSpPr>
        <p:spPr>
          <a:xfrm>
            <a:off x="381000" y="931701"/>
            <a:ext cx="8610599" cy="3983719"/>
          </a:xfrm>
          <a:prstGeom prst="rect">
            <a:avLst/>
          </a:prstGeom>
        </p:spPr>
        <p:txBody>
          <a:bodyPr vert="horz" wrap="square" lIns="0" tIns="93345" rIns="0" bIns="0" rtlCol="0">
            <a:spAutoFit/>
          </a:bodyPr>
          <a:lstStyle/>
          <a:p>
            <a:pPr marL="287020" indent="-274320">
              <a:lnSpc>
                <a:spcPct val="150000"/>
              </a:lnSpc>
              <a:spcBef>
                <a:spcPts val="735"/>
              </a:spcBef>
              <a:buClr>
                <a:srgbClr val="0AD0D9"/>
              </a:buClr>
              <a:buSzPct val="94230"/>
              <a:buFont typeface="Segoe UI Symbol"/>
              <a:buChar char="⚫"/>
              <a:tabLst>
                <a:tab pos="287020" algn="l"/>
              </a:tabLst>
            </a:pPr>
            <a:r>
              <a:rPr sz="2800" spc="-5" dirty="0">
                <a:latin typeface="Bookman Old Style" pitchFamily="18" charset="0"/>
                <a:cs typeface="Constantia"/>
              </a:rPr>
              <a:t>Blood</a:t>
            </a:r>
            <a:r>
              <a:rPr sz="2800" spc="-130" dirty="0">
                <a:latin typeface="Bookman Old Style" pitchFamily="18" charset="0"/>
                <a:cs typeface="Constantia"/>
              </a:rPr>
              <a:t> </a:t>
            </a:r>
            <a:r>
              <a:rPr sz="2800" spc="-10" dirty="0">
                <a:latin typeface="Bookman Old Style" pitchFamily="18" charset="0"/>
                <a:cs typeface="Constantia"/>
              </a:rPr>
              <a:t>circulation…</a:t>
            </a:r>
            <a:endParaRPr sz="2800" dirty="0">
              <a:latin typeface="Bookman Old Style" pitchFamily="18" charset="0"/>
              <a:cs typeface="Constantia"/>
            </a:endParaRPr>
          </a:p>
          <a:p>
            <a:pPr marL="652780" lvl="1" indent="-247015">
              <a:lnSpc>
                <a:spcPct val="150000"/>
              </a:lnSpc>
              <a:spcBef>
                <a:spcPts val="585"/>
              </a:spcBef>
              <a:buClr>
                <a:srgbClr val="0E6EC5"/>
              </a:buClr>
              <a:buSzPct val="85416"/>
              <a:buFont typeface="Segoe UI Symbol"/>
              <a:buChar char="⚫"/>
              <a:tabLst>
                <a:tab pos="652780" algn="l"/>
              </a:tabLst>
            </a:pPr>
            <a:r>
              <a:rPr sz="2800" b="1" spc="-50" dirty="0">
                <a:solidFill>
                  <a:srgbClr val="0000CC"/>
                </a:solidFill>
                <a:latin typeface="Bookman Old Style" pitchFamily="18" charset="0"/>
                <a:cs typeface="Constantia"/>
              </a:rPr>
              <a:t>M</a:t>
            </a:r>
            <a:r>
              <a:rPr sz="2800" b="1" dirty="0">
                <a:solidFill>
                  <a:srgbClr val="0000CC"/>
                </a:solidFill>
                <a:latin typeface="Bookman Old Style" pitchFamily="18" charset="0"/>
                <a:cs typeface="Constantia"/>
              </a:rPr>
              <a:t>edulla</a:t>
            </a:r>
            <a:r>
              <a:rPr sz="2800" b="1" spc="30" dirty="0">
                <a:solidFill>
                  <a:srgbClr val="0000CC"/>
                </a:solidFill>
                <a:latin typeface="Bookman Old Style" pitchFamily="18" charset="0"/>
                <a:cs typeface="Constantia"/>
              </a:rPr>
              <a:t>r</a:t>
            </a:r>
            <a:r>
              <a:rPr sz="2800" b="1" dirty="0">
                <a:solidFill>
                  <a:srgbClr val="0000CC"/>
                </a:solidFill>
                <a:latin typeface="Bookman Old Style" pitchFamily="18" charset="0"/>
                <a:cs typeface="Constantia"/>
              </a:rPr>
              <a:t>y</a:t>
            </a:r>
            <a:r>
              <a:rPr sz="2800" b="1" spc="-130" dirty="0">
                <a:solidFill>
                  <a:srgbClr val="0000CC"/>
                </a:solidFill>
                <a:latin typeface="Bookman Old Style" pitchFamily="18" charset="0"/>
                <a:cs typeface="Constantia"/>
              </a:rPr>
              <a:t> </a:t>
            </a:r>
            <a:r>
              <a:rPr sz="2800" b="1" spc="-5" dirty="0">
                <a:solidFill>
                  <a:srgbClr val="0000CC"/>
                </a:solidFill>
                <a:latin typeface="Bookman Old Style" pitchFamily="18" charset="0"/>
                <a:cs typeface="Constantia"/>
              </a:rPr>
              <a:t>capillar</a:t>
            </a:r>
            <a:r>
              <a:rPr sz="2800" b="1" dirty="0">
                <a:solidFill>
                  <a:srgbClr val="0000CC"/>
                </a:solidFill>
                <a:latin typeface="Bookman Old Style" pitchFamily="18" charset="0"/>
                <a:cs typeface="Constantia"/>
              </a:rPr>
              <a:t>ies</a:t>
            </a:r>
          </a:p>
          <a:p>
            <a:pPr marL="1201420" lvl="2" indent="-211454">
              <a:lnSpc>
                <a:spcPct val="150000"/>
              </a:lnSpc>
              <a:spcBef>
                <a:spcPts val="509"/>
              </a:spcBef>
              <a:buClr>
                <a:srgbClr val="0AD0D9"/>
              </a:buClr>
              <a:buSzPct val="65000"/>
              <a:buFont typeface="Segoe UI Symbol"/>
              <a:buChar char="⚫"/>
              <a:tabLst>
                <a:tab pos="1202055" algn="l"/>
              </a:tabLst>
            </a:pPr>
            <a:r>
              <a:rPr sz="2400" spc="-10" dirty="0">
                <a:latin typeface="Bookman Old Style" pitchFamily="18" charset="0"/>
                <a:cs typeface="Constantia"/>
              </a:rPr>
              <a:t>Drain</a:t>
            </a:r>
            <a:r>
              <a:rPr sz="2400" spc="-75" dirty="0">
                <a:latin typeface="Bookman Old Style" pitchFamily="18" charset="0"/>
                <a:cs typeface="Constantia"/>
              </a:rPr>
              <a:t> </a:t>
            </a:r>
            <a:r>
              <a:rPr sz="2400" dirty="0">
                <a:latin typeface="Bookman Old Style" pitchFamily="18" charset="0"/>
                <a:cs typeface="Constantia"/>
              </a:rPr>
              <a:t>in</a:t>
            </a:r>
            <a:r>
              <a:rPr sz="2400" spc="-80" dirty="0">
                <a:latin typeface="Bookman Old Style" pitchFamily="18" charset="0"/>
                <a:cs typeface="Constantia"/>
              </a:rPr>
              <a:t> </a:t>
            </a:r>
            <a:r>
              <a:rPr sz="2400" spc="-10" dirty="0">
                <a:latin typeface="Bookman Old Style" pitchFamily="18" charset="0"/>
                <a:cs typeface="Constantia"/>
              </a:rPr>
              <a:t>to</a:t>
            </a:r>
            <a:r>
              <a:rPr sz="2400" spc="-90" dirty="0">
                <a:latin typeface="Bookman Old Style" pitchFamily="18" charset="0"/>
                <a:cs typeface="Constantia"/>
              </a:rPr>
              <a:t> </a:t>
            </a:r>
            <a:r>
              <a:rPr sz="2400" dirty="0">
                <a:latin typeface="Bookman Old Style" pitchFamily="18" charset="0"/>
                <a:cs typeface="Constantia"/>
              </a:rPr>
              <a:t>medulary</a:t>
            </a:r>
            <a:r>
              <a:rPr sz="2400" spc="-125" dirty="0">
                <a:latin typeface="Bookman Old Style" pitchFamily="18" charset="0"/>
                <a:cs typeface="Constantia"/>
              </a:rPr>
              <a:t> </a:t>
            </a:r>
            <a:r>
              <a:rPr sz="2400" spc="-5" dirty="0">
                <a:latin typeface="Bookman Old Style" pitchFamily="18" charset="0"/>
                <a:cs typeface="Constantia"/>
              </a:rPr>
              <a:t>venules</a:t>
            </a:r>
            <a:endParaRPr sz="2400" dirty="0">
              <a:latin typeface="Bookman Old Style" pitchFamily="18" charset="0"/>
              <a:cs typeface="Constantia"/>
            </a:endParaRPr>
          </a:p>
          <a:p>
            <a:pPr marL="1201420" lvl="2" indent="-211454">
              <a:lnSpc>
                <a:spcPct val="150000"/>
              </a:lnSpc>
              <a:spcBef>
                <a:spcPts val="480"/>
              </a:spcBef>
              <a:buClr>
                <a:srgbClr val="0AD0D9"/>
              </a:buClr>
              <a:buSzPct val="65000"/>
              <a:buFont typeface="Segoe UI Symbol"/>
              <a:buChar char="⚫"/>
              <a:tabLst>
                <a:tab pos="1202055" algn="l"/>
              </a:tabLst>
            </a:pPr>
            <a:r>
              <a:rPr sz="2400" spc="-20" dirty="0">
                <a:latin typeface="Bookman Old Style" pitchFamily="18" charset="0"/>
                <a:cs typeface="Constantia"/>
              </a:rPr>
              <a:t>Make</a:t>
            </a:r>
            <a:r>
              <a:rPr sz="2400" spc="-55" dirty="0">
                <a:latin typeface="Bookman Old Style" pitchFamily="18" charset="0"/>
                <a:cs typeface="Constantia"/>
              </a:rPr>
              <a:t> </a:t>
            </a:r>
            <a:r>
              <a:rPr sz="2400" spc="-5" dirty="0">
                <a:latin typeface="Bookman Old Style" pitchFamily="18" charset="0"/>
                <a:cs typeface="Constantia"/>
              </a:rPr>
              <a:t>no</a:t>
            </a:r>
            <a:r>
              <a:rPr sz="2400" spc="-70" dirty="0">
                <a:latin typeface="Bookman Old Style" pitchFamily="18" charset="0"/>
                <a:cs typeface="Constantia"/>
              </a:rPr>
              <a:t> </a:t>
            </a:r>
            <a:r>
              <a:rPr sz="2400" spc="-5" dirty="0">
                <a:latin typeface="Bookman Old Style" pitchFamily="18" charset="0"/>
                <a:cs typeface="Constantia"/>
              </a:rPr>
              <a:t>blood</a:t>
            </a:r>
            <a:r>
              <a:rPr sz="2400" spc="-45" dirty="0">
                <a:latin typeface="Bookman Old Style" pitchFamily="18" charset="0"/>
                <a:cs typeface="Constantia"/>
              </a:rPr>
              <a:t> </a:t>
            </a:r>
            <a:r>
              <a:rPr sz="2400" spc="-10" dirty="0">
                <a:latin typeface="Bookman Old Style" pitchFamily="18" charset="0"/>
                <a:cs typeface="Constantia"/>
              </a:rPr>
              <a:t>thymic</a:t>
            </a:r>
            <a:r>
              <a:rPr sz="2400" spc="-65" dirty="0">
                <a:latin typeface="Bookman Old Style" pitchFamily="18" charset="0"/>
                <a:cs typeface="Constantia"/>
              </a:rPr>
              <a:t> </a:t>
            </a:r>
            <a:r>
              <a:rPr sz="2400" spc="-5" dirty="0">
                <a:latin typeface="Bookman Old Style" pitchFamily="18" charset="0"/>
                <a:cs typeface="Constantia"/>
              </a:rPr>
              <a:t>barrier</a:t>
            </a:r>
            <a:endParaRPr sz="2400" dirty="0">
              <a:latin typeface="Bookman Old Style" pitchFamily="18" charset="0"/>
              <a:cs typeface="Constantia"/>
            </a:endParaRPr>
          </a:p>
          <a:p>
            <a:pPr marL="286385" marR="5080" indent="-274320">
              <a:lnSpc>
                <a:spcPct val="150000"/>
              </a:lnSpc>
              <a:spcBef>
                <a:spcPts val="545"/>
              </a:spcBef>
              <a:buClr>
                <a:srgbClr val="0AD0D9"/>
              </a:buClr>
              <a:buSzPct val="93750"/>
              <a:buFont typeface="Segoe UI Symbol"/>
              <a:buChar char="⚫"/>
              <a:tabLst>
                <a:tab pos="287020" algn="l"/>
              </a:tabLst>
            </a:pPr>
            <a:r>
              <a:rPr sz="2800" spc="-5" dirty="0">
                <a:latin typeface="Bookman Old Style" pitchFamily="18" charset="0"/>
                <a:cs typeface="Constantia"/>
              </a:rPr>
              <a:t>The</a:t>
            </a:r>
            <a:r>
              <a:rPr sz="2800" spc="-100" dirty="0">
                <a:latin typeface="Bookman Old Style" pitchFamily="18" charset="0"/>
                <a:cs typeface="Constantia"/>
              </a:rPr>
              <a:t> </a:t>
            </a:r>
            <a:r>
              <a:rPr sz="2800" spc="-10" dirty="0">
                <a:latin typeface="Bookman Old Style" pitchFamily="18" charset="0"/>
                <a:cs typeface="Constantia"/>
              </a:rPr>
              <a:t>thymus</a:t>
            </a:r>
            <a:r>
              <a:rPr sz="2800" spc="-75" dirty="0">
                <a:latin typeface="Bookman Old Style" pitchFamily="18" charset="0"/>
                <a:cs typeface="Constantia"/>
              </a:rPr>
              <a:t> </a:t>
            </a:r>
            <a:r>
              <a:rPr sz="2800" dirty="0">
                <a:latin typeface="Bookman Old Style" pitchFamily="18" charset="0"/>
                <a:cs typeface="Constantia"/>
              </a:rPr>
              <a:t>has</a:t>
            </a:r>
            <a:r>
              <a:rPr sz="2800" spc="-114" dirty="0">
                <a:latin typeface="Bookman Old Style" pitchFamily="18" charset="0"/>
                <a:cs typeface="Constantia"/>
              </a:rPr>
              <a:t> </a:t>
            </a:r>
            <a:r>
              <a:rPr sz="2800" spc="-10" dirty="0">
                <a:latin typeface="Bookman Old Style" pitchFamily="18" charset="0"/>
                <a:cs typeface="Constantia"/>
              </a:rPr>
              <a:t>only</a:t>
            </a:r>
            <a:r>
              <a:rPr sz="2800" spc="-65" dirty="0">
                <a:latin typeface="Bookman Old Style" pitchFamily="18" charset="0"/>
                <a:cs typeface="Constantia"/>
              </a:rPr>
              <a:t> </a:t>
            </a:r>
            <a:r>
              <a:rPr sz="2800" spc="-5" dirty="0">
                <a:latin typeface="Bookman Old Style" pitchFamily="18" charset="0"/>
                <a:cs typeface="Constantia"/>
              </a:rPr>
              <a:t>few</a:t>
            </a:r>
            <a:r>
              <a:rPr sz="2800" spc="-120" dirty="0">
                <a:latin typeface="Bookman Old Style" pitchFamily="18" charset="0"/>
                <a:cs typeface="Constantia"/>
              </a:rPr>
              <a:t> </a:t>
            </a:r>
            <a:r>
              <a:rPr sz="2800" spc="-5" dirty="0">
                <a:latin typeface="Bookman Old Style" pitchFamily="18" charset="0"/>
                <a:cs typeface="Constantia"/>
              </a:rPr>
              <a:t>efferent</a:t>
            </a:r>
            <a:r>
              <a:rPr lang="en-GB" sz="2800" spc="-5" dirty="0">
                <a:latin typeface="Bookman Old Style" pitchFamily="18" charset="0"/>
                <a:cs typeface="Constantia"/>
              </a:rPr>
              <a:t>;</a:t>
            </a:r>
            <a:r>
              <a:rPr sz="2800" spc="-80" dirty="0">
                <a:latin typeface="Bookman Old Style" pitchFamily="18" charset="0"/>
                <a:cs typeface="Constantia"/>
              </a:rPr>
              <a:t> </a:t>
            </a:r>
            <a:r>
              <a:rPr sz="2800" b="1" spc="-5" dirty="0">
                <a:solidFill>
                  <a:srgbClr val="0000CC"/>
                </a:solidFill>
                <a:latin typeface="Bookman Old Style" pitchFamily="18" charset="0"/>
                <a:cs typeface="Constantia"/>
              </a:rPr>
              <a:t>no</a:t>
            </a:r>
            <a:r>
              <a:rPr sz="2800" b="1" spc="-125" dirty="0">
                <a:solidFill>
                  <a:srgbClr val="0000CC"/>
                </a:solidFill>
                <a:latin typeface="Bookman Old Style" pitchFamily="18" charset="0"/>
                <a:cs typeface="Constantia"/>
              </a:rPr>
              <a:t> </a:t>
            </a:r>
            <a:r>
              <a:rPr sz="2800" b="1" spc="-10" dirty="0">
                <a:solidFill>
                  <a:srgbClr val="0000CC"/>
                </a:solidFill>
                <a:latin typeface="Bookman Old Style" pitchFamily="18" charset="0"/>
                <a:cs typeface="Constantia"/>
              </a:rPr>
              <a:t>afferent</a:t>
            </a:r>
            <a:r>
              <a:rPr sz="2800" b="1" spc="-75" dirty="0">
                <a:solidFill>
                  <a:srgbClr val="0000CC"/>
                </a:solidFill>
                <a:latin typeface="Bookman Old Style" pitchFamily="18" charset="0"/>
                <a:cs typeface="Constantia"/>
              </a:rPr>
              <a:t> </a:t>
            </a:r>
            <a:r>
              <a:rPr sz="2800" b="1" spc="-10" dirty="0">
                <a:solidFill>
                  <a:srgbClr val="0000CC"/>
                </a:solidFill>
                <a:latin typeface="Bookman Old Style" pitchFamily="18" charset="0"/>
                <a:cs typeface="Constantia"/>
              </a:rPr>
              <a:t>lymphatic </a:t>
            </a:r>
            <a:r>
              <a:rPr sz="2800" b="1" spc="-590" dirty="0">
                <a:solidFill>
                  <a:srgbClr val="0000CC"/>
                </a:solidFill>
                <a:latin typeface="Bookman Old Style" pitchFamily="18" charset="0"/>
                <a:cs typeface="Constantia"/>
              </a:rPr>
              <a:t> </a:t>
            </a:r>
            <a:r>
              <a:rPr sz="2800" b="1" spc="-10" dirty="0">
                <a:solidFill>
                  <a:srgbClr val="0000CC"/>
                </a:solidFill>
                <a:latin typeface="Bookman Old Style" pitchFamily="18" charset="0"/>
                <a:cs typeface="Constantia"/>
              </a:rPr>
              <a:t>vessels</a:t>
            </a:r>
            <a:endParaRPr sz="2800" b="1" dirty="0">
              <a:solidFill>
                <a:srgbClr val="0000CC"/>
              </a:solidFill>
              <a:latin typeface="Bookman Old Style" pitchFamily="18" charset="0"/>
              <a:cs typeface="Constantia"/>
            </a:endParaRPr>
          </a:p>
        </p:txBody>
      </p:sp>
      <p:sp>
        <p:nvSpPr>
          <p:cNvPr id="6" name="Slide Number Placeholder 5">
            <a:extLst>
              <a:ext uri="{FF2B5EF4-FFF2-40B4-BE49-F238E27FC236}">
                <a16:creationId xmlns:a16="http://schemas.microsoft.com/office/drawing/2014/main" xmlns="" id="{55937B10-059D-43A3-8DA1-9F801B0CEB5E}"/>
              </a:ext>
            </a:extLst>
          </p:cNvPr>
          <p:cNvSpPr>
            <a:spLocks noGrp="1"/>
          </p:cNvSpPr>
          <p:nvPr>
            <p:ph type="sldNum" sz="quarter" idx="12"/>
          </p:nvPr>
        </p:nvSpPr>
        <p:spPr/>
        <p:txBody>
          <a:bodyPr/>
          <a:lstStyle/>
          <a:p>
            <a:pPr marL="55880">
              <a:lnSpc>
                <a:spcPts val="2005"/>
              </a:lnSpc>
            </a:pPr>
            <a:fld id="{81D60167-4931-47E6-BA6A-407CBD079E47}" type="slidenum">
              <a:rPr lang="en-GB" smtClean="0"/>
              <a:t>92</a:t>
            </a:fld>
            <a:endParaRPr lang="en-GB" dirty="0"/>
          </a:p>
        </p:txBody>
      </p:sp>
      <p:sp>
        <p:nvSpPr>
          <p:cNvPr id="5" name="Footer Placeholder 4">
            <a:extLst>
              <a:ext uri="{FF2B5EF4-FFF2-40B4-BE49-F238E27FC236}">
                <a16:creationId xmlns:a16="http://schemas.microsoft.com/office/drawing/2014/main" xmlns="" id="{44064243-AB66-403F-809C-01C21688DEA8}"/>
              </a:ext>
            </a:extLst>
          </p:cNvPr>
          <p:cNvSpPr>
            <a:spLocks noGrp="1"/>
          </p:cNvSpPr>
          <p:nvPr>
            <p:ph type="ftr" sz="quarter" idx="11"/>
          </p:nvPr>
        </p:nvSpPr>
        <p:spPr/>
        <p:txBody>
          <a:bodyPr/>
          <a:lstStyle/>
          <a:p>
            <a:r>
              <a:rPr lang="en-GB"/>
              <a:t>Getachew A.</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8242"/>
            <a:ext cx="3517646" cy="505267"/>
          </a:xfrm>
          <a:prstGeom prst="rect">
            <a:avLst/>
          </a:prstGeom>
        </p:spPr>
        <p:txBody>
          <a:bodyPr vert="horz" wrap="square" lIns="0" tIns="12700" rIns="0" bIns="0" rtlCol="0">
            <a:spAutoFit/>
          </a:bodyPr>
          <a:lstStyle/>
          <a:p>
            <a:pPr marL="12700">
              <a:lnSpc>
                <a:spcPct val="100000"/>
              </a:lnSpc>
              <a:spcBef>
                <a:spcPts val="100"/>
              </a:spcBef>
            </a:pPr>
            <a:r>
              <a:rPr lang="en-US" sz="3200" b="1" spc="-30" dirty="0">
                <a:solidFill>
                  <a:srgbClr val="0000CC"/>
                </a:solidFill>
              </a:rPr>
              <a:t>Lymph</a:t>
            </a:r>
            <a:r>
              <a:rPr lang="en-US" sz="3200" b="1" spc="-114" dirty="0">
                <a:solidFill>
                  <a:srgbClr val="0000CC"/>
                </a:solidFill>
              </a:rPr>
              <a:t> </a:t>
            </a:r>
            <a:r>
              <a:rPr lang="en-US" sz="3200" b="1" spc="-15" dirty="0">
                <a:solidFill>
                  <a:srgbClr val="0000CC"/>
                </a:solidFill>
              </a:rPr>
              <a:t>Nodes</a:t>
            </a:r>
            <a:endParaRPr sz="3200" b="1" dirty="0">
              <a:solidFill>
                <a:srgbClr val="0000CC"/>
              </a:solidFill>
              <a:latin typeface="Tahoma"/>
              <a:cs typeface="Tahoma"/>
            </a:endParaRPr>
          </a:p>
        </p:txBody>
      </p:sp>
      <p:sp>
        <p:nvSpPr>
          <p:cNvPr id="4" name="object 4"/>
          <p:cNvSpPr txBox="1"/>
          <p:nvPr/>
        </p:nvSpPr>
        <p:spPr>
          <a:xfrm>
            <a:off x="152400" y="931701"/>
            <a:ext cx="8839199" cy="5695790"/>
          </a:xfrm>
          <a:prstGeom prst="rect">
            <a:avLst/>
          </a:prstGeom>
        </p:spPr>
        <p:txBody>
          <a:bodyPr vert="horz" wrap="square" lIns="0" tIns="93345" rIns="0" bIns="0" rtlCol="0">
            <a:spAutoFit/>
          </a:bodyPr>
          <a:lstStyle/>
          <a:p>
            <a:pPr marL="286385" marR="894715" indent="-274320">
              <a:lnSpc>
                <a:spcPct val="100000"/>
              </a:lnSpc>
              <a:spcBef>
                <a:spcPts val="105"/>
              </a:spcBef>
              <a:buClr>
                <a:srgbClr val="0AD0D9"/>
              </a:buClr>
              <a:buSzPct val="94230"/>
              <a:buFont typeface="Segoe UI Symbol"/>
              <a:buChar char="⚫"/>
              <a:tabLst>
                <a:tab pos="287020" algn="l"/>
              </a:tabLst>
            </a:pPr>
            <a:r>
              <a:rPr lang="en-US" sz="2800" spc="-20" dirty="0">
                <a:latin typeface="Constantia"/>
                <a:cs typeface="Constantia"/>
              </a:rPr>
              <a:t>Lymph</a:t>
            </a:r>
            <a:r>
              <a:rPr lang="en-US" sz="2800" spc="-70" dirty="0">
                <a:latin typeface="Constantia"/>
                <a:cs typeface="Constantia"/>
              </a:rPr>
              <a:t> </a:t>
            </a:r>
            <a:r>
              <a:rPr lang="en-US" sz="2800" spc="-5" dirty="0">
                <a:latin typeface="Constantia"/>
                <a:cs typeface="Constantia"/>
              </a:rPr>
              <a:t>nodes</a:t>
            </a:r>
            <a:r>
              <a:rPr lang="en-US" sz="2800" spc="-125" dirty="0">
                <a:latin typeface="Constantia"/>
                <a:cs typeface="Constantia"/>
              </a:rPr>
              <a:t> </a:t>
            </a:r>
            <a:r>
              <a:rPr lang="en-US" sz="2800" spc="-15" dirty="0">
                <a:latin typeface="Constantia"/>
                <a:cs typeface="Constantia"/>
              </a:rPr>
              <a:t>are</a:t>
            </a:r>
            <a:r>
              <a:rPr lang="en-US" sz="2800" spc="-114" dirty="0">
                <a:latin typeface="Constantia"/>
                <a:cs typeface="Constantia"/>
              </a:rPr>
              <a:t> </a:t>
            </a:r>
            <a:r>
              <a:rPr lang="en-US" sz="2800" b="1" dirty="0">
                <a:solidFill>
                  <a:srgbClr val="0000CC"/>
                </a:solidFill>
                <a:latin typeface="Constantia"/>
                <a:cs typeface="Constantia"/>
              </a:rPr>
              <a:t>small</a:t>
            </a:r>
            <a:r>
              <a:rPr lang="en-US" sz="2800" b="1" spc="-90" dirty="0">
                <a:solidFill>
                  <a:srgbClr val="0000CC"/>
                </a:solidFill>
                <a:latin typeface="Constantia"/>
                <a:cs typeface="Constantia"/>
              </a:rPr>
              <a:t> </a:t>
            </a:r>
            <a:r>
              <a:rPr lang="en-US" sz="2800" b="1" spc="-5" dirty="0">
                <a:solidFill>
                  <a:srgbClr val="0000CC"/>
                </a:solidFill>
                <a:latin typeface="Constantia"/>
                <a:cs typeface="Constantia"/>
              </a:rPr>
              <a:t>encapsulated,</a:t>
            </a:r>
            <a:r>
              <a:rPr lang="en-US" sz="2800" b="1" spc="-110" dirty="0">
                <a:solidFill>
                  <a:srgbClr val="0000CC"/>
                </a:solidFill>
                <a:latin typeface="Constantia"/>
                <a:cs typeface="Constantia"/>
              </a:rPr>
              <a:t> </a:t>
            </a:r>
            <a:r>
              <a:rPr lang="en-US" sz="2800" b="1" spc="-5" dirty="0">
                <a:solidFill>
                  <a:srgbClr val="0000CC"/>
                </a:solidFill>
                <a:latin typeface="Constantia"/>
                <a:cs typeface="Constantia"/>
              </a:rPr>
              <a:t>elongated</a:t>
            </a:r>
            <a:r>
              <a:rPr lang="en-US" sz="2800" b="1" spc="-80" dirty="0">
                <a:solidFill>
                  <a:srgbClr val="0000CC"/>
                </a:solidFill>
                <a:latin typeface="Constantia"/>
                <a:cs typeface="Constantia"/>
              </a:rPr>
              <a:t> </a:t>
            </a:r>
            <a:r>
              <a:rPr lang="en-US" sz="2800" b="1" dirty="0">
                <a:solidFill>
                  <a:srgbClr val="0000CC"/>
                </a:solidFill>
                <a:latin typeface="Constantia"/>
                <a:cs typeface="Constantia"/>
              </a:rPr>
              <a:t>or </a:t>
            </a:r>
            <a:r>
              <a:rPr lang="en-US" sz="2800" b="1" spc="-640" dirty="0">
                <a:solidFill>
                  <a:srgbClr val="0000CC"/>
                </a:solidFill>
                <a:latin typeface="Constantia"/>
                <a:cs typeface="Constantia"/>
              </a:rPr>
              <a:t> </a:t>
            </a:r>
            <a:r>
              <a:rPr lang="en-US" sz="2800" b="1" spc="-5" dirty="0">
                <a:solidFill>
                  <a:srgbClr val="0000CC"/>
                </a:solidFill>
                <a:latin typeface="Constantia"/>
                <a:cs typeface="Constantia"/>
              </a:rPr>
              <a:t>kidney-shaped</a:t>
            </a:r>
            <a:r>
              <a:rPr lang="en-US" sz="2800" b="1" spc="-25" dirty="0">
                <a:solidFill>
                  <a:srgbClr val="0000CC"/>
                </a:solidFill>
                <a:latin typeface="Constantia"/>
                <a:cs typeface="Constantia"/>
              </a:rPr>
              <a:t> </a:t>
            </a:r>
            <a:r>
              <a:rPr lang="en-US" sz="2800" b="1" spc="-5" dirty="0">
                <a:solidFill>
                  <a:srgbClr val="0000CC"/>
                </a:solidFill>
                <a:latin typeface="Constantia"/>
                <a:cs typeface="Constantia"/>
              </a:rPr>
              <a:t>lymphoid</a:t>
            </a:r>
            <a:r>
              <a:rPr lang="en-US" sz="2800" b="1" spc="-155" dirty="0">
                <a:solidFill>
                  <a:srgbClr val="0000CC"/>
                </a:solidFill>
                <a:latin typeface="Constantia"/>
                <a:cs typeface="Constantia"/>
              </a:rPr>
              <a:t> </a:t>
            </a:r>
            <a:r>
              <a:rPr lang="en-US" sz="2800" b="1" spc="-10" dirty="0">
                <a:solidFill>
                  <a:srgbClr val="0000CC"/>
                </a:solidFill>
                <a:latin typeface="Constantia"/>
                <a:cs typeface="Constantia"/>
              </a:rPr>
              <a:t>organs</a:t>
            </a:r>
            <a:endParaRPr lang="en-US" sz="2800" b="1" dirty="0">
              <a:solidFill>
                <a:srgbClr val="0000CC"/>
              </a:solidFill>
              <a:latin typeface="Constantia"/>
              <a:cs typeface="Constantia"/>
            </a:endParaRPr>
          </a:p>
          <a:p>
            <a:pPr>
              <a:lnSpc>
                <a:spcPct val="100000"/>
              </a:lnSpc>
              <a:spcBef>
                <a:spcPts val="40"/>
              </a:spcBef>
              <a:buClr>
                <a:srgbClr val="0AD0D9"/>
              </a:buClr>
              <a:buFont typeface="Segoe UI Symbol"/>
              <a:buChar char="⚫"/>
            </a:pPr>
            <a:endParaRPr lang="en-US" sz="2800" dirty="0">
              <a:latin typeface="Constantia"/>
              <a:cs typeface="Constantia"/>
            </a:endParaRPr>
          </a:p>
          <a:p>
            <a:pPr marL="287020" indent="-274320">
              <a:lnSpc>
                <a:spcPct val="100000"/>
              </a:lnSpc>
              <a:spcBef>
                <a:spcPts val="5"/>
              </a:spcBef>
              <a:buClr>
                <a:srgbClr val="0AD0D9"/>
              </a:buClr>
              <a:buSzPct val="94230"/>
              <a:buFont typeface="Segoe UI Symbol"/>
              <a:buChar char="⚫"/>
              <a:tabLst>
                <a:tab pos="287020" algn="l"/>
              </a:tabLst>
            </a:pPr>
            <a:r>
              <a:rPr lang="en-US" sz="2800" spc="-55" dirty="0" err="1">
                <a:latin typeface="Constantia"/>
                <a:cs typeface="Constantia"/>
              </a:rPr>
              <a:t>M</a:t>
            </a:r>
            <a:r>
              <a:rPr lang="en-US" sz="2800" dirty="0" err="1">
                <a:latin typeface="Constantia"/>
                <a:cs typeface="Constantia"/>
              </a:rPr>
              <a:t>eass</a:t>
            </a:r>
            <a:r>
              <a:rPr lang="en-US" sz="2800" spc="5" dirty="0" err="1">
                <a:latin typeface="Constantia"/>
                <a:cs typeface="Constantia"/>
              </a:rPr>
              <a:t>u</a:t>
            </a:r>
            <a:r>
              <a:rPr lang="en-US" sz="2800" spc="-40" dirty="0" err="1">
                <a:latin typeface="Constantia"/>
                <a:cs typeface="Constantia"/>
              </a:rPr>
              <a:t>r</a:t>
            </a:r>
            <a:r>
              <a:rPr lang="en-US" sz="2800" dirty="0" err="1">
                <a:latin typeface="Constantia"/>
                <a:cs typeface="Constantia"/>
              </a:rPr>
              <a:t>e</a:t>
            </a:r>
            <a:r>
              <a:rPr lang="en-US" sz="2800" spc="-160" dirty="0">
                <a:latin typeface="Constantia"/>
                <a:cs typeface="Constantia"/>
              </a:rPr>
              <a:t> </a:t>
            </a:r>
            <a:r>
              <a:rPr lang="en-US" sz="2800" dirty="0">
                <a:latin typeface="Constantia"/>
                <a:cs typeface="Constantia"/>
              </a:rPr>
              <a:t>about</a:t>
            </a:r>
            <a:r>
              <a:rPr lang="en-US" sz="2800" spc="-100" dirty="0">
                <a:latin typeface="Constantia"/>
                <a:cs typeface="Constantia"/>
              </a:rPr>
              <a:t> </a:t>
            </a:r>
            <a:r>
              <a:rPr lang="en-US" sz="2800" dirty="0">
                <a:latin typeface="Constantia"/>
                <a:cs typeface="Constantia"/>
              </a:rPr>
              <a:t>3cm</a:t>
            </a:r>
            <a:r>
              <a:rPr lang="en-US" sz="2800" spc="-35" dirty="0">
                <a:latin typeface="Constantia"/>
                <a:cs typeface="Constantia"/>
              </a:rPr>
              <a:t> </a:t>
            </a:r>
            <a:r>
              <a:rPr lang="en-US" sz="2800" spc="-15" dirty="0">
                <a:latin typeface="Constantia"/>
                <a:cs typeface="Constantia"/>
              </a:rPr>
              <a:t>i</a:t>
            </a:r>
            <a:r>
              <a:rPr lang="en-US" sz="2800" dirty="0">
                <a:latin typeface="Constantia"/>
                <a:cs typeface="Constantia"/>
              </a:rPr>
              <a:t>n</a:t>
            </a:r>
            <a:r>
              <a:rPr lang="en-US" sz="2800" spc="-105" dirty="0">
                <a:latin typeface="Constantia"/>
                <a:cs typeface="Constantia"/>
              </a:rPr>
              <a:t> </a:t>
            </a:r>
            <a:r>
              <a:rPr lang="en-US" sz="2800" spc="-5" dirty="0">
                <a:latin typeface="Constantia"/>
                <a:cs typeface="Constantia"/>
              </a:rPr>
              <a:t>diame</a:t>
            </a:r>
            <a:r>
              <a:rPr lang="en-US" sz="2800" spc="-40" dirty="0">
                <a:latin typeface="Constantia"/>
                <a:cs typeface="Constantia"/>
              </a:rPr>
              <a:t>t</a:t>
            </a:r>
            <a:r>
              <a:rPr lang="en-US" sz="2800" dirty="0">
                <a:latin typeface="Constantia"/>
                <a:cs typeface="Constantia"/>
              </a:rPr>
              <a:t>er</a:t>
            </a:r>
          </a:p>
          <a:p>
            <a:pPr>
              <a:lnSpc>
                <a:spcPct val="100000"/>
              </a:lnSpc>
              <a:spcBef>
                <a:spcPts val="40"/>
              </a:spcBef>
              <a:buClr>
                <a:srgbClr val="0AD0D9"/>
              </a:buClr>
              <a:buFont typeface="Segoe UI Symbol"/>
              <a:buChar char="⚫"/>
            </a:pPr>
            <a:endParaRPr lang="en-US" sz="2800" dirty="0">
              <a:latin typeface="Constantia"/>
              <a:cs typeface="Constantia"/>
            </a:endParaRPr>
          </a:p>
          <a:p>
            <a:pPr marL="286385" marR="85090" indent="-274320">
              <a:lnSpc>
                <a:spcPct val="100000"/>
              </a:lnSpc>
              <a:buClr>
                <a:srgbClr val="0AD0D9"/>
              </a:buClr>
              <a:buSzPct val="94230"/>
              <a:buFont typeface="Segoe UI Symbol"/>
              <a:buChar char="⚫"/>
              <a:tabLst>
                <a:tab pos="287020" algn="l"/>
              </a:tabLst>
            </a:pPr>
            <a:r>
              <a:rPr lang="en-US" sz="2800" spc="-20" dirty="0">
                <a:latin typeface="Constantia"/>
                <a:cs typeface="Constantia"/>
              </a:rPr>
              <a:t>Lymph</a:t>
            </a:r>
            <a:r>
              <a:rPr lang="en-US" sz="2800" spc="-70" dirty="0">
                <a:latin typeface="Constantia"/>
                <a:cs typeface="Constantia"/>
              </a:rPr>
              <a:t> </a:t>
            </a:r>
            <a:r>
              <a:rPr lang="en-US" sz="2800" spc="-5" dirty="0">
                <a:latin typeface="Constantia"/>
                <a:cs typeface="Constantia"/>
              </a:rPr>
              <a:t>nodes</a:t>
            </a:r>
            <a:r>
              <a:rPr lang="en-US" sz="2800" spc="-135" dirty="0">
                <a:latin typeface="Constantia"/>
                <a:cs typeface="Constantia"/>
              </a:rPr>
              <a:t> </a:t>
            </a:r>
            <a:r>
              <a:rPr lang="en-US" sz="2800" spc="-15" dirty="0">
                <a:latin typeface="Constantia"/>
                <a:cs typeface="Constantia"/>
              </a:rPr>
              <a:t>are</a:t>
            </a:r>
            <a:r>
              <a:rPr lang="en-US" sz="2800" spc="-125" dirty="0">
                <a:latin typeface="Constantia"/>
                <a:cs typeface="Constantia"/>
              </a:rPr>
              <a:t> </a:t>
            </a:r>
            <a:r>
              <a:rPr lang="en-US" sz="2800" b="1" spc="-5" dirty="0">
                <a:solidFill>
                  <a:srgbClr val="0000CC"/>
                </a:solidFill>
                <a:latin typeface="Constantia"/>
                <a:cs typeface="Constantia"/>
              </a:rPr>
              <a:t>distributed</a:t>
            </a:r>
            <a:r>
              <a:rPr lang="en-US" sz="2800" b="1" spc="-75" dirty="0">
                <a:solidFill>
                  <a:srgbClr val="0000CC"/>
                </a:solidFill>
                <a:latin typeface="Constantia"/>
                <a:cs typeface="Constantia"/>
              </a:rPr>
              <a:t>  </a:t>
            </a:r>
            <a:r>
              <a:rPr lang="en-US" sz="2800" b="1" spc="-5" dirty="0">
                <a:solidFill>
                  <a:srgbClr val="0000CC"/>
                </a:solidFill>
                <a:latin typeface="Constantia"/>
                <a:cs typeface="Constantia"/>
              </a:rPr>
              <a:t>throughout </a:t>
            </a:r>
            <a:r>
              <a:rPr lang="en-US" sz="2800" b="1" spc="-135" dirty="0">
                <a:solidFill>
                  <a:srgbClr val="0000CC"/>
                </a:solidFill>
                <a:latin typeface="Constantia"/>
                <a:cs typeface="Constantia"/>
              </a:rPr>
              <a:t> </a:t>
            </a:r>
            <a:r>
              <a:rPr lang="en-US" sz="2800" b="1" spc="-5" dirty="0">
                <a:solidFill>
                  <a:srgbClr val="0000CC"/>
                </a:solidFill>
                <a:latin typeface="Constantia"/>
                <a:cs typeface="Constantia"/>
              </a:rPr>
              <a:t>the</a:t>
            </a:r>
            <a:r>
              <a:rPr lang="en-US" sz="2800" b="1" spc="-80" dirty="0">
                <a:solidFill>
                  <a:srgbClr val="0000CC"/>
                </a:solidFill>
                <a:latin typeface="Constantia"/>
                <a:cs typeface="Constantia"/>
              </a:rPr>
              <a:t> </a:t>
            </a:r>
            <a:r>
              <a:rPr lang="en-US" sz="2800" b="1" spc="-10" dirty="0">
                <a:solidFill>
                  <a:srgbClr val="0000CC"/>
                </a:solidFill>
                <a:latin typeface="Constantia"/>
                <a:cs typeface="Constantia"/>
              </a:rPr>
              <a:t>body</a:t>
            </a:r>
            <a:r>
              <a:rPr lang="en-US" sz="2800" b="1" spc="-145" dirty="0">
                <a:solidFill>
                  <a:srgbClr val="0000CC"/>
                </a:solidFill>
                <a:latin typeface="Constantia"/>
                <a:cs typeface="Constantia"/>
              </a:rPr>
              <a:t> </a:t>
            </a:r>
            <a:r>
              <a:rPr lang="en-US" sz="2800" spc="-5" dirty="0">
                <a:latin typeface="Constantia"/>
                <a:cs typeface="Constantia"/>
              </a:rPr>
              <a:t>along </a:t>
            </a:r>
            <a:r>
              <a:rPr lang="en-US" sz="2800" spc="-640" dirty="0">
                <a:latin typeface="Constantia"/>
                <a:cs typeface="Constantia"/>
              </a:rPr>
              <a:t> </a:t>
            </a:r>
            <a:r>
              <a:rPr lang="en-US" sz="2800" spc="-5" dirty="0">
                <a:latin typeface="Constantia"/>
                <a:cs typeface="Constantia"/>
              </a:rPr>
              <a:t>th</a:t>
            </a:r>
            <a:r>
              <a:rPr lang="en-US" sz="2800" dirty="0">
                <a:latin typeface="Constantia"/>
                <a:cs typeface="Constantia"/>
              </a:rPr>
              <a:t>e</a:t>
            </a:r>
            <a:r>
              <a:rPr lang="en-US" sz="2800" spc="-140" dirty="0">
                <a:latin typeface="Constantia"/>
                <a:cs typeface="Constantia"/>
              </a:rPr>
              <a:t> </a:t>
            </a:r>
            <a:r>
              <a:rPr lang="en-US" sz="2800" spc="-55" dirty="0">
                <a:latin typeface="Constantia"/>
                <a:cs typeface="Constantia"/>
              </a:rPr>
              <a:t>c</a:t>
            </a:r>
            <a:r>
              <a:rPr lang="en-US" sz="2800" dirty="0">
                <a:latin typeface="Constantia"/>
                <a:cs typeface="Constantia"/>
              </a:rPr>
              <a:t>ourse</a:t>
            </a:r>
            <a:r>
              <a:rPr lang="en-US" sz="2800" spc="-145" dirty="0">
                <a:latin typeface="Constantia"/>
                <a:cs typeface="Constantia"/>
              </a:rPr>
              <a:t> </a:t>
            </a:r>
            <a:r>
              <a:rPr lang="en-US" sz="2800" dirty="0">
                <a:latin typeface="Constantia"/>
                <a:cs typeface="Constantia"/>
              </a:rPr>
              <a:t>of</a:t>
            </a:r>
            <a:r>
              <a:rPr lang="en-US" sz="2800" spc="10" dirty="0">
                <a:latin typeface="Constantia"/>
                <a:cs typeface="Constantia"/>
              </a:rPr>
              <a:t> </a:t>
            </a:r>
            <a:r>
              <a:rPr lang="en-US" sz="2800" spc="-5" dirty="0">
                <a:latin typeface="Constantia"/>
                <a:cs typeface="Constantia"/>
              </a:rPr>
              <a:t>th</a:t>
            </a:r>
            <a:r>
              <a:rPr lang="en-US" sz="2800" dirty="0">
                <a:latin typeface="Constantia"/>
                <a:cs typeface="Constantia"/>
              </a:rPr>
              <a:t>e</a:t>
            </a:r>
            <a:r>
              <a:rPr lang="en-US" sz="2800" spc="-55" dirty="0">
                <a:latin typeface="Constantia"/>
                <a:cs typeface="Constantia"/>
              </a:rPr>
              <a:t> </a:t>
            </a:r>
            <a:r>
              <a:rPr lang="en-US" sz="2800" spc="-30" dirty="0">
                <a:latin typeface="Constantia"/>
                <a:cs typeface="Constantia"/>
              </a:rPr>
              <a:t>l</a:t>
            </a:r>
            <a:r>
              <a:rPr lang="en-US" sz="2800" spc="-5" dirty="0">
                <a:latin typeface="Constantia"/>
                <a:cs typeface="Constantia"/>
              </a:rPr>
              <a:t>ym</a:t>
            </a:r>
            <a:r>
              <a:rPr lang="en-US" sz="2800" spc="-15" dirty="0">
                <a:latin typeface="Constantia"/>
                <a:cs typeface="Constantia"/>
              </a:rPr>
              <a:t>p</a:t>
            </a:r>
            <a:r>
              <a:rPr lang="en-US" sz="2800" dirty="0">
                <a:latin typeface="Constantia"/>
                <a:cs typeface="Constantia"/>
              </a:rPr>
              <a:t>hatic</a:t>
            </a:r>
            <a:r>
              <a:rPr lang="en-US" sz="2800" spc="-160" dirty="0">
                <a:latin typeface="Constantia"/>
                <a:cs typeface="Constantia"/>
              </a:rPr>
              <a:t> </a:t>
            </a:r>
            <a:r>
              <a:rPr lang="en-US" sz="2800" spc="-60" dirty="0">
                <a:latin typeface="Constantia"/>
                <a:cs typeface="Constantia"/>
              </a:rPr>
              <a:t>v</a:t>
            </a:r>
            <a:r>
              <a:rPr lang="en-US" sz="2800" dirty="0">
                <a:latin typeface="Constantia"/>
                <a:cs typeface="Constantia"/>
              </a:rPr>
              <a:t>essels</a:t>
            </a:r>
          </a:p>
          <a:p>
            <a:pPr>
              <a:lnSpc>
                <a:spcPct val="100000"/>
              </a:lnSpc>
              <a:buClr>
                <a:srgbClr val="0AD0D9"/>
              </a:buClr>
              <a:buFont typeface="Segoe UI Symbol"/>
              <a:buChar char="⚫"/>
            </a:pPr>
            <a:endParaRPr lang="en-US" sz="2800" dirty="0">
              <a:latin typeface="Constantia"/>
              <a:cs typeface="Constantia"/>
            </a:endParaRPr>
          </a:p>
          <a:p>
            <a:pPr marL="286385" marR="5080" indent="-274320">
              <a:lnSpc>
                <a:spcPct val="100000"/>
              </a:lnSpc>
              <a:buClr>
                <a:srgbClr val="0AD0D9"/>
              </a:buClr>
              <a:buSzPct val="94230"/>
              <a:buFont typeface="Segoe UI Symbol"/>
              <a:buChar char="⚫"/>
              <a:tabLst>
                <a:tab pos="287020" algn="l"/>
              </a:tabLst>
            </a:pPr>
            <a:r>
              <a:rPr lang="en-US" sz="2800" spc="-5" dirty="0">
                <a:latin typeface="Constantia"/>
                <a:cs typeface="Constantia"/>
              </a:rPr>
              <a:t>The</a:t>
            </a:r>
            <a:r>
              <a:rPr lang="en-US" sz="2800" spc="-75" dirty="0">
                <a:latin typeface="Constantia"/>
                <a:cs typeface="Constantia"/>
              </a:rPr>
              <a:t>y</a:t>
            </a:r>
            <a:r>
              <a:rPr lang="en-US" sz="2800" spc="15" dirty="0">
                <a:latin typeface="Constantia"/>
                <a:cs typeface="Constantia"/>
              </a:rPr>
              <a:t> </a:t>
            </a:r>
            <a:r>
              <a:rPr lang="en-US" sz="2800" spc="-15" dirty="0">
                <a:latin typeface="Constantia"/>
                <a:cs typeface="Constantia"/>
              </a:rPr>
              <a:t>are</a:t>
            </a:r>
            <a:r>
              <a:rPr lang="en-US" sz="2800" spc="-75" dirty="0">
                <a:latin typeface="Constantia"/>
                <a:cs typeface="Constantia"/>
              </a:rPr>
              <a:t> </a:t>
            </a:r>
            <a:r>
              <a:rPr lang="en-US" sz="2800" spc="-5" dirty="0">
                <a:latin typeface="Constantia"/>
                <a:cs typeface="Constantia"/>
              </a:rPr>
              <a:t>found</a:t>
            </a:r>
            <a:r>
              <a:rPr lang="en-US" sz="2800" spc="-20" dirty="0">
                <a:latin typeface="Constantia"/>
                <a:cs typeface="Constantia"/>
              </a:rPr>
              <a:t> </a:t>
            </a:r>
            <a:r>
              <a:rPr lang="en-US" sz="2800" spc="-5" dirty="0">
                <a:latin typeface="Constantia"/>
                <a:cs typeface="Constantia"/>
              </a:rPr>
              <a:t>in</a:t>
            </a:r>
            <a:r>
              <a:rPr lang="en-US" sz="2800" spc="-70" dirty="0">
                <a:latin typeface="Constantia"/>
                <a:cs typeface="Constantia"/>
              </a:rPr>
              <a:t> </a:t>
            </a:r>
            <a:r>
              <a:rPr lang="en-US" sz="2800" spc="-5" dirty="0">
                <a:latin typeface="Constantia"/>
                <a:cs typeface="Constantia"/>
              </a:rPr>
              <a:t>the</a:t>
            </a:r>
            <a:r>
              <a:rPr lang="en-US" sz="2800" spc="-135" dirty="0">
                <a:latin typeface="Constantia"/>
                <a:cs typeface="Constantia"/>
              </a:rPr>
              <a:t> </a:t>
            </a:r>
            <a:r>
              <a:rPr lang="en-US" sz="2800" spc="-5" dirty="0">
                <a:latin typeface="Constantia"/>
                <a:cs typeface="Constantia"/>
              </a:rPr>
              <a:t>axilla</a:t>
            </a:r>
            <a:r>
              <a:rPr lang="en-US" sz="2800" spc="-130" dirty="0">
                <a:latin typeface="Constantia"/>
                <a:cs typeface="Constantia"/>
              </a:rPr>
              <a:t> </a:t>
            </a:r>
            <a:r>
              <a:rPr lang="en-US" sz="2800" dirty="0">
                <a:latin typeface="Constantia"/>
                <a:cs typeface="Constantia"/>
              </a:rPr>
              <a:t>, </a:t>
            </a:r>
            <a:r>
              <a:rPr lang="en-US" sz="2800" spc="-10" dirty="0">
                <a:latin typeface="Constantia"/>
                <a:cs typeface="Constantia"/>
              </a:rPr>
              <a:t>groin,</a:t>
            </a:r>
            <a:r>
              <a:rPr lang="en-US" sz="2800" spc="-75" dirty="0">
                <a:latin typeface="Constantia"/>
                <a:cs typeface="Constantia"/>
              </a:rPr>
              <a:t> </a:t>
            </a:r>
            <a:r>
              <a:rPr lang="en-US" sz="2800" spc="-5" dirty="0">
                <a:latin typeface="Constantia"/>
                <a:cs typeface="Constantia"/>
              </a:rPr>
              <a:t>along</a:t>
            </a:r>
            <a:r>
              <a:rPr lang="en-US" sz="2800" spc="-25" dirty="0">
                <a:latin typeface="Constantia"/>
                <a:cs typeface="Constantia"/>
              </a:rPr>
              <a:t> </a:t>
            </a:r>
            <a:r>
              <a:rPr lang="en-US" sz="2800" spc="-5" dirty="0">
                <a:latin typeface="Constantia"/>
                <a:cs typeface="Constantia"/>
              </a:rPr>
              <a:t>the </a:t>
            </a:r>
            <a:r>
              <a:rPr lang="en-US" sz="2800" spc="-640" dirty="0">
                <a:latin typeface="Constantia"/>
                <a:cs typeface="Constantia"/>
              </a:rPr>
              <a:t> </a:t>
            </a:r>
            <a:r>
              <a:rPr lang="en-US" sz="2800" spc="-10" dirty="0">
                <a:latin typeface="Constantia"/>
                <a:cs typeface="Constantia"/>
              </a:rPr>
              <a:t>great vessels </a:t>
            </a:r>
            <a:r>
              <a:rPr lang="en-US" sz="2800" dirty="0">
                <a:latin typeface="Constantia"/>
                <a:cs typeface="Constantia"/>
              </a:rPr>
              <a:t>of </a:t>
            </a:r>
            <a:r>
              <a:rPr lang="en-US" sz="2800" spc="-5" dirty="0">
                <a:latin typeface="Constantia"/>
                <a:cs typeface="Constantia"/>
              </a:rPr>
              <a:t>the neck, </a:t>
            </a:r>
            <a:r>
              <a:rPr lang="en-US" sz="2800" dirty="0">
                <a:latin typeface="Constantia"/>
                <a:cs typeface="Constantia"/>
              </a:rPr>
              <a:t>and in </a:t>
            </a:r>
            <a:r>
              <a:rPr lang="en-US" sz="2800" spc="-20" dirty="0">
                <a:latin typeface="Constantia"/>
                <a:cs typeface="Constantia"/>
              </a:rPr>
              <a:t>large </a:t>
            </a:r>
            <a:r>
              <a:rPr lang="en-US" sz="2800" spc="-5" dirty="0">
                <a:latin typeface="Constantia"/>
                <a:cs typeface="Constantia"/>
              </a:rPr>
              <a:t>numbers </a:t>
            </a:r>
            <a:r>
              <a:rPr lang="en-US" sz="2800" dirty="0">
                <a:latin typeface="Constantia"/>
                <a:cs typeface="Constantia"/>
              </a:rPr>
              <a:t>in </a:t>
            </a:r>
            <a:r>
              <a:rPr lang="en-US" sz="2800" spc="-5" dirty="0">
                <a:latin typeface="Constantia"/>
                <a:cs typeface="Constantia"/>
              </a:rPr>
              <a:t>the </a:t>
            </a:r>
            <a:r>
              <a:rPr lang="en-US" sz="2800" dirty="0">
                <a:latin typeface="Constantia"/>
                <a:cs typeface="Constantia"/>
              </a:rPr>
              <a:t> </a:t>
            </a:r>
            <a:r>
              <a:rPr lang="en-US" sz="2800" spc="-10" dirty="0">
                <a:latin typeface="Constantia"/>
                <a:cs typeface="Constantia"/>
              </a:rPr>
              <a:t>thorax</a:t>
            </a:r>
            <a:r>
              <a:rPr lang="en-US" sz="2800" spc="-145" dirty="0">
                <a:latin typeface="Constantia"/>
                <a:cs typeface="Constantia"/>
              </a:rPr>
              <a:t> </a:t>
            </a:r>
            <a:r>
              <a:rPr lang="en-US" sz="2800" dirty="0">
                <a:latin typeface="Constantia"/>
                <a:cs typeface="Constantia"/>
              </a:rPr>
              <a:t>and</a:t>
            </a:r>
            <a:r>
              <a:rPr lang="en-US" sz="2800" spc="-70" dirty="0">
                <a:latin typeface="Constantia"/>
                <a:cs typeface="Constantia"/>
              </a:rPr>
              <a:t> </a:t>
            </a:r>
            <a:r>
              <a:rPr lang="en-US" sz="2800" dirty="0">
                <a:latin typeface="Constantia"/>
                <a:cs typeface="Constantia"/>
              </a:rPr>
              <a:t>abdomen,</a:t>
            </a:r>
            <a:r>
              <a:rPr lang="en-US" sz="2800" spc="-80" dirty="0">
                <a:latin typeface="Constantia"/>
                <a:cs typeface="Constantia"/>
              </a:rPr>
              <a:t> </a:t>
            </a:r>
            <a:r>
              <a:rPr lang="en-US" sz="2800" spc="-5" dirty="0">
                <a:latin typeface="Constantia"/>
                <a:cs typeface="Constantia"/>
              </a:rPr>
              <a:t>especially</a:t>
            </a:r>
            <a:r>
              <a:rPr lang="en-US" sz="2800" spc="-85" dirty="0">
                <a:latin typeface="Constantia"/>
                <a:cs typeface="Constantia"/>
              </a:rPr>
              <a:t> </a:t>
            </a:r>
            <a:r>
              <a:rPr lang="en-US" sz="2800" spc="-5" dirty="0">
                <a:latin typeface="Constantia"/>
                <a:cs typeface="Constantia"/>
              </a:rPr>
              <a:t>in</a:t>
            </a:r>
            <a:r>
              <a:rPr lang="en-US" sz="2800" spc="-45" dirty="0">
                <a:latin typeface="Constantia"/>
                <a:cs typeface="Constantia"/>
              </a:rPr>
              <a:t> </a:t>
            </a:r>
            <a:r>
              <a:rPr lang="en-US" sz="2800" spc="-5" dirty="0">
                <a:latin typeface="Constantia"/>
                <a:cs typeface="Constantia"/>
              </a:rPr>
              <a:t>mesenteries</a:t>
            </a:r>
            <a:endParaRPr lang="en-US" sz="2800" dirty="0">
              <a:latin typeface="Constantia"/>
              <a:cs typeface="Constantia"/>
            </a:endParaRPr>
          </a:p>
          <a:p>
            <a:pPr>
              <a:lnSpc>
                <a:spcPct val="100000"/>
              </a:lnSpc>
              <a:spcBef>
                <a:spcPts val="45"/>
              </a:spcBef>
              <a:buClr>
                <a:srgbClr val="0AD0D9"/>
              </a:buClr>
              <a:buFont typeface="Segoe UI Symbol"/>
              <a:buChar char="⚫"/>
            </a:pPr>
            <a:endParaRPr lang="en-US" sz="2800" dirty="0">
              <a:latin typeface="Constantia"/>
              <a:cs typeface="Constantia"/>
            </a:endParaRPr>
          </a:p>
          <a:p>
            <a:pPr marL="287020" indent="-274320">
              <a:lnSpc>
                <a:spcPct val="100000"/>
              </a:lnSpc>
              <a:buClr>
                <a:srgbClr val="0AD0D9"/>
              </a:buClr>
              <a:buSzPct val="94230"/>
              <a:buFont typeface="Segoe UI Symbol"/>
              <a:buChar char="⚫"/>
              <a:tabLst>
                <a:tab pos="287020" algn="l"/>
              </a:tabLst>
            </a:pPr>
            <a:r>
              <a:rPr lang="en-US" sz="2800" spc="-40" dirty="0">
                <a:latin typeface="Constantia"/>
                <a:cs typeface="Constantia"/>
              </a:rPr>
              <a:t>C</a:t>
            </a:r>
            <a:r>
              <a:rPr lang="en-US" sz="2800" dirty="0">
                <a:latin typeface="Constantia"/>
                <a:cs typeface="Constantia"/>
              </a:rPr>
              <a:t>o</a:t>
            </a:r>
            <a:r>
              <a:rPr lang="en-US" sz="2800" spc="-10" dirty="0">
                <a:latin typeface="Constantia"/>
                <a:cs typeface="Constantia"/>
              </a:rPr>
              <a:t>n</a:t>
            </a:r>
            <a:r>
              <a:rPr lang="en-US" sz="2800" dirty="0">
                <a:latin typeface="Constantia"/>
                <a:cs typeface="Constantia"/>
              </a:rPr>
              <a:t>stit</a:t>
            </a:r>
            <a:r>
              <a:rPr lang="en-US" sz="2800" spc="10" dirty="0">
                <a:latin typeface="Constantia"/>
                <a:cs typeface="Constantia"/>
              </a:rPr>
              <a:t>u</a:t>
            </a:r>
            <a:r>
              <a:rPr lang="en-US" sz="2800" spc="-45" dirty="0">
                <a:latin typeface="Constantia"/>
                <a:cs typeface="Constantia"/>
              </a:rPr>
              <a:t>t</a:t>
            </a:r>
            <a:r>
              <a:rPr lang="en-US" sz="2800" dirty="0">
                <a:latin typeface="Constantia"/>
                <a:cs typeface="Constantia"/>
              </a:rPr>
              <a:t>e</a:t>
            </a:r>
            <a:r>
              <a:rPr lang="en-US" sz="2800" spc="-185" dirty="0">
                <a:latin typeface="Constantia"/>
                <a:cs typeface="Constantia"/>
              </a:rPr>
              <a:t> </a:t>
            </a:r>
            <a:r>
              <a:rPr lang="en-US" sz="2800" dirty="0">
                <a:latin typeface="Constantia"/>
                <a:cs typeface="Constantia"/>
              </a:rPr>
              <a:t>a</a:t>
            </a:r>
            <a:r>
              <a:rPr lang="en-US" sz="2800" spc="-120" dirty="0">
                <a:latin typeface="Constantia"/>
                <a:cs typeface="Constantia"/>
              </a:rPr>
              <a:t> </a:t>
            </a:r>
            <a:r>
              <a:rPr lang="en-US" sz="2800" dirty="0">
                <a:latin typeface="Constantia"/>
                <a:cs typeface="Constantia"/>
              </a:rPr>
              <a:t>series</a:t>
            </a:r>
            <a:r>
              <a:rPr lang="en-US" sz="2800" spc="-114" dirty="0">
                <a:latin typeface="Constantia"/>
                <a:cs typeface="Constantia"/>
              </a:rPr>
              <a:t> </a:t>
            </a:r>
            <a:r>
              <a:rPr lang="en-US" sz="2800" dirty="0">
                <a:latin typeface="Constantia"/>
                <a:cs typeface="Constantia"/>
              </a:rPr>
              <a:t>of</a:t>
            </a:r>
            <a:r>
              <a:rPr lang="en-US" sz="2800" spc="50" dirty="0">
                <a:latin typeface="Constantia"/>
                <a:cs typeface="Constantia"/>
              </a:rPr>
              <a:t> </a:t>
            </a:r>
            <a:r>
              <a:rPr lang="en-US" sz="2800" spc="-15" dirty="0">
                <a:latin typeface="Constantia"/>
                <a:cs typeface="Constantia"/>
              </a:rPr>
              <a:t>i</a:t>
            </a:r>
            <a:r>
              <a:rPr lang="en-US" sz="2800" spc="-5" dirty="0">
                <a:latin typeface="Constantia"/>
                <a:cs typeface="Constantia"/>
              </a:rPr>
              <a:t>n</a:t>
            </a:r>
            <a:r>
              <a:rPr lang="en-US" sz="2800" dirty="0">
                <a:latin typeface="Constantia"/>
                <a:cs typeface="Constantia"/>
              </a:rPr>
              <a:t>-li</a:t>
            </a:r>
            <a:r>
              <a:rPr lang="en-US" sz="2800" spc="-10" dirty="0">
                <a:latin typeface="Constantia"/>
                <a:cs typeface="Constantia"/>
              </a:rPr>
              <a:t>n</a:t>
            </a:r>
            <a:r>
              <a:rPr lang="en-US" sz="2800" dirty="0">
                <a:latin typeface="Constantia"/>
                <a:cs typeface="Constantia"/>
              </a:rPr>
              <a:t>e</a:t>
            </a:r>
            <a:r>
              <a:rPr lang="en-US" sz="2800" spc="-80" dirty="0">
                <a:latin typeface="Constantia"/>
                <a:cs typeface="Constantia"/>
              </a:rPr>
              <a:t> </a:t>
            </a:r>
            <a:r>
              <a:rPr lang="en-US" sz="2800" spc="55" dirty="0">
                <a:latin typeface="Constantia"/>
                <a:cs typeface="Constantia"/>
              </a:rPr>
              <a:t>f</a:t>
            </a:r>
            <a:r>
              <a:rPr lang="en-US" sz="2800" spc="-5" dirty="0">
                <a:latin typeface="Constantia"/>
                <a:cs typeface="Constantia"/>
              </a:rPr>
              <a:t>il</a:t>
            </a:r>
            <a:r>
              <a:rPr lang="en-US" sz="2800" spc="-40" dirty="0">
                <a:latin typeface="Constantia"/>
                <a:cs typeface="Constantia"/>
              </a:rPr>
              <a:t>t</a:t>
            </a:r>
            <a:r>
              <a:rPr lang="en-US" sz="2800" dirty="0">
                <a:latin typeface="Constantia"/>
                <a:cs typeface="Constantia"/>
              </a:rPr>
              <a:t>ers</a:t>
            </a:r>
          </a:p>
        </p:txBody>
      </p:sp>
      <p:sp>
        <p:nvSpPr>
          <p:cNvPr id="6" name="Slide Number Placeholder 5">
            <a:extLst>
              <a:ext uri="{FF2B5EF4-FFF2-40B4-BE49-F238E27FC236}">
                <a16:creationId xmlns:a16="http://schemas.microsoft.com/office/drawing/2014/main" xmlns="" id="{55937B10-059D-43A3-8DA1-9F801B0CEB5E}"/>
              </a:ext>
            </a:extLst>
          </p:cNvPr>
          <p:cNvSpPr>
            <a:spLocks noGrp="1"/>
          </p:cNvSpPr>
          <p:nvPr>
            <p:ph type="sldNum" sz="quarter" idx="12"/>
          </p:nvPr>
        </p:nvSpPr>
        <p:spPr/>
        <p:txBody>
          <a:bodyPr/>
          <a:lstStyle/>
          <a:p>
            <a:pPr marL="55880">
              <a:lnSpc>
                <a:spcPts val="2005"/>
              </a:lnSpc>
            </a:pPr>
            <a:fld id="{81D60167-4931-47E6-BA6A-407CBD079E47}" type="slidenum">
              <a:rPr lang="en-GB" smtClean="0"/>
              <a:t>93</a:t>
            </a:fld>
            <a:endParaRPr lang="en-GB" dirty="0"/>
          </a:p>
        </p:txBody>
      </p:sp>
      <p:sp>
        <p:nvSpPr>
          <p:cNvPr id="5" name="Footer Placeholder 4">
            <a:extLst>
              <a:ext uri="{FF2B5EF4-FFF2-40B4-BE49-F238E27FC236}">
                <a16:creationId xmlns:a16="http://schemas.microsoft.com/office/drawing/2014/main" xmlns="" id="{7267FCD0-3EFB-4DB7-8EA3-9080203803AB}"/>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19045241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752600" y="0"/>
            <a:ext cx="5029200" cy="381000"/>
          </a:xfrm>
        </p:spPr>
        <p:txBody>
          <a:bodyPr>
            <a:normAutofit fontScale="90000"/>
          </a:bodyPr>
          <a:lstStyle/>
          <a:p>
            <a:r>
              <a:rPr lang="en-US" b="1" dirty="0">
                <a:solidFill>
                  <a:srgbClr val="000099"/>
                </a:solidFill>
                <a:cs typeface="Angsana New" pitchFamily="18" charset="-34"/>
              </a:rPr>
              <a:t>Lymph Nodes</a:t>
            </a:r>
          </a:p>
        </p:txBody>
      </p:sp>
      <p:pic>
        <p:nvPicPr>
          <p:cNvPr id="459784" name="Picture 8"/>
          <p:cNvPicPr>
            <a:picLocks noGrp="1" noChangeAspect="1" noChangeArrowheads="1"/>
          </p:cNvPicPr>
          <p:nvPr>
            <p:ph type="body" idx="1"/>
          </p:nvPr>
        </p:nvPicPr>
        <p:blipFill>
          <a:blip r:embed="rId3" cstate="print"/>
          <a:srcRect b="2921"/>
          <a:stretch>
            <a:fillRect/>
          </a:stretch>
        </p:blipFill>
        <p:spPr>
          <a:xfrm>
            <a:off x="0" y="457200"/>
            <a:ext cx="9144000" cy="6400800"/>
          </a:xfrm>
          <a:noFill/>
        </p:spPr>
      </p:pic>
      <p:sp>
        <p:nvSpPr>
          <p:cNvPr id="2" name="Footer Placeholder 1">
            <a:extLst>
              <a:ext uri="{FF2B5EF4-FFF2-40B4-BE49-F238E27FC236}">
                <a16:creationId xmlns:a16="http://schemas.microsoft.com/office/drawing/2014/main" xmlns="" id="{FC5EF9AD-896A-4BE0-9D1F-BBAC4E265923}"/>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53284F0E-2719-4C25-8CAB-C109A6B2C585}"/>
              </a:ext>
            </a:extLst>
          </p:cNvPr>
          <p:cNvSpPr>
            <a:spLocks noGrp="1"/>
          </p:cNvSpPr>
          <p:nvPr>
            <p:ph type="sldNum" sz="quarter" idx="12"/>
          </p:nvPr>
        </p:nvSpPr>
        <p:spPr/>
        <p:txBody>
          <a:bodyPr/>
          <a:lstStyle/>
          <a:p>
            <a:pPr marL="55880">
              <a:lnSpc>
                <a:spcPts val="2005"/>
              </a:lnSpc>
            </a:pPr>
            <a:fld id="{81D60167-4931-47E6-BA6A-407CBD079E47}" type="slidenum">
              <a:rPr lang="en-GB" smtClean="0"/>
              <a:t>94</a:t>
            </a:fld>
            <a:endParaRPr lang="en-GB" dirty="0"/>
          </a:p>
        </p:txBody>
      </p:sp>
    </p:spTree>
    <p:extLst>
      <p:ext uri="{BB962C8B-B14F-4D97-AF65-F5344CB8AC3E}">
        <p14:creationId xmlns:p14="http://schemas.microsoft.com/office/powerpoint/2010/main" val="423567679"/>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2"/>
            <a:ext cx="9144000" cy="714375"/>
          </a:xfrm>
          <a:custGeom>
            <a:avLst/>
            <a:gdLst/>
            <a:ahLst/>
            <a:cxnLst/>
            <a:rect l="l" t="t" r="r" b="b"/>
            <a:pathLst>
              <a:path w="9144000" h="714375">
                <a:moveTo>
                  <a:pt x="9144000" y="0"/>
                </a:moveTo>
                <a:lnTo>
                  <a:pt x="0" y="0"/>
                </a:lnTo>
                <a:lnTo>
                  <a:pt x="0" y="714362"/>
                </a:lnTo>
                <a:lnTo>
                  <a:pt x="9144000" y="714362"/>
                </a:lnTo>
                <a:lnTo>
                  <a:pt x="9144000" y="0"/>
                </a:lnTo>
                <a:close/>
              </a:path>
            </a:pathLst>
          </a:custGeom>
          <a:solidFill>
            <a:srgbClr val="89DFFF"/>
          </a:solidFill>
        </p:spPr>
        <p:txBody>
          <a:bodyPr wrap="square" lIns="0" tIns="0" rIns="0" bIns="0" rtlCol="0"/>
          <a:lstStyle/>
          <a:p>
            <a:endParaRPr/>
          </a:p>
        </p:txBody>
      </p:sp>
      <p:sp>
        <p:nvSpPr>
          <p:cNvPr id="3" name="object 3"/>
          <p:cNvSpPr txBox="1">
            <a:spLocks noGrp="1"/>
          </p:cNvSpPr>
          <p:nvPr>
            <p:ph type="title"/>
          </p:nvPr>
        </p:nvSpPr>
        <p:spPr>
          <a:xfrm>
            <a:off x="2044954" y="148242"/>
            <a:ext cx="3517646" cy="505267"/>
          </a:xfrm>
          <a:prstGeom prst="rect">
            <a:avLst/>
          </a:prstGeom>
        </p:spPr>
        <p:txBody>
          <a:bodyPr vert="horz" wrap="square" lIns="0" tIns="12700" rIns="0" bIns="0" rtlCol="0">
            <a:spAutoFit/>
          </a:bodyPr>
          <a:lstStyle/>
          <a:p>
            <a:pPr marL="12700">
              <a:lnSpc>
                <a:spcPct val="100000"/>
              </a:lnSpc>
              <a:spcBef>
                <a:spcPts val="100"/>
              </a:spcBef>
            </a:pPr>
            <a:r>
              <a:rPr lang="en-US" sz="3200" b="1" spc="-30" dirty="0">
                <a:solidFill>
                  <a:srgbClr val="0000CC"/>
                </a:solidFill>
              </a:rPr>
              <a:t>Lymph</a:t>
            </a:r>
            <a:r>
              <a:rPr lang="en-US" sz="3200" b="1" spc="-114" dirty="0">
                <a:solidFill>
                  <a:srgbClr val="0000CC"/>
                </a:solidFill>
              </a:rPr>
              <a:t> </a:t>
            </a:r>
            <a:r>
              <a:rPr lang="en-US" sz="3200" b="1" spc="-15" dirty="0">
                <a:solidFill>
                  <a:srgbClr val="0000CC"/>
                </a:solidFill>
              </a:rPr>
              <a:t>Nodes</a:t>
            </a:r>
            <a:endParaRPr sz="3200" b="1" dirty="0">
              <a:solidFill>
                <a:srgbClr val="0000CC"/>
              </a:solidFill>
              <a:latin typeface="Tahoma"/>
              <a:cs typeface="Tahoma"/>
            </a:endParaRPr>
          </a:p>
        </p:txBody>
      </p:sp>
      <p:sp>
        <p:nvSpPr>
          <p:cNvPr id="4" name="object 4"/>
          <p:cNvSpPr txBox="1"/>
          <p:nvPr/>
        </p:nvSpPr>
        <p:spPr>
          <a:xfrm>
            <a:off x="0" y="931701"/>
            <a:ext cx="3962401" cy="5223033"/>
          </a:xfrm>
          <a:prstGeom prst="rect">
            <a:avLst/>
          </a:prstGeom>
        </p:spPr>
        <p:txBody>
          <a:bodyPr vert="horz" wrap="square" lIns="0" tIns="93345" rIns="0" bIns="0" rtlCol="0">
            <a:spAutoFit/>
          </a:bodyPr>
          <a:lstStyle/>
          <a:p>
            <a:pPr marL="287020" indent="-274320">
              <a:lnSpc>
                <a:spcPct val="150000"/>
              </a:lnSpc>
              <a:spcBef>
                <a:spcPts val="735"/>
              </a:spcBef>
              <a:buClr>
                <a:srgbClr val="0AD0D9"/>
              </a:buClr>
              <a:buSzPct val="94230"/>
              <a:buFont typeface="Segoe UI Symbol"/>
              <a:buChar char="⚫"/>
              <a:tabLst>
                <a:tab pos="287020" algn="l"/>
              </a:tabLst>
            </a:pPr>
            <a:r>
              <a:rPr lang="en-US" sz="2600" b="1" dirty="0">
                <a:solidFill>
                  <a:srgbClr val="0000CC"/>
                </a:solidFill>
                <a:latin typeface="Constantia"/>
                <a:cs typeface="Constantia"/>
              </a:rPr>
              <a:t>Histology</a:t>
            </a:r>
          </a:p>
          <a:p>
            <a:pPr marL="652145" marR="5080" lvl="1" indent="-247015">
              <a:lnSpc>
                <a:spcPct val="150000"/>
              </a:lnSpc>
              <a:spcBef>
                <a:spcPts val="585"/>
              </a:spcBef>
              <a:buClr>
                <a:srgbClr val="0E6EC5"/>
              </a:buClr>
              <a:buSzPct val="85416"/>
              <a:buFont typeface="Segoe UI Symbol"/>
              <a:buChar char="⚫"/>
              <a:tabLst>
                <a:tab pos="652780" algn="l"/>
              </a:tabLst>
            </a:pPr>
            <a:r>
              <a:rPr lang="en-US" sz="2400" dirty="0">
                <a:latin typeface="Constantia"/>
                <a:cs typeface="Constantia"/>
              </a:rPr>
              <a:t>A </a:t>
            </a:r>
            <a:r>
              <a:rPr lang="en-US" sz="2400" spc="-20" dirty="0">
                <a:latin typeface="Constantia"/>
                <a:cs typeface="Constantia"/>
              </a:rPr>
              <a:t>connective </a:t>
            </a:r>
            <a:r>
              <a:rPr lang="en-US" sz="2400" spc="-15" dirty="0">
                <a:latin typeface="Constantia"/>
                <a:cs typeface="Constantia"/>
              </a:rPr>
              <a:t> </a:t>
            </a:r>
            <a:r>
              <a:rPr lang="en-US" sz="2400" dirty="0">
                <a:latin typeface="Constantia"/>
                <a:cs typeface="Constantia"/>
              </a:rPr>
              <a:t>tissue </a:t>
            </a:r>
            <a:r>
              <a:rPr lang="en-US" sz="2400" b="1" spc="-5" dirty="0">
                <a:solidFill>
                  <a:srgbClr val="0000CC"/>
                </a:solidFill>
                <a:latin typeface="Constantia"/>
                <a:cs typeface="Constantia"/>
              </a:rPr>
              <a:t>capsule</a:t>
            </a:r>
            <a:r>
              <a:rPr lang="en-US" sz="2400" b="1" spc="-5" dirty="0">
                <a:latin typeface="Constantia"/>
                <a:cs typeface="Constantia"/>
              </a:rPr>
              <a:t> </a:t>
            </a:r>
            <a:r>
              <a:rPr lang="en-US" sz="2400" b="1" spc="-560" dirty="0">
                <a:latin typeface="Constantia"/>
                <a:cs typeface="Constantia"/>
              </a:rPr>
              <a:t> </a:t>
            </a:r>
            <a:r>
              <a:rPr lang="en-US" sz="2400" spc="-5" dirty="0">
                <a:latin typeface="Constantia"/>
                <a:cs typeface="Constantia"/>
              </a:rPr>
              <a:t>surrounds the </a:t>
            </a:r>
            <a:r>
              <a:rPr lang="en-US" sz="2400" dirty="0">
                <a:latin typeface="Constantia"/>
                <a:cs typeface="Constantia"/>
              </a:rPr>
              <a:t> </a:t>
            </a:r>
            <a:r>
              <a:rPr lang="en-US" sz="2400" spc="-10" dirty="0">
                <a:latin typeface="Constantia"/>
                <a:cs typeface="Constantia"/>
              </a:rPr>
              <a:t>lymph node, </a:t>
            </a:r>
            <a:r>
              <a:rPr lang="en-US" sz="2400" spc="-5" dirty="0">
                <a:latin typeface="Constantia"/>
                <a:cs typeface="Constantia"/>
              </a:rPr>
              <a:t> sending </a:t>
            </a:r>
            <a:r>
              <a:rPr lang="en-US" sz="2400" dirty="0">
                <a:latin typeface="Constantia"/>
                <a:cs typeface="Constantia"/>
              </a:rPr>
              <a:t> </a:t>
            </a:r>
            <a:r>
              <a:rPr lang="en-US" sz="2400" spc="-5" dirty="0">
                <a:latin typeface="Constantia"/>
                <a:cs typeface="Constantia"/>
              </a:rPr>
              <a:t>trabeculae</a:t>
            </a:r>
            <a:r>
              <a:rPr lang="en-US" sz="2400" spc="-145" dirty="0">
                <a:latin typeface="Constantia"/>
                <a:cs typeface="Constantia"/>
              </a:rPr>
              <a:t> </a:t>
            </a:r>
            <a:r>
              <a:rPr lang="en-US" sz="2400" spc="-15" dirty="0">
                <a:latin typeface="Constantia"/>
                <a:cs typeface="Constantia"/>
              </a:rPr>
              <a:t>into </a:t>
            </a:r>
            <a:r>
              <a:rPr lang="en-US" sz="2400" spc="-590" dirty="0">
                <a:latin typeface="Constantia"/>
                <a:cs typeface="Constantia"/>
              </a:rPr>
              <a:t> </a:t>
            </a:r>
            <a:r>
              <a:rPr lang="en-US" sz="2400" dirty="0">
                <a:latin typeface="Constantia"/>
                <a:cs typeface="Constantia"/>
              </a:rPr>
              <a:t>its</a:t>
            </a:r>
            <a:r>
              <a:rPr lang="en-US" sz="2400" spc="-85" dirty="0">
                <a:latin typeface="Constantia"/>
                <a:cs typeface="Constantia"/>
              </a:rPr>
              <a:t> </a:t>
            </a:r>
            <a:r>
              <a:rPr lang="en-US" sz="2400" spc="-10" dirty="0">
                <a:latin typeface="Constantia"/>
                <a:cs typeface="Constantia"/>
              </a:rPr>
              <a:t>interior</a:t>
            </a:r>
            <a:endParaRPr lang="en-US" sz="2400" dirty="0">
              <a:latin typeface="Constantia"/>
              <a:cs typeface="Constantia"/>
            </a:endParaRPr>
          </a:p>
          <a:p>
            <a:pPr marL="652145" marR="391795" lvl="1" indent="-247015">
              <a:lnSpc>
                <a:spcPct val="150000"/>
              </a:lnSpc>
              <a:spcBef>
                <a:spcPts val="580"/>
              </a:spcBef>
              <a:buClr>
                <a:srgbClr val="0E6EC5"/>
              </a:buClr>
              <a:buSzPct val="85416"/>
              <a:buFont typeface="Segoe UI Symbol"/>
              <a:buChar char="⚫"/>
              <a:tabLst>
                <a:tab pos="652780" algn="l"/>
              </a:tabLst>
            </a:pPr>
            <a:r>
              <a:rPr lang="en-US" sz="2400" spc="-15" dirty="0">
                <a:latin typeface="Constantia"/>
                <a:cs typeface="Constantia"/>
              </a:rPr>
              <a:t>Show </a:t>
            </a:r>
            <a:r>
              <a:rPr lang="en-US" sz="2400" spc="-25" dirty="0">
                <a:latin typeface="Constantia"/>
                <a:cs typeface="Constantia"/>
              </a:rPr>
              <a:t>two </a:t>
            </a:r>
            <a:r>
              <a:rPr lang="en-US" sz="2400" spc="-20" dirty="0">
                <a:latin typeface="Constantia"/>
                <a:cs typeface="Constantia"/>
              </a:rPr>
              <a:t> </a:t>
            </a:r>
            <a:r>
              <a:rPr lang="en-US" sz="2400" spc="-10" dirty="0">
                <a:latin typeface="Constantia"/>
                <a:cs typeface="Constantia"/>
              </a:rPr>
              <a:t>regions, </a:t>
            </a:r>
            <a:r>
              <a:rPr lang="en-US" sz="2400" dirty="0">
                <a:latin typeface="Constantia"/>
                <a:cs typeface="Constantia"/>
              </a:rPr>
              <a:t>a </a:t>
            </a:r>
            <a:r>
              <a:rPr lang="en-US" sz="2400" spc="5" dirty="0">
                <a:latin typeface="Constantia"/>
                <a:cs typeface="Constantia"/>
              </a:rPr>
              <a:t> </a:t>
            </a:r>
            <a:r>
              <a:rPr lang="en-US" sz="2400" b="1" spc="-55" dirty="0">
                <a:solidFill>
                  <a:srgbClr val="0000CC"/>
                </a:solidFill>
                <a:latin typeface="Constantia"/>
                <a:cs typeface="Constantia"/>
              </a:rPr>
              <a:t>c</a:t>
            </a:r>
            <a:r>
              <a:rPr lang="en-US" sz="2400" b="1" dirty="0">
                <a:solidFill>
                  <a:srgbClr val="0000CC"/>
                </a:solidFill>
                <a:latin typeface="Constantia"/>
                <a:cs typeface="Constantia"/>
              </a:rPr>
              <a:t>or</a:t>
            </a:r>
            <a:r>
              <a:rPr lang="en-US" sz="2400" b="1" spc="-30" dirty="0">
                <a:solidFill>
                  <a:srgbClr val="0000CC"/>
                </a:solidFill>
                <a:latin typeface="Constantia"/>
                <a:cs typeface="Constantia"/>
              </a:rPr>
              <a:t>t</a:t>
            </a:r>
            <a:r>
              <a:rPr lang="en-US" sz="2400" b="1" dirty="0">
                <a:solidFill>
                  <a:srgbClr val="0000CC"/>
                </a:solidFill>
                <a:latin typeface="Constantia"/>
                <a:cs typeface="Constantia"/>
              </a:rPr>
              <a:t>ex</a:t>
            </a:r>
            <a:r>
              <a:rPr lang="en-US" sz="2400" b="1" spc="-110" dirty="0">
                <a:solidFill>
                  <a:srgbClr val="0000CC"/>
                </a:solidFill>
                <a:latin typeface="Constantia"/>
                <a:cs typeface="Constantia"/>
              </a:rPr>
              <a:t> </a:t>
            </a:r>
            <a:r>
              <a:rPr lang="en-US" sz="2400" dirty="0">
                <a:latin typeface="Constantia"/>
                <a:cs typeface="Constantia"/>
              </a:rPr>
              <a:t>and</a:t>
            </a:r>
            <a:r>
              <a:rPr lang="en-US" sz="2400" spc="-60" dirty="0">
                <a:latin typeface="Constantia"/>
                <a:cs typeface="Constantia"/>
              </a:rPr>
              <a:t> </a:t>
            </a:r>
            <a:r>
              <a:rPr lang="en-US" sz="2400" dirty="0">
                <a:latin typeface="Constantia"/>
                <a:cs typeface="Constantia"/>
              </a:rPr>
              <a:t>a  </a:t>
            </a:r>
            <a:r>
              <a:rPr lang="en-US" sz="2400" b="1" spc="-5" dirty="0">
                <a:solidFill>
                  <a:srgbClr val="0000CC"/>
                </a:solidFill>
                <a:latin typeface="Constantia"/>
                <a:cs typeface="Constantia"/>
              </a:rPr>
              <a:t>medulla</a:t>
            </a:r>
            <a:endParaRPr lang="en-US" sz="2400" dirty="0">
              <a:solidFill>
                <a:srgbClr val="0000CC"/>
              </a:solidFill>
              <a:latin typeface="Constantia"/>
              <a:cs typeface="Constantia"/>
            </a:endParaRPr>
          </a:p>
        </p:txBody>
      </p:sp>
      <p:sp>
        <p:nvSpPr>
          <p:cNvPr id="6" name="Slide Number Placeholder 5">
            <a:extLst>
              <a:ext uri="{FF2B5EF4-FFF2-40B4-BE49-F238E27FC236}">
                <a16:creationId xmlns:a16="http://schemas.microsoft.com/office/drawing/2014/main" xmlns="" id="{55937B10-059D-43A3-8DA1-9F801B0CEB5E}"/>
              </a:ext>
            </a:extLst>
          </p:cNvPr>
          <p:cNvSpPr>
            <a:spLocks noGrp="1"/>
          </p:cNvSpPr>
          <p:nvPr>
            <p:ph type="sldNum" sz="quarter" idx="12"/>
          </p:nvPr>
        </p:nvSpPr>
        <p:spPr/>
        <p:txBody>
          <a:bodyPr/>
          <a:lstStyle/>
          <a:p>
            <a:pPr marL="55880">
              <a:lnSpc>
                <a:spcPts val="2005"/>
              </a:lnSpc>
            </a:pPr>
            <a:fld id="{81D60167-4931-47E6-BA6A-407CBD079E47}" type="slidenum">
              <a:rPr lang="en-GB" smtClean="0"/>
              <a:t>95</a:t>
            </a:fld>
            <a:endParaRPr lang="en-GB" dirty="0"/>
          </a:p>
        </p:txBody>
      </p:sp>
      <p:pic>
        <p:nvPicPr>
          <p:cNvPr id="7" name="object 11">
            <a:extLst>
              <a:ext uri="{FF2B5EF4-FFF2-40B4-BE49-F238E27FC236}">
                <a16:creationId xmlns:a16="http://schemas.microsoft.com/office/drawing/2014/main" xmlns="" id="{A65E7DF6-A5ED-4621-8879-4B38E42A4754}"/>
              </a:ext>
            </a:extLst>
          </p:cNvPr>
          <p:cNvPicPr/>
          <p:nvPr/>
        </p:nvPicPr>
        <p:blipFill>
          <a:blip r:embed="rId2" cstate="print"/>
          <a:stretch>
            <a:fillRect/>
          </a:stretch>
        </p:blipFill>
        <p:spPr>
          <a:xfrm>
            <a:off x="3749040" y="1271332"/>
            <a:ext cx="5394960" cy="5348351"/>
          </a:xfrm>
          <a:prstGeom prst="rect">
            <a:avLst/>
          </a:prstGeom>
        </p:spPr>
      </p:pic>
      <p:sp>
        <p:nvSpPr>
          <p:cNvPr id="5" name="Footer Placeholder 4">
            <a:extLst>
              <a:ext uri="{FF2B5EF4-FFF2-40B4-BE49-F238E27FC236}">
                <a16:creationId xmlns:a16="http://schemas.microsoft.com/office/drawing/2014/main" xmlns="" id="{EC93B2AB-10FB-46D2-A8B5-0F8749D71612}"/>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07422748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573A4E5F-AF20-442D-A288-73624DBA3398}"/>
              </a:ext>
            </a:extLst>
          </p:cNvPr>
          <p:cNvSpPr>
            <a:spLocks noGrp="1"/>
          </p:cNvSpPr>
          <p:nvPr>
            <p:ph type="sldNum" sz="quarter" idx="12"/>
          </p:nvPr>
        </p:nvSpPr>
        <p:spPr/>
        <p:txBody>
          <a:bodyPr/>
          <a:lstStyle/>
          <a:p>
            <a:pPr marL="55880">
              <a:lnSpc>
                <a:spcPts val="2005"/>
              </a:lnSpc>
            </a:pPr>
            <a:fld id="{81D60167-4931-47E6-BA6A-407CBD079E47}" type="slidenum">
              <a:rPr lang="en-GB" smtClean="0"/>
              <a:t>96</a:t>
            </a:fld>
            <a:endParaRPr lang="en-GB" dirty="0"/>
          </a:p>
        </p:txBody>
      </p:sp>
      <p:pic>
        <p:nvPicPr>
          <p:cNvPr id="6" name="Picture 5">
            <a:extLst>
              <a:ext uri="{FF2B5EF4-FFF2-40B4-BE49-F238E27FC236}">
                <a16:creationId xmlns:a16="http://schemas.microsoft.com/office/drawing/2014/main" xmlns="" id="{F8ACAFA0-8DEC-4824-BB63-E7C8C3FCB8A9}"/>
              </a:ext>
            </a:extLst>
          </p:cNvPr>
          <p:cNvPicPr>
            <a:picLocks noChangeAspect="1"/>
          </p:cNvPicPr>
          <p:nvPr/>
        </p:nvPicPr>
        <p:blipFill>
          <a:blip r:embed="rId2"/>
          <a:stretch>
            <a:fillRect/>
          </a:stretch>
        </p:blipFill>
        <p:spPr>
          <a:xfrm>
            <a:off x="1354844" y="0"/>
            <a:ext cx="6434312" cy="6858000"/>
          </a:xfrm>
          <a:prstGeom prst="rect">
            <a:avLst/>
          </a:prstGeom>
        </p:spPr>
      </p:pic>
      <p:sp>
        <p:nvSpPr>
          <p:cNvPr id="2" name="Footer Placeholder 1">
            <a:extLst>
              <a:ext uri="{FF2B5EF4-FFF2-40B4-BE49-F238E27FC236}">
                <a16:creationId xmlns:a16="http://schemas.microsoft.com/office/drawing/2014/main" xmlns="" id="{039D7C92-778E-4657-9CE9-6EE6051901C2}"/>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95905025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54D30B-88AB-494A-B8AF-6F37121F2A05}"/>
              </a:ext>
            </a:extLst>
          </p:cNvPr>
          <p:cNvSpPr>
            <a:spLocks noGrp="1"/>
          </p:cNvSpPr>
          <p:nvPr>
            <p:ph type="title"/>
          </p:nvPr>
        </p:nvSpPr>
        <p:spPr/>
        <p:txBody>
          <a:bodyPr/>
          <a:lstStyle/>
          <a:p>
            <a:r>
              <a:rPr lang="en-US" sz="3600" b="1" dirty="0">
                <a:solidFill>
                  <a:srgbClr val="0000CC"/>
                </a:solidFill>
                <a:cs typeface="Cordia New" pitchFamily="34" charset="-34"/>
              </a:rPr>
              <a:t>CORTEX</a:t>
            </a:r>
            <a:endParaRPr lang="en-US" dirty="0">
              <a:solidFill>
                <a:srgbClr val="0000CC"/>
              </a:solidFill>
            </a:endParaRPr>
          </a:p>
        </p:txBody>
      </p:sp>
      <p:sp>
        <p:nvSpPr>
          <p:cNvPr id="3" name="Content Placeholder 2">
            <a:extLst>
              <a:ext uri="{FF2B5EF4-FFF2-40B4-BE49-F238E27FC236}">
                <a16:creationId xmlns:a16="http://schemas.microsoft.com/office/drawing/2014/main" xmlns="" id="{B67041BB-56DA-4909-8FCE-7A6505132515}"/>
              </a:ext>
            </a:extLst>
          </p:cNvPr>
          <p:cNvSpPr>
            <a:spLocks noGrp="1"/>
          </p:cNvSpPr>
          <p:nvPr>
            <p:ph idx="1"/>
          </p:nvPr>
        </p:nvSpPr>
        <p:spPr>
          <a:xfrm>
            <a:off x="152400" y="1295400"/>
            <a:ext cx="8991600" cy="5562600"/>
          </a:xfrm>
        </p:spPr>
        <p:txBody>
          <a:bodyPr>
            <a:noAutofit/>
          </a:bodyPr>
          <a:lstStyle/>
          <a:p>
            <a:pPr marL="404813" indent="-404813">
              <a:lnSpc>
                <a:spcPct val="150000"/>
              </a:lnSpc>
              <a:spcBef>
                <a:spcPts val="1200"/>
              </a:spcBef>
              <a:buFont typeface="Arial" charset="0"/>
              <a:buNone/>
              <a:tabLst>
                <a:tab pos="404813" algn="l"/>
              </a:tabLst>
              <a:defRPr/>
            </a:pPr>
            <a:r>
              <a:rPr lang="en-US" sz="2800" b="1" dirty="0">
                <a:cs typeface="Cordia New" pitchFamily="34" charset="-34"/>
              </a:rPr>
              <a:t> </a:t>
            </a:r>
            <a:r>
              <a:rPr lang="en-US" sz="2800" b="1" dirty="0">
                <a:solidFill>
                  <a:srgbClr val="0000CC"/>
                </a:solidFill>
                <a:cs typeface="Cordia New" pitchFamily="34" charset="-34"/>
              </a:rPr>
              <a:t>Outer cortex</a:t>
            </a:r>
          </a:p>
          <a:p>
            <a:pPr marL="914400" lvl="1" indent="-457200">
              <a:lnSpc>
                <a:spcPct val="150000"/>
              </a:lnSpc>
              <a:spcBef>
                <a:spcPts val="1200"/>
              </a:spcBef>
              <a:tabLst>
                <a:tab pos="854075" algn="l"/>
              </a:tabLst>
              <a:defRPr/>
            </a:pPr>
            <a:r>
              <a:rPr lang="en-US" sz="2800" dirty="0">
                <a:cs typeface="Cordia New" pitchFamily="34" charset="-34"/>
              </a:rPr>
              <a:t>Contains follicles (</a:t>
            </a:r>
            <a:r>
              <a:rPr lang="en-US" sz="2800" dirty="0">
                <a:solidFill>
                  <a:srgbClr val="0000CC"/>
                </a:solidFill>
                <a:cs typeface="Cordia New" pitchFamily="34" charset="-34"/>
              </a:rPr>
              <a:t>lymphatic nodules)</a:t>
            </a:r>
          </a:p>
          <a:p>
            <a:pPr marL="457200" lvl="1" indent="0">
              <a:lnSpc>
                <a:spcPct val="150000"/>
              </a:lnSpc>
              <a:spcBef>
                <a:spcPts val="1200"/>
              </a:spcBef>
              <a:buNone/>
              <a:tabLst>
                <a:tab pos="854075" algn="l"/>
              </a:tabLst>
              <a:defRPr/>
            </a:pPr>
            <a:r>
              <a:rPr lang="en-US" sz="2800" b="1" dirty="0">
                <a:cs typeface="Cordia New" pitchFamily="34" charset="-34"/>
              </a:rPr>
              <a:t> </a:t>
            </a:r>
            <a:r>
              <a:rPr lang="en-US" sz="2800" b="1" dirty="0">
                <a:solidFill>
                  <a:srgbClr val="0000CC"/>
                </a:solidFill>
                <a:cs typeface="Cordia New" pitchFamily="34" charset="-34"/>
              </a:rPr>
              <a:t>Inner cortex (paracortex)</a:t>
            </a:r>
          </a:p>
          <a:p>
            <a:pPr marL="854075" lvl="1" indent="-449263">
              <a:lnSpc>
                <a:spcPct val="150000"/>
              </a:lnSpc>
              <a:spcBef>
                <a:spcPts val="1200"/>
              </a:spcBef>
              <a:defRPr/>
            </a:pPr>
            <a:r>
              <a:rPr lang="en-US" sz="2800" dirty="0">
                <a:cs typeface="Cordia New" pitchFamily="34" charset="-34"/>
              </a:rPr>
              <a:t>Does </a:t>
            </a:r>
            <a:r>
              <a:rPr lang="en-US" sz="2800" b="1" dirty="0">
                <a:cs typeface="Cordia New" pitchFamily="34" charset="-34"/>
              </a:rPr>
              <a:t>not contain lymphatic nodules</a:t>
            </a:r>
          </a:p>
          <a:p>
            <a:pPr marL="854075" lvl="1" indent="-449263">
              <a:lnSpc>
                <a:spcPct val="150000"/>
              </a:lnSpc>
              <a:spcBef>
                <a:spcPts val="1200"/>
              </a:spcBef>
              <a:defRPr/>
            </a:pPr>
            <a:r>
              <a:rPr lang="en-US" sz="2800" dirty="0">
                <a:cs typeface="Cordia New" pitchFamily="34" charset="-34"/>
              </a:rPr>
              <a:t>Contains mainly </a:t>
            </a:r>
            <a:r>
              <a:rPr lang="en-US" sz="2800" b="1" dirty="0">
                <a:solidFill>
                  <a:srgbClr val="0000CC"/>
                </a:solidFill>
                <a:cs typeface="Cordia New" pitchFamily="34" charset="-34"/>
              </a:rPr>
              <a:t>T cells </a:t>
            </a:r>
            <a:r>
              <a:rPr lang="en-US" sz="2800" dirty="0">
                <a:cs typeface="Cordia New" pitchFamily="34" charset="-34"/>
              </a:rPr>
              <a:t>and </a:t>
            </a:r>
            <a:r>
              <a:rPr lang="en-US" sz="2800" b="1" dirty="0">
                <a:solidFill>
                  <a:srgbClr val="0000CC"/>
                </a:solidFill>
                <a:cs typeface="Cordia New" pitchFamily="34" charset="-34"/>
              </a:rPr>
              <a:t>dendritic cells </a:t>
            </a:r>
            <a:r>
              <a:rPr lang="en-US" sz="2800" dirty="0">
                <a:cs typeface="Cordia New" pitchFamily="34" charset="-34"/>
              </a:rPr>
              <a:t>that enter from other lymph node from other tissues.</a:t>
            </a:r>
          </a:p>
          <a:p>
            <a:pPr>
              <a:lnSpc>
                <a:spcPct val="150000"/>
              </a:lnSpc>
            </a:pPr>
            <a:endParaRPr lang="en-US" sz="2800" dirty="0"/>
          </a:p>
        </p:txBody>
      </p:sp>
      <p:sp>
        <p:nvSpPr>
          <p:cNvPr id="4" name="Slide Number Placeholder 3">
            <a:extLst>
              <a:ext uri="{FF2B5EF4-FFF2-40B4-BE49-F238E27FC236}">
                <a16:creationId xmlns:a16="http://schemas.microsoft.com/office/drawing/2014/main" xmlns="" id="{D95C99AC-B470-4AFC-B182-9208E8047358}"/>
              </a:ext>
            </a:extLst>
          </p:cNvPr>
          <p:cNvSpPr>
            <a:spLocks noGrp="1"/>
          </p:cNvSpPr>
          <p:nvPr>
            <p:ph type="sldNum" sz="quarter" idx="12"/>
          </p:nvPr>
        </p:nvSpPr>
        <p:spPr/>
        <p:txBody>
          <a:bodyPr/>
          <a:lstStyle/>
          <a:p>
            <a:pPr marL="55880">
              <a:lnSpc>
                <a:spcPts val="2005"/>
              </a:lnSpc>
            </a:pPr>
            <a:fld id="{81D60167-4931-47E6-BA6A-407CBD079E47}" type="slidenum">
              <a:rPr lang="en-GB" smtClean="0"/>
              <a:t>97</a:t>
            </a:fld>
            <a:endParaRPr lang="en-GB" dirty="0"/>
          </a:p>
        </p:txBody>
      </p:sp>
      <p:sp>
        <p:nvSpPr>
          <p:cNvPr id="5" name="Footer Placeholder 4">
            <a:extLst>
              <a:ext uri="{FF2B5EF4-FFF2-40B4-BE49-F238E27FC236}">
                <a16:creationId xmlns:a16="http://schemas.microsoft.com/office/drawing/2014/main" xmlns="" id="{CC9BD0B0-9914-415C-A926-AF935B4CF50E}"/>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67770462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615310" y="66259"/>
            <a:ext cx="3427729" cy="689932"/>
          </a:xfrm>
          <a:prstGeom prst="rect">
            <a:avLst/>
          </a:prstGeom>
        </p:spPr>
        <p:txBody>
          <a:bodyPr vert="horz" wrap="square" lIns="0" tIns="12700" rIns="0" bIns="0" rtlCol="0">
            <a:spAutoFit/>
          </a:bodyPr>
          <a:lstStyle/>
          <a:p>
            <a:pPr marL="12700">
              <a:lnSpc>
                <a:spcPct val="100000"/>
              </a:lnSpc>
              <a:spcBef>
                <a:spcPts val="100"/>
              </a:spcBef>
            </a:pPr>
            <a:r>
              <a:rPr sz="4000" spc="-30" dirty="0"/>
              <a:t>Lymph</a:t>
            </a:r>
            <a:r>
              <a:rPr sz="4000" spc="-114" dirty="0"/>
              <a:t> </a:t>
            </a:r>
            <a:r>
              <a:rPr sz="4000" spc="-20" dirty="0"/>
              <a:t>Nodes</a:t>
            </a:r>
            <a:r>
              <a:rPr spc="-20" dirty="0"/>
              <a:t>….</a:t>
            </a:r>
          </a:p>
        </p:txBody>
      </p:sp>
      <p:pic>
        <p:nvPicPr>
          <p:cNvPr id="5" name="object 5"/>
          <p:cNvPicPr/>
          <p:nvPr/>
        </p:nvPicPr>
        <p:blipFill>
          <a:blip r:embed="rId2" cstate="print"/>
          <a:stretch>
            <a:fillRect/>
          </a:stretch>
        </p:blipFill>
        <p:spPr>
          <a:xfrm>
            <a:off x="1000099" y="785799"/>
            <a:ext cx="6667500" cy="5257800"/>
          </a:xfrm>
          <a:prstGeom prst="rect">
            <a:avLst/>
          </a:prstGeom>
        </p:spPr>
      </p:pic>
      <p:sp>
        <p:nvSpPr>
          <p:cNvPr id="6" name="object 6"/>
          <p:cNvSpPr txBox="1"/>
          <p:nvPr/>
        </p:nvSpPr>
        <p:spPr>
          <a:xfrm>
            <a:off x="78739" y="5953759"/>
            <a:ext cx="8453755" cy="574040"/>
          </a:xfrm>
          <a:prstGeom prst="rect">
            <a:avLst/>
          </a:prstGeom>
        </p:spPr>
        <p:txBody>
          <a:bodyPr vert="horz" wrap="square" lIns="0" tIns="12700" rIns="0" bIns="0" rtlCol="0">
            <a:spAutoFit/>
          </a:bodyPr>
          <a:lstStyle/>
          <a:p>
            <a:pPr marL="12700" marR="5080">
              <a:lnSpc>
                <a:spcPct val="100000"/>
              </a:lnSpc>
              <a:spcBef>
                <a:spcPts val="100"/>
              </a:spcBef>
            </a:pPr>
            <a:r>
              <a:rPr sz="1800" spc="-10" dirty="0">
                <a:latin typeface="Constantia"/>
                <a:cs typeface="Constantia"/>
              </a:rPr>
              <a:t>lymph</a:t>
            </a:r>
            <a:r>
              <a:rPr sz="1800" spc="-60" dirty="0">
                <a:latin typeface="Constantia"/>
                <a:cs typeface="Constantia"/>
              </a:rPr>
              <a:t> </a:t>
            </a:r>
            <a:r>
              <a:rPr sz="1800" spc="-5" dirty="0">
                <a:latin typeface="Constantia"/>
                <a:cs typeface="Constantia"/>
              </a:rPr>
              <a:t>node</a:t>
            </a:r>
            <a:r>
              <a:rPr sz="1800" spc="-70" dirty="0">
                <a:latin typeface="Constantia"/>
                <a:cs typeface="Constantia"/>
              </a:rPr>
              <a:t> </a:t>
            </a:r>
            <a:r>
              <a:rPr sz="1800" spc="-10" dirty="0">
                <a:latin typeface="Constantia"/>
                <a:cs typeface="Constantia"/>
              </a:rPr>
              <a:t>showing</a:t>
            </a:r>
            <a:r>
              <a:rPr sz="1800" spc="-25" dirty="0">
                <a:latin typeface="Constantia"/>
                <a:cs typeface="Constantia"/>
              </a:rPr>
              <a:t> </a:t>
            </a:r>
            <a:r>
              <a:rPr sz="1800" dirty="0">
                <a:latin typeface="Constantia"/>
                <a:cs typeface="Constantia"/>
              </a:rPr>
              <a:t>the</a:t>
            </a:r>
            <a:r>
              <a:rPr sz="1800" spc="-90" dirty="0">
                <a:latin typeface="Constantia"/>
                <a:cs typeface="Constantia"/>
              </a:rPr>
              <a:t> </a:t>
            </a:r>
            <a:r>
              <a:rPr sz="1800" spc="-10" dirty="0">
                <a:latin typeface="Constantia"/>
                <a:cs typeface="Constantia"/>
              </a:rPr>
              <a:t>cortex</a:t>
            </a:r>
            <a:r>
              <a:rPr sz="1800" spc="-85" dirty="0">
                <a:latin typeface="Constantia"/>
                <a:cs typeface="Constantia"/>
              </a:rPr>
              <a:t> </a:t>
            </a:r>
            <a:r>
              <a:rPr lang="en-GB" sz="1800" spc="-85" dirty="0">
                <a:latin typeface="Constantia"/>
                <a:cs typeface="Constantia"/>
              </a:rPr>
              <a:t> </a:t>
            </a:r>
            <a:r>
              <a:rPr sz="1800" dirty="0">
                <a:latin typeface="Constantia"/>
                <a:cs typeface="Constantia"/>
              </a:rPr>
              <a:t>and</a:t>
            </a:r>
            <a:r>
              <a:rPr sz="1800" spc="-15" dirty="0">
                <a:latin typeface="Constantia"/>
                <a:cs typeface="Constantia"/>
              </a:rPr>
              <a:t> </a:t>
            </a:r>
            <a:r>
              <a:rPr sz="1800" dirty="0">
                <a:latin typeface="Constantia"/>
                <a:cs typeface="Constantia"/>
              </a:rPr>
              <a:t>the</a:t>
            </a:r>
            <a:r>
              <a:rPr sz="1800" spc="-55" dirty="0">
                <a:latin typeface="Constantia"/>
                <a:cs typeface="Constantia"/>
              </a:rPr>
              <a:t> </a:t>
            </a:r>
            <a:r>
              <a:rPr sz="1800" spc="-5" dirty="0">
                <a:latin typeface="Constantia"/>
                <a:cs typeface="Constantia"/>
              </a:rPr>
              <a:t>medulla</a:t>
            </a:r>
            <a:r>
              <a:rPr sz="1800" spc="-100" dirty="0">
                <a:latin typeface="Constantia"/>
                <a:cs typeface="Constantia"/>
              </a:rPr>
              <a:t> </a:t>
            </a:r>
            <a:r>
              <a:rPr lang="en-GB" sz="1800" spc="-100" dirty="0">
                <a:latin typeface="Constantia"/>
                <a:cs typeface="Constantia"/>
              </a:rPr>
              <a:t> </a:t>
            </a:r>
            <a:r>
              <a:rPr sz="1800" dirty="0">
                <a:latin typeface="Constantia"/>
                <a:cs typeface="Constantia"/>
              </a:rPr>
              <a:t>and</a:t>
            </a:r>
            <a:r>
              <a:rPr sz="1800" spc="-10" dirty="0">
                <a:latin typeface="Constantia"/>
                <a:cs typeface="Constantia"/>
              </a:rPr>
              <a:t> </a:t>
            </a:r>
            <a:r>
              <a:rPr sz="1800" dirty="0">
                <a:latin typeface="Constantia"/>
                <a:cs typeface="Constantia"/>
              </a:rPr>
              <a:t>their</a:t>
            </a:r>
            <a:r>
              <a:rPr sz="1800" spc="-90" dirty="0">
                <a:latin typeface="Constantia"/>
                <a:cs typeface="Constantia"/>
              </a:rPr>
              <a:t> </a:t>
            </a:r>
            <a:r>
              <a:rPr sz="1800" dirty="0">
                <a:latin typeface="Constantia"/>
                <a:cs typeface="Constantia"/>
              </a:rPr>
              <a:t>primary</a:t>
            </a:r>
            <a:r>
              <a:rPr sz="1800" spc="-95" dirty="0">
                <a:latin typeface="Constantia"/>
                <a:cs typeface="Constantia"/>
              </a:rPr>
              <a:t> </a:t>
            </a:r>
            <a:r>
              <a:rPr sz="1800" spc="-10" dirty="0">
                <a:latin typeface="Constantia"/>
                <a:cs typeface="Constantia"/>
              </a:rPr>
              <a:t>components.</a:t>
            </a:r>
            <a:r>
              <a:rPr sz="1800" spc="20" dirty="0">
                <a:latin typeface="Constantia"/>
                <a:cs typeface="Constantia"/>
              </a:rPr>
              <a:t> </a:t>
            </a:r>
            <a:r>
              <a:rPr sz="1800" b="1" spc="-5" dirty="0">
                <a:latin typeface="Constantia"/>
                <a:cs typeface="Constantia"/>
              </a:rPr>
              <a:t>B:</a:t>
            </a:r>
            <a:r>
              <a:rPr sz="1800" b="1" spc="10" dirty="0">
                <a:latin typeface="Constantia"/>
                <a:cs typeface="Constantia"/>
              </a:rPr>
              <a:t> </a:t>
            </a:r>
            <a:r>
              <a:rPr sz="1800" spc="-5" dirty="0">
                <a:latin typeface="Constantia"/>
                <a:cs typeface="Constantia"/>
              </a:rPr>
              <a:t>(</a:t>
            </a:r>
            <a:r>
              <a:rPr sz="1800" b="1" spc="-5" dirty="0">
                <a:latin typeface="Constantia"/>
                <a:cs typeface="Constantia"/>
              </a:rPr>
              <a:t>1</a:t>
            </a:r>
            <a:r>
              <a:rPr sz="1800" spc="-5" dirty="0">
                <a:latin typeface="Constantia"/>
                <a:cs typeface="Constantia"/>
              </a:rPr>
              <a:t>) </a:t>
            </a:r>
            <a:r>
              <a:rPr sz="1800" spc="-434" dirty="0">
                <a:latin typeface="Constantia"/>
                <a:cs typeface="Constantia"/>
              </a:rPr>
              <a:t> </a:t>
            </a:r>
            <a:r>
              <a:rPr sz="1800" spc="-5" dirty="0">
                <a:latin typeface="Constantia"/>
                <a:cs typeface="Constantia"/>
              </a:rPr>
              <a:t>Capsule;</a:t>
            </a:r>
            <a:r>
              <a:rPr sz="1800" spc="-15" dirty="0">
                <a:latin typeface="Constantia"/>
                <a:cs typeface="Constantia"/>
              </a:rPr>
              <a:t> </a:t>
            </a:r>
            <a:r>
              <a:rPr sz="1800" dirty="0">
                <a:latin typeface="Constantia"/>
                <a:cs typeface="Constantia"/>
              </a:rPr>
              <a:t>(</a:t>
            </a:r>
            <a:r>
              <a:rPr sz="1800" b="1" dirty="0">
                <a:latin typeface="Constantia"/>
                <a:cs typeface="Constantia"/>
              </a:rPr>
              <a:t>2</a:t>
            </a:r>
            <a:r>
              <a:rPr sz="1800" dirty="0">
                <a:latin typeface="Constantia"/>
                <a:cs typeface="Constantia"/>
              </a:rPr>
              <a:t>)</a:t>
            </a:r>
            <a:r>
              <a:rPr sz="1800" spc="-15" dirty="0">
                <a:latin typeface="Constantia"/>
                <a:cs typeface="Constantia"/>
              </a:rPr>
              <a:t> </a:t>
            </a:r>
            <a:r>
              <a:rPr sz="1800" spc="-10" dirty="0">
                <a:latin typeface="Constantia"/>
                <a:cs typeface="Constantia"/>
              </a:rPr>
              <a:t>lymphoid</a:t>
            </a:r>
            <a:r>
              <a:rPr sz="1800" spc="-5" dirty="0">
                <a:latin typeface="Constantia"/>
                <a:cs typeface="Constantia"/>
              </a:rPr>
              <a:t> nodule</a:t>
            </a:r>
            <a:r>
              <a:rPr sz="1800" spc="-65" dirty="0">
                <a:latin typeface="Constantia"/>
                <a:cs typeface="Constantia"/>
              </a:rPr>
              <a:t> </a:t>
            </a:r>
            <a:r>
              <a:rPr sz="1800" dirty="0">
                <a:latin typeface="Constantia"/>
                <a:cs typeface="Constantia"/>
              </a:rPr>
              <a:t>with</a:t>
            </a:r>
            <a:r>
              <a:rPr sz="1800" spc="-75" dirty="0">
                <a:latin typeface="Constantia"/>
                <a:cs typeface="Constantia"/>
              </a:rPr>
              <a:t> </a:t>
            </a:r>
            <a:r>
              <a:rPr sz="1800" spc="-15" dirty="0">
                <a:latin typeface="Constantia"/>
                <a:cs typeface="Constantia"/>
              </a:rPr>
              <a:t>germinative</a:t>
            </a:r>
            <a:r>
              <a:rPr sz="1800" spc="-55" dirty="0">
                <a:latin typeface="Constantia"/>
                <a:cs typeface="Constantia"/>
              </a:rPr>
              <a:t> </a:t>
            </a:r>
            <a:r>
              <a:rPr sz="1800" spc="-10" dirty="0">
                <a:latin typeface="Constantia"/>
                <a:cs typeface="Constantia"/>
              </a:rPr>
              <a:t>center; </a:t>
            </a:r>
            <a:r>
              <a:rPr sz="1800" spc="-5" dirty="0">
                <a:latin typeface="Constantia"/>
                <a:cs typeface="Constantia"/>
              </a:rPr>
              <a:t>(</a:t>
            </a:r>
            <a:r>
              <a:rPr sz="1800" b="1" spc="-5" dirty="0">
                <a:latin typeface="Constantia"/>
                <a:cs typeface="Constantia"/>
              </a:rPr>
              <a:t>3</a:t>
            </a:r>
            <a:r>
              <a:rPr sz="1800" spc="-5" dirty="0">
                <a:latin typeface="Constantia"/>
                <a:cs typeface="Constantia"/>
              </a:rPr>
              <a:t>)</a:t>
            </a:r>
            <a:r>
              <a:rPr sz="1800" spc="-25" dirty="0">
                <a:latin typeface="Constantia"/>
                <a:cs typeface="Constantia"/>
              </a:rPr>
              <a:t> </a:t>
            </a:r>
            <a:r>
              <a:rPr sz="1800" spc="-5" dirty="0">
                <a:latin typeface="Constantia"/>
                <a:cs typeface="Constantia"/>
              </a:rPr>
              <a:t>subcapsular</a:t>
            </a:r>
            <a:r>
              <a:rPr sz="1800" spc="-125" dirty="0">
                <a:latin typeface="Constantia"/>
                <a:cs typeface="Constantia"/>
              </a:rPr>
              <a:t> </a:t>
            </a:r>
            <a:r>
              <a:rPr sz="1800" spc="-5" dirty="0">
                <a:latin typeface="Constantia"/>
                <a:cs typeface="Constantia"/>
              </a:rPr>
              <a:t>sinus;</a:t>
            </a:r>
            <a:r>
              <a:rPr sz="1800" spc="-10" dirty="0">
                <a:latin typeface="Constantia"/>
                <a:cs typeface="Constantia"/>
              </a:rPr>
              <a:t> </a:t>
            </a:r>
            <a:r>
              <a:rPr sz="1800" dirty="0">
                <a:latin typeface="Constantia"/>
                <a:cs typeface="Constantia"/>
              </a:rPr>
              <a:t>(</a:t>
            </a:r>
            <a:r>
              <a:rPr sz="1800" b="1" dirty="0">
                <a:latin typeface="Constantia"/>
                <a:cs typeface="Constantia"/>
              </a:rPr>
              <a:t>4</a:t>
            </a:r>
            <a:r>
              <a:rPr sz="1800" dirty="0">
                <a:latin typeface="Constantia"/>
                <a:cs typeface="Constantia"/>
              </a:rPr>
              <a:t>)</a:t>
            </a:r>
          </a:p>
        </p:txBody>
      </p:sp>
      <p:sp>
        <p:nvSpPr>
          <p:cNvPr id="7" name="object 7"/>
          <p:cNvSpPr txBox="1"/>
          <p:nvPr/>
        </p:nvSpPr>
        <p:spPr>
          <a:xfrm>
            <a:off x="78739" y="6502400"/>
            <a:ext cx="7285990" cy="299720"/>
          </a:xfrm>
          <a:prstGeom prst="rect">
            <a:avLst/>
          </a:prstGeom>
        </p:spPr>
        <p:txBody>
          <a:bodyPr vert="horz" wrap="square" lIns="0" tIns="12700" rIns="0" bIns="0" rtlCol="0">
            <a:spAutoFit/>
          </a:bodyPr>
          <a:lstStyle/>
          <a:p>
            <a:pPr marL="12700">
              <a:lnSpc>
                <a:spcPct val="100000"/>
              </a:lnSpc>
              <a:spcBef>
                <a:spcPts val="100"/>
              </a:spcBef>
            </a:pPr>
            <a:r>
              <a:rPr lang="en-GB" sz="1800" spc="-10" dirty="0">
                <a:latin typeface="Constantia"/>
                <a:cs typeface="Constantia"/>
              </a:rPr>
              <a:t>I</a:t>
            </a:r>
            <a:r>
              <a:rPr sz="1800" spc="-10" dirty="0" err="1">
                <a:latin typeface="Constantia"/>
                <a:cs typeface="Constantia"/>
              </a:rPr>
              <a:t>ntermediate</a:t>
            </a:r>
            <a:r>
              <a:rPr lang="en-GB" sz="1800" spc="-10" dirty="0">
                <a:latin typeface="Constantia"/>
                <a:cs typeface="Constantia"/>
              </a:rPr>
              <a:t> </a:t>
            </a:r>
            <a:r>
              <a:rPr sz="1800" spc="-75" dirty="0">
                <a:latin typeface="Constantia"/>
                <a:cs typeface="Constantia"/>
              </a:rPr>
              <a:t> </a:t>
            </a:r>
            <a:r>
              <a:rPr sz="1800" spc="-5" dirty="0">
                <a:latin typeface="Constantia"/>
                <a:cs typeface="Constantia"/>
              </a:rPr>
              <a:t>sinus;</a:t>
            </a:r>
            <a:r>
              <a:rPr sz="1800" spc="10" dirty="0">
                <a:latin typeface="Constantia"/>
                <a:cs typeface="Constantia"/>
              </a:rPr>
              <a:t> </a:t>
            </a:r>
            <a:r>
              <a:rPr sz="1800" spc="-5" dirty="0">
                <a:latin typeface="Constantia"/>
                <a:cs typeface="Constantia"/>
              </a:rPr>
              <a:t>(</a:t>
            </a:r>
            <a:r>
              <a:rPr sz="1800" b="1" spc="-5" dirty="0">
                <a:latin typeface="Constantia"/>
                <a:cs typeface="Constantia"/>
              </a:rPr>
              <a:t>5</a:t>
            </a:r>
            <a:r>
              <a:rPr sz="1800" spc="-5" dirty="0">
                <a:latin typeface="Constantia"/>
                <a:cs typeface="Constantia"/>
              </a:rPr>
              <a:t>) medullary</a:t>
            </a:r>
            <a:r>
              <a:rPr sz="1800" spc="-85" dirty="0">
                <a:latin typeface="Constantia"/>
                <a:cs typeface="Constantia"/>
              </a:rPr>
              <a:t> </a:t>
            </a:r>
            <a:r>
              <a:rPr sz="1800" spc="-15" dirty="0">
                <a:latin typeface="Constantia"/>
                <a:cs typeface="Constantia"/>
              </a:rPr>
              <a:t>cords;</a:t>
            </a:r>
            <a:r>
              <a:rPr sz="1800" spc="-10" dirty="0">
                <a:latin typeface="Constantia"/>
                <a:cs typeface="Constantia"/>
              </a:rPr>
              <a:t> </a:t>
            </a:r>
            <a:r>
              <a:rPr sz="1800" spc="-5" dirty="0">
                <a:latin typeface="Constantia"/>
                <a:cs typeface="Constantia"/>
              </a:rPr>
              <a:t>(</a:t>
            </a:r>
            <a:r>
              <a:rPr sz="1800" b="1" spc="-5" dirty="0">
                <a:latin typeface="Constantia"/>
                <a:cs typeface="Constantia"/>
              </a:rPr>
              <a:t>6</a:t>
            </a:r>
            <a:r>
              <a:rPr sz="1800" spc="-5" dirty="0">
                <a:latin typeface="Constantia"/>
                <a:cs typeface="Constantia"/>
              </a:rPr>
              <a:t>)</a:t>
            </a:r>
            <a:r>
              <a:rPr sz="1800" spc="10" dirty="0">
                <a:latin typeface="Constantia"/>
                <a:cs typeface="Constantia"/>
              </a:rPr>
              <a:t> </a:t>
            </a:r>
            <a:r>
              <a:rPr sz="1800" spc="-5" dirty="0">
                <a:latin typeface="Constantia"/>
                <a:cs typeface="Constantia"/>
              </a:rPr>
              <a:t>medullary</a:t>
            </a:r>
            <a:r>
              <a:rPr sz="1800" spc="-75" dirty="0">
                <a:latin typeface="Constantia"/>
                <a:cs typeface="Constantia"/>
              </a:rPr>
              <a:t> </a:t>
            </a:r>
            <a:r>
              <a:rPr sz="1800" spc="-5" dirty="0">
                <a:latin typeface="Constantia"/>
                <a:cs typeface="Constantia"/>
              </a:rPr>
              <a:t>sinus; </a:t>
            </a:r>
            <a:r>
              <a:rPr sz="1800" dirty="0">
                <a:latin typeface="Constantia"/>
                <a:cs typeface="Constantia"/>
              </a:rPr>
              <a:t>(</a:t>
            </a:r>
            <a:r>
              <a:rPr sz="1800" b="1" dirty="0">
                <a:latin typeface="Constantia"/>
                <a:cs typeface="Constantia"/>
              </a:rPr>
              <a:t>7</a:t>
            </a:r>
            <a:r>
              <a:rPr sz="1800" dirty="0">
                <a:latin typeface="Constantia"/>
                <a:cs typeface="Constantia"/>
              </a:rPr>
              <a:t>)</a:t>
            </a:r>
            <a:r>
              <a:rPr sz="1800" spc="-15" dirty="0">
                <a:latin typeface="Constantia"/>
                <a:cs typeface="Constantia"/>
              </a:rPr>
              <a:t> </a:t>
            </a:r>
            <a:r>
              <a:rPr sz="1800" spc="-5" dirty="0">
                <a:latin typeface="Constantia"/>
                <a:cs typeface="Constantia"/>
              </a:rPr>
              <a:t>trabecula</a:t>
            </a:r>
            <a:endParaRPr sz="1800" dirty="0">
              <a:latin typeface="Constantia"/>
              <a:cs typeface="Constantia"/>
            </a:endParaRPr>
          </a:p>
        </p:txBody>
      </p:sp>
      <p:sp>
        <p:nvSpPr>
          <p:cNvPr id="8" name="Slide Number Placeholder 7">
            <a:extLst>
              <a:ext uri="{FF2B5EF4-FFF2-40B4-BE49-F238E27FC236}">
                <a16:creationId xmlns:a16="http://schemas.microsoft.com/office/drawing/2014/main" xmlns="" id="{64BF7293-7BCA-4B2C-B944-9901D8E3E3CA}"/>
              </a:ext>
            </a:extLst>
          </p:cNvPr>
          <p:cNvSpPr>
            <a:spLocks noGrp="1"/>
          </p:cNvSpPr>
          <p:nvPr>
            <p:ph type="sldNum" sz="quarter" idx="12"/>
          </p:nvPr>
        </p:nvSpPr>
        <p:spPr/>
        <p:txBody>
          <a:bodyPr/>
          <a:lstStyle/>
          <a:p>
            <a:pPr marL="55880">
              <a:lnSpc>
                <a:spcPts val="2005"/>
              </a:lnSpc>
            </a:pPr>
            <a:fld id="{81D60167-4931-47E6-BA6A-407CBD079E47}" type="slidenum">
              <a:rPr lang="en-GB" smtClean="0"/>
              <a:t>98</a:t>
            </a:fld>
            <a:endParaRPr lang="en-GB" dirty="0"/>
          </a:p>
        </p:txBody>
      </p:sp>
      <p:sp>
        <p:nvSpPr>
          <p:cNvPr id="2" name="Footer Placeholder 1">
            <a:extLst>
              <a:ext uri="{FF2B5EF4-FFF2-40B4-BE49-F238E27FC236}">
                <a16:creationId xmlns:a16="http://schemas.microsoft.com/office/drawing/2014/main" xmlns="" id="{79E2B82D-F089-43BB-A949-9DE49C874E3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38759397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152400" y="136524"/>
            <a:ext cx="8686800" cy="6721476"/>
          </a:xfrm>
        </p:spPr>
        <p:txBody>
          <a:bodyPr>
            <a:normAutofit/>
          </a:bodyPr>
          <a:lstStyle/>
          <a:p>
            <a:pPr marL="1201420" lvl="1" indent="-210820">
              <a:lnSpc>
                <a:spcPct val="150000"/>
              </a:lnSpc>
              <a:spcBef>
                <a:spcPts val="470"/>
              </a:spcBef>
              <a:buClr>
                <a:srgbClr val="0AD0D9"/>
              </a:buClr>
              <a:buSzPct val="65000"/>
              <a:buFont typeface="Segoe UI Symbol"/>
              <a:buChar char="⚫"/>
              <a:tabLst>
                <a:tab pos="1202055" algn="l"/>
              </a:tabLst>
            </a:pPr>
            <a:r>
              <a:rPr lang="en-GB" sz="2800" b="1" spc="-15" dirty="0">
                <a:solidFill>
                  <a:srgbClr val="0000CC"/>
                </a:solidFill>
                <a:latin typeface="Bookman Old Style" pitchFamily="18" charset="0"/>
                <a:cs typeface="Constantia"/>
              </a:rPr>
              <a:t>Lymphoid </a:t>
            </a:r>
            <a:r>
              <a:rPr lang="en-GB" sz="2800" b="1" spc="-5" dirty="0">
                <a:solidFill>
                  <a:srgbClr val="0000CC"/>
                </a:solidFill>
                <a:latin typeface="Bookman Old Style" pitchFamily="18" charset="0"/>
                <a:cs typeface="Constantia"/>
              </a:rPr>
              <a:t>nodules</a:t>
            </a:r>
            <a:r>
              <a:rPr lang="en-GB" sz="2800" spc="-5" dirty="0">
                <a:latin typeface="Bookman Old Style" pitchFamily="18" charset="0"/>
                <a:cs typeface="Constantia"/>
              </a:rPr>
              <a:t>;</a:t>
            </a:r>
            <a:r>
              <a:rPr lang="en-GB" sz="2800" spc="-55" dirty="0">
                <a:latin typeface="Bookman Old Style" pitchFamily="18" charset="0"/>
                <a:cs typeface="Constantia"/>
              </a:rPr>
              <a:t> </a:t>
            </a:r>
            <a:r>
              <a:rPr lang="en-GB" sz="2800" spc="-10" dirty="0">
                <a:latin typeface="Bookman Old Style" pitchFamily="18" charset="0"/>
                <a:cs typeface="Constantia"/>
              </a:rPr>
              <a:t>Contains</a:t>
            </a:r>
            <a:endParaRPr lang="en-GB" sz="2800" dirty="0">
              <a:latin typeface="Bookman Old Style" pitchFamily="18" charset="0"/>
              <a:cs typeface="Constantia"/>
            </a:endParaRPr>
          </a:p>
          <a:p>
            <a:pPr marL="1996440" lvl="2" indent="-457200">
              <a:lnSpc>
                <a:spcPct val="150000"/>
              </a:lnSpc>
              <a:spcBef>
                <a:spcPts val="440"/>
              </a:spcBef>
              <a:buClr>
                <a:srgbClr val="7BC961"/>
              </a:buClr>
              <a:buSzPct val="80555"/>
              <a:buFont typeface="Wingdings" pitchFamily="2" charset="2"/>
              <a:buChar char="Ø"/>
              <a:tabLst>
                <a:tab pos="1750695" algn="l"/>
              </a:tabLst>
            </a:pPr>
            <a:r>
              <a:rPr lang="en-GB" sz="2800" b="1" dirty="0">
                <a:solidFill>
                  <a:srgbClr val="0000CC"/>
                </a:solidFill>
                <a:latin typeface="Bookman Old Style" pitchFamily="18" charset="0"/>
                <a:cs typeface="Constantia"/>
              </a:rPr>
              <a:t>Primary</a:t>
            </a:r>
            <a:r>
              <a:rPr lang="en-GB" sz="2800" b="1" spc="-60" dirty="0">
                <a:solidFill>
                  <a:srgbClr val="0000CC"/>
                </a:solidFill>
                <a:latin typeface="Bookman Old Style" pitchFamily="18" charset="0"/>
                <a:cs typeface="Constantia"/>
              </a:rPr>
              <a:t> </a:t>
            </a:r>
            <a:r>
              <a:rPr lang="en-GB" sz="2800" b="1" spc="-5" dirty="0">
                <a:solidFill>
                  <a:srgbClr val="0000CC"/>
                </a:solidFill>
                <a:latin typeface="Bookman Old Style" pitchFamily="18" charset="0"/>
                <a:cs typeface="Constantia"/>
              </a:rPr>
              <a:t>lymphoid nodules</a:t>
            </a:r>
            <a:r>
              <a:rPr lang="en-GB" sz="2800" b="1" spc="-25" dirty="0">
                <a:solidFill>
                  <a:srgbClr val="0000CC"/>
                </a:solidFill>
                <a:latin typeface="Bookman Old Style" pitchFamily="18" charset="0"/>
                <a:cs typeface="Constantia"/>
              </a:rPr>
              <a:t> </a:t>
            </a:r>
            <a:r>
              <a:rPr lang="en-GB" sz="2800" dirty="0">
                <a:latin typeface="Bookman Old Style" pitchFamily="18" charset="0"/>
                <a:cs typeface="Constantia"/>
              </a:rPr>
              <a:t>–</a:t>
            </a:r>
            <a:r>
              <a:rPr lang="en-GB" sz="2800" spc="-45" dirty="0">
                <a:latin typeface="Bookman Old Style" pitchFamily="18" charset="0"/>
                <a:cs typeface="Constantia"/>
              </a:rPr>
              <a:t> containing </a:t>
            </a:r>
            <a:r>
              <a:rPr lang="en-GB" sz="2800" spc="-5" dirty="0">
                <a:latin typeface="Bookman Old Style" pitchFamily="18" charset="0"/>
                <a:cs typeface="Constantia"/>
              </a:rPr>
              <a:t>closely</a:t>
            </a:r>
            <a:r>
              <a:rPr lang="en-GB" sz="2800" spc="365" dirty="0">
                <a:latin typeface="Bookman Old Style" pitchFamily="18" charset="0"/>
                <a:cs typeface="Constantia"/>
              </a:rPr>
              <a:t> </a:t>
            </a:r>
            <a:r>
              <a:rPr lang="en-GB" sz="2800" spc="-10" dirty="0">
                <a:latin typeface="Bookman Old Style" pitchFamily="18" charset="0"/>
                <a:cs typeface="Constantia"/>
              </a:rPr>
              <a:t>packed </a:t>
            </a:r>
            <a:r>
              <a:rPr lang="en-GB" sz="2800" dirty="0">
                <a:latin typeface="Bookman Old Style" pitchFamily="18" charset="0"/>
                <a:cs typeface="Constantia"/>
              </a:rPr>
              <a:t>B</a:t>
            </a:r>
            <a:r>
              <a:rPr lang="en-GB" sz="2800" spc="5" dirty="0">
                <a:latin typeface="Bookman Old Style" pitchFamily="18" charset="0"/>
                <a:cs typeface="Constantia"/>
              </a:rPr>
              <a:t> </a:t>
            </a:r>
            <a:r>
              <a:rPr lang="en-GB" sz="2800" spc="-10" dirty="0">
                <a:latin typeface="Bookman Old Style" pitchFamily="18" charset="0"/>
                <a:cs typeface="Constantia"/>
              </a:rPr>
              <a:t>lymphocytes</a:t>
            </a:r>
            <a:endParaRPr lang="en-GB" sz="2800" dirty="0">
              <a:latin typeface="Bookman Old Style" pitchFamily="18" charset="0"/>
              <a:cs typeface="Constantia"/>
            </a:endParaRPr>
          </a:p>
          <a:p>
            <a:pPr marL="1996440" marR="5080" lvl="2" indent="-457200">
              <a:lnSpc>
                <a:spcPct val="150000"/>
              </a:lnSpc>
              <a:spcBef>
                <a:spcPts val="434"/>
              </a:spcBef>
              <a:buClr>
                <a:srgbClr val="7BC961"/>
              </a:buClr>
              <a:buSzPct val="80555"/>
              <a:buFont typeface="Wingdings" pitchFamily="2" charset="2"/>
              <a:buChar char="Ø"/>
              <a:tabLst>
                <a:tab pos="1750695" algn="l"/>
              </a:tabLst>
            </a:pPr>
            <a:r>
              <a:rPr lang="en-GB" sz="2800" b="1" spc="-5" dirty="0">
                <a:solidFill>
                  <a:srgbClr val="0000CC"/>
                </a:solidFill>
                <a:latin typeface="Bookman Old Style" pitchFamily="18" charset="0"/>
                <a:cs typeface="Constantia"/>
              </a:rPr>
              <a:t>Secondary</a:t>
            </a:r>
            <a:r>
              <a:rPr lang="en-GB" sz="2800" b="1" spc="-65" dirty="0">
                <a:solidFill>
                  <a:srgbClr val="0000CC"/>
                </a:solidFill>
                <a:latin typeface="Bookman Old Style" pitchFamily="18" charset="0"/>
                <a:cs typeface="Constantia"/>
              </a:rPr>
              <a:t> </a:t>
            </a:r>
            <a:r>
              <a:rPr lang="en-GB" sz="2800" b="1" spc="-10" dirty="0">
                <a:solidFill>
                  <a:srgbClr val="0000CC"/>
                </a:solidFill>
                <a:latin typeface="Bookman Old Style" pitchFamily="18" charset="0"/>
                <a:cs typeface="Constantia"/>
              </a:rPr>
              <a:t>lymphoid</a:t>
            </a:r>
            <a:r>
              <a:rPr lang="en-GB" sz="2800" b="1" spc="-5" dirty="0">
                <a:solidFill>
                  <a:srgbClr val="0000CC"/>
                </a:solidFill>
                <a:latin typeface="Bookman Old Style" pitchFamily="18" charset="0"/>
                <a:cs typeface="Constantia"/>
              </a:rPr>
              <a:t> nodules-</a:t>
            </a:r>
            <a:r>
              <a:rPr lang="en-GB" sz="2800" b="1" spc="-35" dirty="0">
                <a:solidFill>
                  <a:srgbClr val="0000CC"/>
                </a:solidFill>
                <a:latin typeface="Bookman Old Style" pitchFamily="18" charset="0"/>
                <a:cs typeface="Constantia"/>
              </a:rPr>
              <a:t> </a:t>
            </a:r>
            <a:r>
              <a:rPr lang="en-GB" sz="2800" spc="-10" dirty="0">
                <a:latin typeface="Bookman Old Style" pitchFamily="18" charset="0"/>
                <a:cs typeface="Constantia"/>
              </a:rPr>
              <a:t>site</a:t>
            </a:r>
            <a:r>
              <a:rPr lang="en-GB" sz="2800" spc="-90" dirty="0">
                <a:latin typeface="Bookman Old Style" pitchFamily="18" charset="0"/>
                <a:cs typeface="Constantia"/>
              </a:rPr>
              <a:t> </a:t>
            </a:r>
            <a:r>
              <a:rPr lang="en-GB" sz="2800" dirty="0">
                <a:latin typeface="Bookman Old Style" pitchFamily="18" charset="0"/>
                <a:cs typeface="Constantia"/>
              </a:rPr>
              <a:t>of</a:t>
            </a:r>
            <a:r>
              <a:rPr lang="en-GB" sz="2800" spc="5" dirty="0">
                <a:latin typeface="Bookman Old Style" pitchFamily="18" charset="0"/>
                <a:cs typeface="Constantia"/>
              </a:rPr>
              <a:t> </a:t>
            </a:r>
            <a:r>
              <a:rPr lang="en-GB" sz="2800" spc="-10" dirty="0">
                <a:latin typeface="Bookman Old Style" pitchFamily="18" charset="0"/>
                <a:cs typeface="Constantia"/>
              </a:rPr>
              <a:t>generation</a:t>
            </a:r>
            <a:r>
              <a:rPr lang="en-GB" sz="2800" spc="-60" dirty="0">
                <a:latin typeface="Bookman Old Style" pitchFamily="18" charset="0"/>
                <a:cs typeface="Constantia"/>
              </a:rPr>
              <a:t> </a:t>
            </a:r>
            <a:r>
              <a:rPr lang="en-GB" sz="2800" dirty="0">
                <a:latin typeface="Bookman Old Style" pitchFamily="18" charset="0"/>
                <a:cs typeface="Constantia"/>
              </a:rPr>
              <a:t>of</a:t>
            </a:r>
            <a:r>
              <a:rPr lang="en-GB" sz="2800" spc="50" dirty="0">
                <a:latin typeface="Bookman Old Style" pitchFamily="18" charset="0"/>
                <a:cs typeface="Constantia"/>
              </a:rPr>
              <a:t> </a:t>
            </a:r>
            <a:r>
              <a:rPr lang="en-GB" sz="2800" dirty="0">
                <a:latin typeface="Bookman Old Style" pitchFamily="18" charset="0"/>
                <a:cs typeface="Constantia"/>
              </a:rPr>
              <a:t>B</a:t>
            </a:r>
            <a:r>
              <a:rPr lang="en-GB" sz="2800" spc="-5" dirty="0">
                <a:latin typeface="Bookman Old Style" pitchFamily="18" charset="0"/>
                <a:cs typeface="Constantia"/>
              </a:rPr>
              <a:t> </a:t>
            </a:r>
            <a:r>
              <a:rPr lang="en-GB" sz="2800" dirty="0">
                <a:latin typeface="Bookman Old Style" pitchFamily="18" charset="0"/>
                <a:cs typeface="Constantia"/>
              </a:rPr>
              <a:t>memory</a:t>
            </a:r>
            <a:r>
              <a:rPr lang="en-GB" sz="2800" spc="-95" dirty="0">
                <a:latin typeface="Bookman Old Style" pitchFamily="18" charset="0"/>
                <a:cs typeface="Constantia"/>
              </a:rPr>
              <a:t> </a:t>
            </a:r>
            <a:r>
              <a:rPr lang="en-GB" sz="2800" spc="-10" dirty="0">
                <a:latin typeface="Bookman Old Style" pitchFamily="18" charset="0"/>
                <a:cs typeface="Constantia"/>
              </a:rPr>
              <a:t>cell</a:t>
            </a:r>
            <a:r>
              <a:rPr lang="en-GB" sz="2800" spc="-60" dirty="0">
                <a:latin typeface="Bookman Old Style" pitchFamily="18" charset="0"/>
                <a:cs typeface="Constantia"/>
              </a:rPr>
              <a:t> </a:t>
            </a:r>
            <a:r>
              <a:rPr lang="en-GB" sz="2800" dirty="0">
                <a:latin typeface="Bookman Old Style" pitchFamily="18" charset="0"/>
                <a:cs typeface="Constantia"/>
              </a:rPr>
              <a:t>and </a:t>
            </a:r>
            <a:r>
              <a:rPr lang="en-GB" sz="2800" spc="-440" dirty="0">
                <a:latin typeface="Bookman Old Style" pitchFamily="18" charset="0"/>
                <a:cs typeface="Constantia"/>
              </a:rPr>
              <a:t> </a:t>
            </a:r>
            <a:r>
              <a:rPr lang="en-GB" sz="2800" dirty="0">
                <a:latin typeface="Bookman Old Style" pitchFamily="18" charset="0"/>
                <a:cs typeface="Constantia"/>
              </a:rPr>
              <a:t>plasma</a:t>
            </a:r>
            <a:r>
              <a:rPr lang="en-GB" sz="2800" spc="-105" dirty="0">
                <a:latin typeface="Bookman Old Style" pitchFamily="18" charset="0"/>
                <a:cs typeface="Constantia"/>
              </a:rPr>
              <a:t> </a:t>
            </a:r>
            <a:r>
              <a:rPr lang="en-GB" sz="2800" spc="-10" dirty="0">
                <a:latin typeface="Bookman Old Style" pitchFamily="18" charset="0"/>
                <a:cs typeface="Constantia"/>
              </a:rPr>
              <a:t>cell</a:t>
            </a:r>
            <a:r>
              <a:rPr lang="en-GB" sz="2800" spc="-25" dirty="0">
                <a:latin typeface="Bookman Old Style" pitchFamily="18" charset="0"/>
                <a:cs typeface="Constantia"/>
              </a:rPr>
              <a:t> </a:t>
            </a:r>
          </a:p>
          <a:p>
            <a:pPr marL="2682240" marR="5080" lvl="4" indent="-457200">
              <a:lnSpc>
                <a:spcPct val="150000"/>
              </a:lnSpc>
              <a:spcBef>
                <a:spcPts val="434"/>
              </a:spcBef>
              <a:buClr>
                <a:srgbClr val="7BC961"/>
              </a:buClr>
              <a:buSzPct val="80555"/>
              <a:buFont typeface="Wingdings" panose="05000000000000000000" pitchFamily="2" charset="2"/>
              <a:buChar char="ü"/>
              <a:tabLst>
                <a:tab pos="1750695" algn="l"/>
              </a:tabLst>
            </a:pPr>
            <a:r>
              <a:rPr lang="en-GB" sz="2650" dirty="0">
                <a:latin typeface="Bookman Old Style" pitchFamily="18" charset="0"/>
                <a:cs typeface="Constantia"/>
              </a:rPr>
              <a:t>They are </a:t>
            </a:r>
            <a:r>
              <a:rPr lang="en-GB" sz="2650" spc="-15" dirty="0">
                <a:latin typeface="Bookman Old Style" pitchFamily="18" charset="0"/>
                <a:cs typeface="Constantia"/>
              </a:rPr>
              <a:t>formed</a:t>
            </a:r>
            <a:r>
              <a:rPr lang="en-GB" sz="2650" spc="-65" dirty="0">
                <a:latin typeface="Bookman Old Style" pitchFamily="18" charset="0"/>
                <a:cs typeface="Constantia"/>
              </a:rPr>
              <a:t> </a:t>
            </a:r>
            <a:r>
              <a:rPr lang="en-GB" sz="2650" spc="-5" dirty="0">
                <a:latin typeface="Bookman Old Style" pitchFamily="18" charset="0"/>
                <a:cs typeface="Constantia"/>
              </a:rPr>
              <a:t>only</a:t>
            </a:r>
            <a:r>
              <a:rPr lang="en-GB" sz="2650" spc="-60" dirty="0">
                <a:latin typeface="Bookman Old Style" pitchFamily="18" charset="0"/>
                <a:cs typeface="Constantia"/>
              </a:rPr>
              <a:t> </a:t>
            </a:r>
            <a:r>
              <a:rPr lang="en-GB" sz="2650" spc="-5" dirty="0">
                <a:latin typeface="Bookman Old Style" pitchFamily="18" charset="0"/>
                <a:cs typeface="Constantia"/>
              </a:rPr>
              <a:t>in</a:t>
            </a:r>
            <a:r>
              <a:rPr lang="en-GB" sz="2650" spc="-45" dirty="0">
                <a:latin typeface="Bookman Old Style" pitchFamily="18" charset="0"/>
                <a:cs typeface="Constantia"/>
              </a:rPr>
              <a:t> </a:t>
            </a:r>
            <a:r>
              <a:rPr lang="en-GB" sz="2650" spc="-5" dirty="0">
                <a:latin typeface="Bookman Old Style" pitchFamily="18" charset="0"/>
                <a:cs typeface="Constantia"/>
              </a:rPr>
              <a:t>response</a:t>
            </a:r>
            <a:r>
              <a:rPr lang="en-GB" sz="2650" spc="-80" dirty="0">
                <a:latin typeface="Bookman Old Style" pitchFamily="18" charset="0"/>
                <a:cs typeface="Constantia"/>
              </a:rPr>
              <a:t> </a:t>
            </a:r>
            <a:r>
              <a:rPr lang="en-GB" sz="2650" spc="-15" dirty="0">
                <a:latin typeface="Bookman Old Style" pitchFamily="18" charset="0"/>
                <a:cs typeface="Constantia"/>
              </a:rPr>
              <a:t>to</a:t>
            </a:r>
            <a:r>
              <a:rPr lang="en-GB" sz="2650" spc="-95" dirty="0">
                <a:latin typeface="Bookman Old Style" pitchFamily="18" charset="0"/>
                <a:cs typeface="Constantia"/>
              </a:rPr>
              <a:t> </a:t>
            </a:r>
            <a:r>
              <a:rPr lang="en-GB" sz="2650" dirty="0">
                <a:latin typeface="Bookman Old Style" pitchFamily="18" charset="0"/>
                <a:cs typeface="Constantia"/>
              </a:rPr>
              <a:t>an</a:t>
            </a:r>
            <a:r>
              <a:rPr lang="en-GB" sz="2650" spc="-80" dirty="0">
                <a:latin typeface="Bookman Old Style" pitchFamily="18" charset="0"/>
                <a:cs typeface="Constantia"/>
              </a:rPr>
              <a:t> </a:t>
            </a:r>
            <a:r>
              <a:rPr lang="en-GB" sz="2650" spc="-10" dirty="0">
                <a:latin typeface="Bookman Old Style" pitchFamily="18" charset="0"/>
                <a:cs typeface="Constantia"/>
              </a:rPr>
              <a:t>antigenic</a:t>
            </a:r>
            <a:r>
              <a:rPr lang="en-GB" sz="2650" spc="-60" dirty="0">
                <a:latin typeface="Bookman Old Style" pitchFamily="18" charset="0"/>
                <a:cs typeface="Constantia"/>
              </a:rPr>
              <a:t> </a:t>
            </a:r>
            <a:r>
              <a:rPr lang="en-GB" sz="2650" spc="-10" dirty="0">
                <a:latin typeface="Bookman Old Style" pitchFamily="18" charset="0"/>
                <a:cs typeface="Constantia"/>
              </a:rPr>
              <a:t>challenge</a:t>
            </a:r>
            <a:endParaRPr lang="en-GB" sz="2650" dirty="0"/>
          </a:p>
        </p:txBody>
      </p:sp>
      <p:sp>
        <p:nvSpPr>
          <p:cNvPr id="2" name="Slide Number Placeholder 1">
            <a:extLst>
              <a:ext uri="{FF2B5EF4-FFF2-40B4-BE49-F238E27FC236}">
                <a16:creationId xmlns:a16="http://schemas.microsoft.com/office/drawing/2014/main" xmlns="" id="{0BE515C2-37A8-46D3-A203-264E4A0C4019}"/>
              </a:ext>
            </a:extLst>
          </p:cNvPr>
          <p:cNvSpPr>
            <a:spLocks noGrp="1"/>
          </p:cNvSpPr>
          <p:nvPr>
            <p:ph type="sldNum" sz="quarter" idx="12"/>
          </p:nvPr>
        </p:nvSpPr>
        <p:spPr/>
        <p:txBody>
          <a:bodyPr/>
          <a:lstStyle/>
          <a:p>
            <a:pPr marL="55880">
              <a:lnSpc>
                <a:spcPts val="2005"/>
              </a:lnSpc>
            </a:pPr>
            <a:fld id="{81D60167-4931-47E6-BA6A-407CBD079E47}" type="slidenum">
              <a:rPr lang="en-GB" smtClean="0"/>
              <a:t>99</a:t>
            </a:fld>
            <a:endParaRPr lang="en-GB" dirty="0"/>
          </a:p>
        </p:txBody>
      </p:sp>
      <p:sp>
        <p:nvSpPr>
          <p:cNvPr id="4" name="Footer Placeholder 3">
            <a:extLst>
              <a:ext uri="{FF2B5EF4-FFF2-40B4-BE49-F238E27FC236}">
                <a16:creationId xmlns:a16="http://schemas.microsoft.com/office/drawing/2014/main" xmlns="" id="{EB20EC8A-47FE-43CC-B6E3-68AF353233BB}"/>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0954360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5F39619-D15A-459F-981E-90F2DE173A8F}"/>
              </a:ext>
            </a:extLst>
          </p:cNvPr>
          <p:cNvSpPr>
            <a:spLocks noGrp="1"/>
          </p:cNvSpPr>
          <p:nvPr>
            <p:ph idx="1"/>
          </p:nvPr>
        </p:nvSpPr>
        <p:spPr>
          <a:xfrm>
            <a:off x="0" y="0"/>
            <a:ext cx="8991600" cy="7239000"/>
          </a:xfrm>
        </p:spPr>
        <p:txBody>
          <a:bodyPr>
            <a:normAutofit/>
          </a:bodyPr>
          <a:lstStyle/>
          <a:p>
            <a:pPr eaLnBrk="1" hangingPunct="1">
              <a:lnSpc>
                <a:spcPct val="150000"/>
              </a:lnSpc>
              <a:spcBef>
                <a:spcPts val="2400"/>
              </a:spcBef>
              <a:buFont typeface="Calibri" pitchFamily="34" charset="0"/>
              <a:buChar char="–"/>
              <a:defRPr/>
            </a:pPr>
            <a:r>
              <a:rPr lang="en-US" sz="2800" b="1" dirty="0">
                <a:solidFill>
                  <a:srgbClr val="0000CC"/>
                </a:solidFill>
                <a:cs typeface="Cordia New" pitchFamily="34" charset="-34"/>
              </a:rPr>
              <a:t>Function: </a:t>
            </a:r>
            <a:r>
              <a:rPr lang="en-US" sz="2800" dirty="0">
                <a:cs typeface="Cordia New" pitchFamily="34" charset="-34"/>
              </a:rPr>
              <a:t>to filter lymph, to maintain and produce clones of T &amp; B cells, and to house memory cells</a:t>
            </a:r>
          </a:p>
          <a:p>
            <a:pPr eaLnBrk="1" hangingPunct="1">
              <a:lnSpc>
                <a:spcPct val="150000"/>
              </a:lnSpc>
              <a:spcBef>
                <a:spcPts val="2400"/>
              </a:spcBef>
              <a:buFont typeface="Calibri" pitchFamily="34" charset="0"/>
              <a:buChar char="–"/>
              <a:defRPr/>
            </a:pPr>
            <a:r>
              <a:rPr lang="en-US" sz="2800" dirty="0">
                <a:cs typeface="Cordia New" pitchFamily="34" charset="-34"/>
              </a:rPr>
              <a:t>The parenchyma of lymph node is divided roughly into three functional zones– </a:t>
            </a:r>
            <a:r>
              <a:rPr lang="en-US" sz="2800" b="1" dirty="0">
                <a:solidFill>
                  <a:srgbClr val="0000CC"/>
                </a:solidFill>
                <a:cs typeface="Cordia New" pitchFamily="34" charset="-34"/>
              </a:rPr>
              <a:t>cortex</a:t>
            </a:r>
            <a:r>
              <a:rPr lang="en-US" sz="2800" dirty="0">
                <a:cs typeface="Cordia New" pitchFamily="34" charset="-34"/>
              </a:rPr>
              <a:t> (outer cortex), </a:t>
            </a:r>
            <a:r>
              <a:rPr lang="en-US" sz="2800" b="1" dirty="0">
                <a:solidFill>
                  <a:srgbClr val="0000CC"/>
                </a:solidFill>
                <a:cs typeface="Cordia New" pitchFamily="34" charset="-34"/>
              </a:rPr>
              <a:t>paracortex</a:t>
            </a:r>
            <a:r>
              <a:rPr lang="en-US" sz="2800" dirty="0">
                <a:solidFill>
                  <a:srgbClr val="0000CC"/>
                </a:solidFill>
                <a:cs typeface="Cordia New" pitchFamily="34" charset="-34"/>
              </a:rPr>
              <a:t> </a:t>
            </a:r>
            <a:r>
              <a:rPr lang="en-US" sz="2800" dirty="0">
                <a:cs typeface="Cordia New" pitchFamily="34" charset="-34"/>
              </a:rPr>
              <a:t>(inner cortex), and</a:t>
            </a:r>
            <a:r>
              <a:rPr lang="en-US" sz="2800" dirty="0">
                <a:solidFill>
                  <a:srgbClr val="0000CC"/>
                </a:solidFill>
                <a:cs typeface="Cordia New" pitchFamily="34" charset="-34"/>
              </a:rPr>
              <a:t> </a:t>
            </a:r>
            <a:r>
              <a:rPr lang="en-US" sz="2800" b="1" dirty="0">
                <a:solidFill>
                  <a:srgbClr val="0000CC"/>
                </a:solidFill>
                <a:cs typeface="Cordia New" pitchFamily="34" charset="-34"/>
              </a:rPr>
              <a:t>medulla</a:t>
            </a:r>
            <a:endParaRPr lang="en-US" sz="2800" dirty="0">
              <a:cs typeface="Cordia New" pitchFamily="34" charset="-34"/>
            </a:endParaRPr>
          </a:p>
          <a:p>
            <a:pPr lvl="2" indent="-460375" eaLnBrk="1" hangingPunct="1">
              <a:lnSpc>
                <a:spcPct val="150000"/>
              </a:lnSpc>
              <a:spcBef>
                <a:spcPts val="2400"/>
              </a:spcBef>
              <a:buFont typeface="Calibri" pitchFamily="34" charset="0"/>
              <a:buChar char="–"/>
              <a:defRPr/>
            </a:pPr>
            <a:r>
              <a:rPr lang="en-US" sz="2800" dirty="0">
                <a:cs typeface="Cordia New" pitchFamily="34" charset="-34"/>
              </a:rPr>
              <a:t>With the three different centers of immunological activity in the lymph node being dominated by </a:t>
            </a:r>
            <a:r>
              <a:rPr lang="en-US" sz="2800" b="1" dirty="0">
                <a:solidFill>
                  <a:srgbClr val="0000CC"/>
                </a:solidFill>
                <a:cs typeface="Cordia New" pitchFamily="34" charset="-34"/>
              </a:rPr>
              <a:t>B lymphocytes</a:t>
            </a:r>
            <a:r>
              <a:rPr lang="en-US" sz="2800" dirty="0">
                <a:cs typeface="Cordia New" pitchFamily="34" charset="-34"/>
              </a:rPr>
              <a:t>, </a:t>
            </a:r>
            <a:r>
              <a:rPr lang="en-US" sz="2800" b="1" dirty="0">
                <a:cs typeface="Cordia New" pitchFamily="34" charset="-34"/>
              </a:rPr>
              <a:t>T lymphocytes </a:t>
            </a:r>
            <a:r>
              <a:rPr lang="en-US" sz="2800" dirty="0">
                <a:cs typeface="Cordia New" pitchFamily="34" charset="-34"/>
              </a:rPr>
              <a:t>and </a:t>
            </a:r>
            <a:r>
              <a:rPr lang="en-US" sz="2800" b="1" dirty="0">
                <a:cs typeface="Cordia New" pitchFamily="34" charset="-34"/>
              </a:rPr>
              <a:t>plasma cells</a:t>
            </a:r>
            <a:r>
              <a:rPr lang="en-US" sz="2800" dirty="0">
                <a:cs typeface="Cordia New" pitchFamily="34" charset="-34"/>
              </a:rPr>
              <a:t> respectively.</a:t>
            </a:r>
          </a:p>
        </p:txBody>
      </p:sp>
      <p:sp>
        <p:nvSpPr>
          <p:cNvPr id="4" name="Slide Number Placeholder 3">
            <a:extLst>
              <a:ext uri="{FF2B5EF4-FFF2-40B4-BE49-F238E27FC236}">
                <a16:creationId xmlns:a16="http://schemas.microsoft.com/office/drawing/2014/main" xmlns="" id="{2C95785F-758C-480B-8683-291888F58966}"/>
              </a:ext>
            </a:extLst>
          </p:cNvPr>
          <p:cNvSpPr>
            <a:spLocks noGrp="1"/>
          </p:cNvSpPr>
          <p:nvPr>
            <p:ph type="sldNum" sz="quarter" idx="12"/>
          </p:nvPr>
        </p:nvSpPr>
        <p:spPr/>
        <p:txBody>
          <a:bodyPr/>
          <a:lstStyle/>
          <a:p>
            <a:pPr marL="55880">
              <a:lnSpc>
                <a:spcPts val="2005"/>
              </a:lnSpc>
            </a:pPr>
            <a:fld id="{81D60167-4931-47E6-BA6A-407CBD079E47}" type="slidenum">
              <a:rPr lang="en-GB" smtClean="0"/>
              <a:t>100</a:t>
            </a:fld>
            <a:endParaRPr lang="en-GB" dirty="0"/>
          </a:p>
        </p:txBody>
      </p:sp>
      <p:sp>
        <p:nvSpPr>
          <p:cNvPr id="2" name="Footer Placeholder 1">
            <a:extLst>
              <a:ext uri="{FF2B5EF4-FFF2-40B4-BE49-F238E27FC236}">
                <a16:creationId xmlns:a16="http://schemas.microsoft.com/office/drawing/2014/main" xmlns="" id="{CB78B750-3143-4675-A1F3-9798AA29EFBA}"/>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71980048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4" descr="lyn10he"/>
          <p:cNvPicPr>
            <a:picLocks noGrp="1" noChangeAspect="1" noChangeArrowheads="1"/>
          </p:cNvPicPr>
          <p:nvPr>
            <p:ph idx="4294967295"/>
          </p:nvPr>
        </p:nvPicPr>
        <p:blipFill>
          <a:blip r:embed="rId2" cstate="print"/>
          <a:srcRect/>
          <a:stretch>
            <a:fillRect/>
          </a:stretch>
        </p:blipFill>
        <p:spPr>
          <a:xfrm>
            <a:off x="0" y="0"/>
            <a:ext cx="9261475" cy="6858000"/>
          </a:xfrm>
          <a:noFill/>
        </p:spPr>
      </p:pic>
      <p:sp>
        <p:nvSpPr>
          <p:cNvPr id="2" name="Footer Placeholder 1">
            <a:extLst>
              <a:ext uri="{FF2B5EF4-FFF2-40B4-BE49-F238E27FC236}">
                <a16:creationId xmlns:a16="http://schemas.microsoft.com/office/drawing/2014/main" xmlns="" id="{337DB428-3037-4D62-880B-8B2A6223E2B8}"/>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277D16F8-EFD8-45F8-9374-F7CC18566440}"/>
              </a:ext>
            </a:extLst>
          </p:cNvPr>
          <p:cNvSpPr>
            <a:spLocks noGrp="1"/>
          </p:cNvSpPr>
          <p:nvPr>
            <p:ph type="sldNum" sz="quarter" idx="12"/>
          </p:nvPr>
        </p:nvSpPr>
        <p:spPr/>
        <p:txBody>
          <a:bodyPr/>
          <a:lstStyle/>
          <a:p>
            <a:pPr marL="55880">
              <a:lnSpc>
                <a:spcPts val="2005"/>
              </a:lnSpc>
            </a:pPr>
            <a:fld id="{81D60167-4931-47E6-BA6A-407CBD079E47}" type="slidenum">
              <a:rPr lang="en-GB" smtClean="0"/>
              <a:t>101</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descr="lyn041he"/>
          <p:cNvPicPr>
            <a:picLocks noGrp="1" noChangeAspect="1" noChangeArrowheads="1"/>
          </p:cNvPicPr>
          <p:nvPr>
            <p:ph idx="4294967295"/>
          </p:nvPr>
        </p:nvPicPr>
        <p:blipFill>
          <a:blip r:embed="rId2" cstate="print"/>
          <a:srcRect/>
          <a:stretch>
            <a:fillRect/>
          </a:stretch>
        </p:blipFill>
        <p:spPr>
          <a:xfrm>
            <a:off x="0" y="0"/>
            <a:ext cx="9144000" cy="6858000"/>
          </a:xfrm>
          <a:noFill/>
        </p:spPr>
      </p:pic>
      <p:sp>
        <p:nvSpPr>
          <p:cNvPr id="61443" name="TextBox 2"/>
          <p:cNvSpPr txBox="1">
            <a:spLocks noChangeArrowheads="1"/>
          </p:cNvSpPr>
          <p:nvPr/>
        </p:nvSpPr>
        <p:spPr bwMode="auto">
          <a:xfrm>
            <a:off x="3505200" y="2819400"/>
            <a:ext cx="2209800" cy="523875"/>
          </a:xfrm>
          <a:prstGeom prst="rect">
            <a:avLst/>
          </a:prstGeom>
          <a:noFill/>
          <a:ln w="9525">
            <a:noFill/>
            <a:miter lim="800000"/>
            <a:headEnd/>
            <a:tailEnd/>
          </a:ln>
        </p:spPr>
        <p:txBody>
          <a:bodyPr>
            <a:spAutoFit/>
          </a:bodyPr>
          <a:lstStyle/>
          <a:p>
            <a:r>
              <a:rPr lang="en-US" b="1" dirty="0">
                <a:solidFill>
                  <a:srgbClr val="0033CC"/>
                </a:solidFill>
              </a:rPr>
              <a:t>Paracortex</a:t>
            </a:r>
          </a:p>
        </p:txBody>
      </p:sp>
      <p:sp>
        <p:nvSpPr>
          <p:cNvPr id="2" name="Footer Placeholder 1">
            <a:extLst>
              <a:ext uri="{FF2B5EF4-FFF2-40B4-BE49-F238E27FC236}">
                <a16:creationId xmlns:a16="http://schemas.microsoft.com/office/drawing/2014/main" xmlns="" id="{1FBF88D0-3971-464F-A0AD-476F3B10BE56}"/>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96682850-32D0-45DD-B556-47E906854096}"/>
              </a:ext>
            </a:extLst>
          </p:cNvPr>
          <p:cNvSpPr>
            <a:spLocks noGrp="1"/>
          </p:cNvSpPr>
          <p:nvPr>
            <p:ph type="sldNum" sz="quarter" idx="12"/>
          </p:nvPr>
        </p:nvSpPr>
        <p:spPr/>
        <p:txBody>
          <a:bodyPr/>
          <a:lstStyle/>
          <a:p>
            <a:pPr marL="55880">
              <a:lnSpc>
                <a:spcPts val="2005"/>
              </a:lnSpc>
            </a:pPr>
            <a:fld id="{81D60167-4931-47E6-BA6A-407CBD079E47}" type="slidenum">
              <a:rPr lang="en-GB" smtClean="0"/>
              <a:t>102</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32002C-5576-447B-AEA1-FAA3C2E7F4A8}"/>
              </a:ext>
            </a:extLst>
          </p:cNvPr>
          <p:cNvSpPr>
            <a:spLocks noGrp="1"/>
          </p:cNvSpPr>
          <p:nvPr>
            <p:ph type="title"/>
          </p:nvPr>
        </p:nvSpPr>
        <p:spPr/>
        <p:txBody>
          <a:bodyPr/>
          <a:lstStyle/>
          <a:p>
            <a:r>
              <a:rPr lang="en-US" b="1" dirty="0">
                <a:solidFill>
                  <a:srgbClr val="FF0000"/>
                </a:solidFill>
                <a:ea typeface="+mn-ea"/>
              </a:rPr>
              <a:t>Sinusoids/Sinuses</a:t>
            </a:r>
            <a:br>
              <a:rPr lang="en-US" b="1" dirty="0">
                <a:solidFill>
                  <a:srgbClr val="FF0000"/>
                </a:solidFill>
                <a:ea typeface="+mn-ea"/>
              </a:rPr>
            </a:br>
            <a:endParaRPr lang="en-US" dirty="0"/>
          </a:p>
        </p:txBody>
      </p:sp>
      <p:sp>
        <p:nvSpPr>
          <p:cNvPr id="3" name="Content Placeholder 2">
            <a:extLst>
              <a:ext uri="{FF2B5EF4-FFF2-40B4-BE49-F238E27FC236}">
                <a16:creationId xmlns:a16="http://schemas.microsoft.com/office/drawing/2014/main" xmlns="" id="{42F08962-3662-4147-96F1-4139AC05BEA7}"/>
              </a:ext>
            </a:extLst>
          </p:cNvPr>
          <p:cNvSpPr>
            <a:spLocks noGrp="1"/>
          </p:cNvSpPr>
          <p:nvPr>
            <p:ph idx="1"/>
          </p:nvPr>
        </p:nvSpPr>
        <p:spPr>
          <a:xfrm>
            <a:off x="152400" y="1219200"/>
            <a:ext cx="8991600" cy="5502276"/>
          </a:xfrm>
        </p:spPr>
        <p:txBody>
          <a:bodyPr>
            <a:normAutofit lnSpcReduction="10000"/>
          </a:bodyPr>
          <a:lstStyle/>
          <a:p>
            <a:pPr marL="404813" indent="-404813" eaLnBrk="1" fontAlgn="auto" hangingPunct="1">
              <a:lnSpc>
                <a:spcPct val="150000"/>
              </a:lnSpc>
              <a:spcBef>
                <a:spcPts val="1800"/>
              </a:spcBef>
              <a:spcAft>
                <a:spcPts val="0"/>
              </a:spcAft>
              <a:buFont typeface="Calibri" pitchFamily="34" charset="0"/>
              <a:buChar char="–"/>
              <a:defRPr/>
            </a:pPr>
            <a:r>
              <a:rPr lang="en-US" sz="2800" dirty="0">
                <a:ea typeface="+mn-ea"/>
              </a:rPr>
              <a:t>endothelium-lined lymphatic channels that extend beneath the capsule (</a:t>
            </a:r>
            <a:r>
              <a:rPr lang="en-US" sz="2800" b="1" dirty="0">
                <a:solidFill>
                  <a:srgbClr val="0000CC"/>
                </a:solidFill>
                <a:ea typeface="+mn-ea"/>
              </a:rPr>
              <a:t>subcapsular sinus</a:t>
            </a:r>
            <a:r>
              <a:rPr lang="en-US" sz="2800" dirty="0">
                <a:ea typeface="+mn-ea"/>
              </a:rPr>
              <a:t>) </a:t>
            </a:r>
          </a:p>
          <a:p>
            <a:pPr marL="747713" lvl="1" indent="-404813">
              <a:lnSpc>
                <a:spcPct val="150000"/>
              </a:lnSpc>
              <a:spcBef>
                <a:spcPts val="1800"/>
              </a:spcBef>
              <a:buFont typeface="Calibri" pitchFamily="34" charset="0"/>
              <a:buChar char="–"/>
              <a:defRPr/>
            </a:pPr>
            <a:r>
              <a:rPr lang="en-US" sz="2500" dirty="0">
                <a:ea typeface="+mn-ea"/>
              </a:rPr>
              <a:t>along the trabeculae (</a:t>
            </a:r>
            <a:r>
              <a:rPr lang="en-US" sz="2500" b="1" dirty="0">
                <a:solidFill>
                  <a:srgbClr val="0000CC"/>
                </a:solidFill>
                <a:ea typeface="+mn-ea"/>
              </a:rPr>
              <a:t>trabecular sinus</a:t>
            </a:r>
            <a:r>
              <a:rPr lang="en-US" sz="2500" dirty="0">
                <a:ea typeface="+mn-ea"/>
              </a:rPr>
              <a:t>) and in the cortex </a:t>
            </a:r>
            <a:r>
              <a:rPr lang="en-US" sz="2500" dirty="0">
                <a:solidFill>
                  <a:srgbClr val="0000CC"/>
                </a:solidFill>
                <a:ea typeface="+mn-ea"/>
              </a:rPr>
              <a:t>(</a:t>
            </a:r>
            <a:r>
              <a:rPr lang="en-US" sz="2500" b="1" dirty="0">
                <a:solidFill>
                  <a:srgbClr val="0000CC"/>
                </a:solidFill>
                <a:ea typeface="+mn-ea"/>
              </a:rPr>
              <a:t>cortical sinus</a:t>
            </a:r>
            <a:r>
              <a:rPr lang="en-US" sz="2500" dirty="0">
                <a:solidFill>
                  <a:srgbClr val="0000CC"/>
                </a:solidFill>
                <a:ea typeface="+mn-ea"/>
              </a:rPr>
              <a:t>) </a:t>
            </a:r>
            <a:r>
              <a:rPr lang="en-US" sz="2500" dirty="0">
                <a:ea typeface="+mn-ea"/>
              </a:rPr>
              <a:t>and medulla (</a:t>
            </a:r>
            <a:r>
              <a:rPr lang="en-US" sz="2500" b="1" dirty="0">
                <a:solidFill>
                  <a:srgbClr val="0000CC"/>
                </a:solidFill>
                <a:ea typeface="+mn-ea"/>
              </a:rPr>
              <a:t>medullary sinus</a:t>
            </a:r>
            <a:r>
              <a:rPr lang="en-US" sz="2500" dirty="0">
                <a:solidFill>
                  <a:srgbClr val="0000CC"/>
                </a:solidFill>
                <a:ea typeface="+mn-ea"/>
              </a:rPr>
              <a:t>).</a:t>
            </a:r>
          </a:p>
          <a:p>
            <a:pPr marL="404813" indent="-404813" eaLnBrk="1" fontAlgn="auto" hangingPunct="1">
              <a:lnSpc>
                <a:spcPct val="150000"/>
              </a:lnSpc>
              <a:spcBef>
                <a:spcPts val="1800"/>
              </a:spcBef>
              <a:spcAft>
                <a:spcPts val="0"/>
              </a:spcAft>
              <a:buFont typeface="Calibri" pitchFamily="34" charset="0"/>
              <a:buChar char="–"/>
              <a:defRPr/>
            </a:pPr>
            <a:r>
              <a:rPr lang="en-US" sz="2800" dirty="0">
                <a:ea typeface="+mn-ea"/>
              </a:rPr>
              <a:t>Afferent lymphatic vessel divides into small multiple branches outside the node.</a:t>
            </a:r>
          </a:p>
          <a:p>
            <a:pPr marL="404813" indent="-404813" eaLnBrk="1" fontAlgn="auto" hangingPunct="1">
              <a:lnSpc>
                <a:spcPct val="150000"/>
              </a:lnSpc>
              <a:spcBef>
                <a:spcPts val="1800"/>
              </a:spcBef>
              <a:spcAft>
                <a:spcPts val="0"/>
              </a:spcAft>
              <a:buFont typeface="Calibri" pitchFamily="34" charset="0"/>
              <a:buChar char="–"/>
              <a:defRPr/>
            </a:pPr>
            <a:r>
              <a:rPr lang="en-US" sz="2800" dirty="0">
                <a:ea typeface="+mn-ea"/>
              </a:rPr>
              <a:t>These multiple </a:t>
            </a:r>
            <a:r>
              <a:rPr lang="en-US" sz="2800" b="1" dirty="0">
                <a:ea typeface="+mn-ea"/>
              </a:rPr>
              <a:t>lymphatics </a:t>
            </a:r>
            <a:r>
              <a:rPr lang="en-US" sz="2800" dirty="0">
                <a:ea typeface="+mn-ea"/>
              </a:rPr>
              <a:t>pierce the capsul</a:t>
            </a:r>
            <a:r>
              <a:rPr lang="en-US" sz="2800" b="1" dirty="0">
                <a:ea typeface="+mn-ea"/>
              </a:rPr>
              <a:t>e and empty </a:t>
            </a:r>
            <a:r>
              <a:rPr lang="en-US" sz="2800" b="1" dirty="0">
                <a:solidFill>
                  <a:srgbClr val="0000CC"/>
                </a:solidFill>
                <a:ea typeface="+mn-ea"/>
              </a:rPr>
              <a:t>their content into lymph node at subcapsular sinus</a:t>
            </a:r>
            <a:r>
              <a:rPr lang="en-US" sz="2800" b="1" dirty="0">
                <a:ea typeface="+mn-ea"/>
              </a:rPr>
              <a:t>.</a:t>
            </a:r>
          </a:p>
          <a:p>
            <a:pPr>
              <a:lnSpc>
                <a:spcPct val="150000"/>
              </a:lnSpc>
            </a:pPr>
            <a:endParaRPr lang="en-US" sz="2400" dirty="0"/>
          </a:p>
        </p:txBody>
      </p:sp>
      <p:sp>
        <p:nvSpPr>
          <p:cNvPr id="4" name="Slide Number Placeholder 3">
            <a:extLst>
              <a:ext uri="{FF2B5EF4-FFF2-40B4-BE49-F238E27FC236}">
                <a16:creationId xmlns:a16="http://schemas.microsoft.com/office/drawing/2014/main" xmlns="" id="{C1FBFF6D-C19D-4806-A607-6DD1B6A7CADA}"/>
              </a:ext>
            </a:extLst>
          </p:cNvPr>
          <p:cNvSpPr>
            <a:spLocks noGrp="1"/>
          </p:cNvSpPr>
          <p:nvPr>
            <p:ph type="sldNum" sz="quarter" idx="12"/>
          </p:nvPr>
        </p:nvSpPr>
        <p:spPr/>
        <p:txBody>
          <a:bodyPr/>
          <a:lstStyle/>
          <a:p>
            <a:pPr marL="55880">
              <a:lnSpc>
                <a:spcPts val="2005"/>
              </a:lnSpc>
            </a:pPr>
            <a:fld id="{81D60167-4931-47E6-BA6A-407CBD079E47}" type="slidenum">
              <a:rPr lang="en-GB" smtClean="0"/>
              <a:t>103</a:t>
            </a:fld>
            <a:endParaRPr lang="en-GB" dirty="0"/>
          </a:p>
        </p:txBody>
      </p:sp>
      <p:sp>
        <p:nvSpPr>
          <p:cNvPr id="5" name="Footer Placeholder 4">
            <a:extLst>
              <a:ext uri="{FF2B5EF4-FFF2-40B4-BE49-F238E27FC236}">
                <a16:creationId xmlns:a16="http://schemas.microsoft.com/office/drawing/2014/main" xmlns="" id="{378AD47E-A7E4-47D5-B429-3E15386A7E57}"/>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40372475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4" descr="lyn44he"/>
          <p:cNvPicPr>
            <a:picLocks noGrp="1" noChangeAspect="1" noChangeArrowheads="1"/>
          </p:cNvPicPr>
          <p:nvPr>
            <p:ph idx="4294967295"/>
          </p:nvPr>
        </p:nvPicPr>
        <p:blipFill>
          <a:blip r:embed="rId2" cstate="print"/>
          <a:srcRect/>
          <a:stretch>
            <a:fillRect/>
          </a:stretch>
        </p:blipFill>
        <p:spPr>
          <a:xfrm>
            <a:off x="76200" y="0"/>
            <a:ext cx="9067800" cy="6858000"/>
          </a:xfrm>
          <a:noFill/>
        </p:spPr>
      </p:pic>
      <p:sp>
        <p:nvSpPr>
          <p:cNvPr id="2" name="Footer Placeholder 1">
            <a:extLst>
              <a:ext uri="{FF2B5EF4-FFF2-40B4-BE49-F238E27FC236}">
                <a16:creationId xmlns:a16="http://schemas.microsoft.com/office/drawing/2014/main" xmlns="" id="{8E5A4E5A-F45E-4E4C-82FD-3CDFBE511FDA}"/>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7D311F51-6536-46AF-9D08-51E96B377BE0}"/>
              </a:ext>
            </a:extLst>
          </p:cNvPr>
          <p:cNvSpPr>
            <a:spLocks noGrp="1"/>
          </p:cNvSpPr>
          <p:nvPr>
            <p:ph type="sldNum" sz="quarter" idx="12"/>
          </p:nvPr>
        </p:nvSpPr>
        <p:spPr/>
        <p:txBody>
          <a:bodyPr/>
          <a:lstStyle/>
          <a:p>
            <a:pPr marL="55880">
              <a:lnSpc>
                <a:spcPts val="2005"/>
              </a:lnSpc>
            </a:pPr>
            <a:fld id="{81D60167-4931-47E6-BA6A-407CBD079E47}" type="slidenum">
              <a:rPr lang="en-GB" smtClean="0"/>
              <a:t>104</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4" descr="LynCHE10"/>
          <p:cNvPicPr>
            <a:picLocks noGrp="1" noChangeAspect="1" noChangeArrowheads="1"/>
          </p:cNvPicPr>
          <p:nvPr>
            <p:ph idx="4294967295"/>
          </p:nvPr>
        </p:nvPicPr>
        <p:blipFill>
          <a:blip r:embed="rId2" cstate="print"/>
          <a:srcRect/>
          <a:stretch>
            <a:fillRect/>
          </a:stretch>
        </p:blipFill>
        <p:spPr>
          <a:xfrm>
            <a:off x="-41275" y="0"/>
            <a:ext cx="9413875" cy="6858000"/>
          </a:xfrm>
          <a:noFill/>
        </p:spPr>
      </p:pic>
      <p:sp>
        <p:nvSpPr>
          <p:cNvPr id="2" name="Footer Placeholder 1">
            <a:extLst>
              <a:ext uri="{FF2B5EF4-FFF2-40B4-BE49-F238E27FC236}">
                <a16:creationId xmlns:a16="http://schemas.microsoft.com/office/drawing/2014/main" xmlns="" id="{1B6E1AF4-986D-4E15-9799-5C561317F0C3}"/>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5E7EEC0A-3DBD-4E2C-A5D3-9345AD331C6A}"/>
              </a:ext>
            </a:extLst>
          </p:cNvPr>
          <p:cNvSpPr>
            <a:spLocks noGrp="1"/>
          </p:cNvSpPr>
          <p:nvPr>
            <p:ph type="sldNum" sz="quarter" idx="12"/>
          </p:nvPr>
        </p:nvSpPr>
        <p:spPr/>
        <p:txBody>
          <a:bodyPr/>
          <a:lstStyle/>
          <a:p>
            <a:pPr marL="55880">
              <a:lnSpc>
                <a:spcPts val="2005"/>
              </a:lnSpc>
            </a:pPr>
            <a:fld id="{81D60167-4931-47E6-BA6A-407CBD079E47}" type="slidenum">
              <a:rPr lang="en-GB" smtClean="0"/>
              <a:t>105</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idx="4294967295"/>
          </p:nvPr>
        </p:nvSpPr>
        <p:spPr>
          <a:xfrm>
            <a:off x="1143000" y="0"/>
            <a:ext cx="7086600" cy="404813"/>
          </a:xfrm>
        </p:spPr>
        <p:txBody>
          <a:bodyPr>
            <a:normAutofit fontScale="90000"/>
          </a:bodyPr>
          <a:lstStyle/>
          <a:p>
            <a:pPr eaLnBrk="1" hangingPunct="1"/>
            <a:r>
              <a:rPr lang="en-US" sz="3600" b="1" dirty="0">
                <a:solidFill>
                  <a:srgbClr val="0033CC"/>
                </a:solidFill>
                <a:cs typeface="Angsana New" pitchFamily="18" charset="-34"/>
              </a:rPr>
              <a:t>Cortical sinuses</a:t>
            </a:r>
          </a:p>
        </p:txBody>
      </p:sp>
      <p:pic>
        <p:nvPicPr>
          <p:cNvPr id="70659" name="Picture 3" descr="cortical sinus"/>
          <p:cNvPicPr>
            <a:picLocks noGrp="1" noChangeAspect="1" noChangeArrowheads="1"/>
          </p:cNvPicPr>
          <p:nvPr>
            <p:ph idx="4294967295"/>
          </p:nvPr>
        </p:nvPicPr>
        <p:blipFill>
          <a:blip r:embed="rId2" cstate="print"/>
          <a:srcRect/>
          <a:stretch>
            <a:fillRect/>
          </a:stretch>
        </p:blipFill>
        <p:spPr>
          <a:xfrm>
            <a:off x="0" y="381000"/>
            <a:ext cx="9144000" cy="6480175"/>
          </a:xfrm>
          <a:noFill/>
        </p:spPr>
      </p:pic>
      <p:cxnSp>
        <p:nvCxnSpPr>
          <p:cNvPr id="6" name="Straight Arrow Connector 5"/>
          <p:cNvCxnSpPr/>
          <p:nvPr/>
        </p:nvCxnSpPr>
        <p:spPr>
          <a:xfrm flipH="1">
            <a:off x="8077200" y="1066800"/>
            <a:ext cx="152400" cy="91440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648200" y="1752600"/>
            <a:ext cx="1066800" cy="53340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2133600" y="3124200"/>
            <a:ext cx="609600" cy="182880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 name="Footer Placeholder 1">
            <a:extLst>
              <a:ext uri="{FF2B5EF4-FFF2-40B4-BE49-F238E27FC236}">
                <a16:creationId xmlns:a16="http://schemas.microsoft.com/office/drawing/2014/main" xmlns="" id="{2BECC0D6-7CF5-4CF2-9283-F1F3832AA14A}"/>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58201BDA-94DB-4A03-AFAE-D5FB27BAA2F2}"/>
              </a:ext>
            </a:extLst>
          </p:cNvPr>
          <p:cNvSpPr>
            <a:spLocks noGrp="1"/>
          </p:cNvSpPr>
          <p:nvPr>
            <p:ph type="sldNum" sz="quarter" idx="12"/>
          </p:nvPr>
        </p:nvSpPr>
        <p:spPr/>
        <p:txBody>
          <a:bodyPr/>
          <a:lstStyle/>
          <a:p>
            <a:pPr marL="55880">
              <a:lnSpc>
                <a:spcPts val="2005"/>
              </a:lnSpc>
            </a:pPr>
            <a:fld id="{81D60167-4931-47E6-BA6A-407CBD079E47}" type="slidenum">
              <a:rPr lang="en-GB" smtClean="0"/>
              <a:t>106</a:t>
            </a:fld>
            <a:endParaRPr lang="en-GB" dirty="0"/>
          </a:p>
        </p:txBody>
      </p:sp>
    </p:spTree>
    <p:extLst>
      <p:ext uri="{BB962C8B-B14F-4D97-AF65-F5344CB8AC3E}">
        <p14:creationId xmlns:p14="http://schemas.microsoft.com/office/powerpoint/2010/main" val="417075563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noChangeArrowheads="1"/>
          </p:cNvSpPr>
          <p:nvPr>
            <p:ph type="body" idx="1"/>
          </p:nvPr>
        </p:nvSpPr>
        <p:spPr>
          <a:xfrm>
            <a:off x="0" y="0"/>
            <a:ext cx="4038600" cy="6858000"/>
          </a:xfrm>
        </p:spPr>
        <p:txBody>
          <a:bodyPr/>
          <a:lstStyle/>
          <a:p>
            <a:pPr>
              <a:lnSpc>
                <a:spcPct val="150000"/>
              </a:lnSpc>
              <a:buFont typeface="Arial" charset="0"/>
              <a:buNone/>
            </a:pPr>
            <a:endParaRPr lang="en-US" b="1" dirty="0">
              <a:cs typeface="Cordia New" pitchFamily="34" charset="-34"/>
            </a:endParaRPr>
          </a:p>
          <a:p>
            <a:pPr marL="0" indent="0" eaLnBrk="1" hangingPunct="1">
              <a:lnSpc>
                <a:spcPct val="150000"/>
              </a:lnSpc>
              <a:spcBef>
                <a:spcPts val="1200"/>
              </a:spcBef>
              <a:buNone/>
            </a:pPr>
            <a:endParaRPr lang="en-US" sz="2800" dirty="0">
              <a:cs typeface="Cordia New" pitchFamily="34" charset="-34"/>
            </a:endParaRPr>
          </a:p>
          <a:p>
            <a:pPr eaLnBrk="1" hangingPunct="1">
              <a:lnSpc>
                <a:spcPct val="150000"/>
              </a:lnSpc>
              <a:spcBef>
                <a:spcPts val="1200"/>
              </a:spcBef>
              <a:buFont typeface="Calibri" pitchFamily="34" charset="0"/>
              <a:buChar char="–"/>
            </a:pPr>
            <a:r>
              <a:rPr lang="en-US" sz="2800" dirty="0">
                <a:cs typeface="Cordia New" pitchFamily="34" charset="-34"/>
              </a:rPr>
              <a:t>lies deep to the paracortex and cortex </a:t>
            </a:r>
            <a:r>
              <a:rPr lang="en-US" sz="2800" b="1" dirty="0">
                <a:solidFill>
                  <a:srgbClr val="0000CC"/>
                </a:solidFill>
                <a:cs typeface="Cordia New" pitchFamily="34" charset="-34"/>
              </a:rPr>
              <a:t>except at the region of the hilum.</a:t>
            </a:r>
          </a:p>
          <a:p>
            <a:pPr eaLnBrk="1" hangingPunct="1">
              <a:lnSpc>
                <a:spcPct val="150000"/>
              </a:lnSpc>
              <a:spcBef>
                <a:spcPts val="1200"/>
              </a:spcBef>
              <a:buFont typeface="Calibri" pitchFamily="34" charset="0"/>
              <a:buChar char="–"/>
            </a:pPr>
            <a:r>
              <a:rPr lang="en-US" sz="2800" dirty="0">
                <a:cs typeface="Cordia New" pitchFamily="34" charset="-34"/>
              </a:rPr>
              <a:t>is composed of </a:t>
            </a:r>
            <a:r>
              <a:rPr lang="en-US" sz="2800" b="1" dirty="0">
                <a:solidFill>
                  <a:srgbClr val="0000CC"/>
                </a:solidFill>
                <a:cs typeface="Cordia New" pitchFamily="34" charset="-34"/>
              </a:rPr>
              <a:t>medullary sinusoids </a:t>
            </a:r>
            <a:r>
              <a:rPr lang="en-US" sz="2800" dirty="0">
                <a:cs typeface="Cordia New" pitchFamily="34" charset="-34"/>
              </a:rPr>
              <a:t>and </a:t>
            </a:r>
            <a:r>
              <a:rPr lang="en-US" sz="2800" b="1" dirty="0">
                <a:solidFill>
                  <a:srgbClr val="0000CC"/>
                </a:solidFill>
                <a:cs typeface="Cordia New" pitchFamily="34" charset="-34"/>
              </a:rPr>
              <a:t>medullary cords</a:t>
            </a:r>
          </a:p>
        </p:txBody>
      </p:sp>
      <p:sp>
        <p:nvSpPr>
          <p:cNvPr id="57349" name="Rectangle 4"/>
          <p:cNvSpPr>
            <a:spLocks noChangeArrowheads="1"/>
          </p:cNvSpPr>
          <p:nvPr/>
        </p:nvSpPr>
        <p:spPr bwMode="auto">
          <a:xfrm>
            <a:off x="2362200" y="76200"/>
            <a:ext cx="5715000" cy="1210011"/>
          </a:xfrm>
          <a:prstGeom prst="rect">
            <a:avLst/>
          </a:prstGeom>
          <a:noFill/>
          <a:ln w="9525">
            <a:noFill/>
            <a:miter lim="800000"/>
            <a:headEnd/>
            <a:tailEnd/>
          </a:ln>
        </p:spPr>
        <p:txBody>
          <a:bodyPr>
            <a:spAutoFit/>
          </a:bodyPr>
          <a:lstStyle/>
          <a:p>
            <a:pPr>
              <a:lnSpc>
                <a:spcPct val="150000"/>
              </a:lnSpc>
              <a:buFont typeface="Arial" charset="0"/>
              <a:buNone/>
            </a:pPr>
            <a:r>
              <a:rPr lang="en-US" sz="5400" b="1" dirty="0">
                <a:solidFill>
                  <a:srgbClr val="0000CC"/>
                </a:solidFill>
                <a:cs typeface="Cordia New" pitchFamily="34" charset="-34"/>
              </a:rPr>
              <a:t>MEDULLA</a:t>
            </a:r>
          </a:p>
        </p:txBody>
      </p:sp>
      <p:pic>
        <p:nvPicPr>
          <p:cNvPr id="5" name="Picture 11">
            <a:extLst>
              <a:ext uri="{FF2B5EF4-FFF2-40B4-BE49-F238E27FC236}">
                <a16:creationId xmlns:a16="http://schemas.microsoft.com/office/drawing/2014/main" xmlns="" id="{E7252B8C-4740-4A68-8491-3010536BFF85}"/>
              </a:ext>
            </a:extLst>
          </p:cNvPr>
          <p:cNvPicPr>
            <a:picLocks noChangeAspect="1" noChangeArrowheads="1"/>
          </p:cNvPicPr>
          <p:nvPr/>
        </p:nvPicPr>
        <p:blipFill>
          <a:blip r:embed="rId2" cstate="print"/>
          <a:srcRect b="2922"/>
          <a:stretch>
            <a:fillRect/>
          </a:stretch>
        </p:blipFill>
        <p:spPr bwMode="auto">
          <a:xfrm>
            <a:off x="3886200" y="1523999"/>
            <a:ext cx="5212080" cy="4653641"/>
          </a:xfrm>
          <a:prstGeom prst="rect">
            <a:avLst/>
          </a:prstGeom>
          <a:noFill/>
          <a:ln w="9525">
            <a:noFill/>
            <a:miter lim="800000"/>
            <a:headEnd/>
            <a:tailEnd/>
          </a:ln>
        </p:spPr>
      </p:pic>
      <p:sp>
        <p:nvSpPr>
          <p:cNvPr id="2" name="Footer Placeholder 1">
            <a:extLst>
              <a:ext uri="{FF2B5EF4-FFF2-40B4-BE49-F238E27FC236}">
                <a16:creationId xmlns:a16="http://schemas.microsoft.com/office/drawing/2014/main" xmlns="" id="{2230A9C0-2B76-4013-8623-450558944833}"/>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A63E42E2-0125-4DF6-A37C-1223D9F0728E}"/>
              </a:ext>
            </a:extLst>
          </p:cNvPr>
          <p:cNvSpPr>
            <a:spLocks noGrp="1"/>
          </p:cNvSpPr>
          <p:nvPr>
            <p:ph type="sldNum" sz="quarter" idx="12"/>
          </p:nvPr>
        </p:nvSpPr>
        <p:spPr/>
        <p:txBody>
          <a:bodyPr/>
          <a:lstStyle/>
          <a:p>
            <a:pPr marL="55880">
              <a:lnSpc>
                <a:spcPts val="2005"/>
              </a:lnSpc>
            </a:pPr>
            <a:fld id="{81D60167-4931-47E6-BA6A-407CBD079E47}" type="slidenum">
              <a:rPr lang="en-GB" smtClean="0"/>
              <a:t>107</a:t>
            </a:fld>
            <a:endParaRPr lang="en-GB" dirty="0"/>
          </a:p>
        </p:txBody>
      </p:sp>
    </p:spTree>
    <p:extLst>
      <p:ext uri="{BB962C8B-B14F-4D97-AF65-F5344CB8AC3E}">
        <p14:creationId xmlns:p14="http://schemas.microsoft.com/office/powerpoint/2010/main" val="166029862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3AFCD9-31E2-4498-82F2-FC74692ED4D3}"/>
              </a:ext>
            </a:extLst>
          </p:cNvPr>
          <p:cNvSpPr>
            <a:spLocks noGrp="1"/>
          </p:cNvSpPr>
          <p:nvPr>
            <p:ph type="title"/>
          </p:nvPr>
        </p:nvSpPr>
        <p:spPr/>
        <p:txBody>
          <a:bodyPr/>
          <a:lstStyle/>
          <a:p>
            <a:r>
              <a:rPr lang="en-US" b="1" dirty="0">
                <a:solidFill>
                  <a:srgbClr val="FF0000"/>
                </a:solidFill>
                <a:cs typeface="Cordia New" pitchFamily="34" charset="-34"/>
              </a:rPr>
              <a:t>Medullary cords</a:t>
            </a:r>
            <a:endParaRPr lang="en-US" dirty="0"/>
          </a:p>
        </p:txBody>
      </p:sp>
      <p:sp>
        <p:nvSpPr>
          <p:cNvPr id="3" name="Content Placeholder 2">
            <a:extLst>
              <a:ext uri="{FF2B5EF4-FFF2-40B4-BE49-F238E27FC236}">
                <a16:creationId xmlns:a16="http://schemas.microsoft.com/office/drawing/2014/main" xmlns="" id="{B7D26404-DF66-469F-8DD0-0D0724BA8216}"/>
              </a:ext>
            </a:extLst>
          </p:cNvPr>
          <p:cNvSpPr>
            <a:spLocks noGrp="1"/>
          </p:cNvSpPr>
          <p:nvPr>
            <p:ph idx="1"/>
          </p:nvPr>
        </p:nvSpPr>
        <p:spPr>
          <a:xfrm>
            <a:off x="152400" y="1524000"/>
            <a:ext cx="8991600" cy="5197475"/>
          </a:xfrm>
        </p:spPr>
        <p:txBody>
          <a:bodyPr>
            <a:normAutofit/>
          </a:bodyPr>
          <a:lstStyle/>
          <a:p>
            <a:pPr eaLnBrk="1" hangingPunct="1">
              <a:lnSpc>
                <a:spcPct val="150000"/>
              </a:lnSpc>
              <a:spcBef>
                <a:spcPts val="1200"/>
              </a:spcBef>
              <a:buFont typeface="Calibri" pitchFamily="34" charset="0"/>
              <a:buChar char="–"/>
            </a:pPr>
            <a:r>
              <a:rPr lang="en-US" sz="2800" dirty="0">
                <a:cs typeface="Cordia New" pitchFamily="34" charset="-34"/>
              </a:rPr>
              <a:t>are branched </a:t>
            </a:r>
            <a:r>
              <a:rPr lang="en-US" sz="2800" b="1" dirty="0">
                <a:solidFill>
                  <a:srgbClr val="0000CC"/>
                </a:solidFill>
                <a:cs typeface="Cordia New" pitchFamily="34" charset="-34"/>
              </a:rPr>
              <a:t>cordlike extensions of lymphoid tissue </a:t>
            </a:r>
            <a:r>
              <a:rPr lang="en-US" sz="2800" dirty="0">
                <a:cs typeface="Cordia New" pitchFamily="34" charset="-34"/>
              </a:rPr>
              <a:t>arising from the paracortex. </a:t>
            </a:r>
          </a:p>
          <a:p>
            <a:pPr eaLnBrk="1" hangingPunct="1">
              <a:lnSpc>
                <a:spcPct val="150000"/>
              </a:lnSpc>
              <a:spcBef>
                <a:spcPts val="1200"/>
              </a:spcBef>
              <a:buFont typeface="Calibri" pitchFamily="34" charset="0"/>
              <a:buChar char="–"/>
            </a:pPr>
            <a:r>
              <a:rPr lang="en-US" sz="2800" dirty="0">
                <a:cs typeface="Cordia New" pitchFamily="34" charset="-34"/>
              </a:rPr>
              <a:t>contain primarily </a:t>
            </a:r>
            <a:r>
              <a:rPr lang="en-US" sz="2800" dirty="0">
                <a:solidFill>
                  <a:srgbClr val="0000CC"/>
                </a:solidFill>
                <a:cs typeface="Cordia New" pitchFamily="34" charset="-34"/>
              </a:rPr>
              <a:t>lymphocytes, </a:t>
            </a:r>
            <a:r>
              <a:rPr lang="en-US" sz="2800" b="1" dirty="0">
                <a:solidFill>
                  <a:srgbClr val="0000CC"/>
                </a:solidFill>
                <a:cs typeface="Cordia New" pitchFamily="34" charset="-34"/>
              </a:rPr>
              <a:t>plasma</a:t>
            </a:r>
            <a:r>
              <a:rPr lang="en-US" sz="2800" dirty="0">
                <a:solidFill>
                  <a:srgbClr val="0000CC"/>
                </a:solidFill>
                <a:cs typeface="Cordia New" pitchFamily="34" charset="-34"/>
              </a:rPr>
              <a:t> cells </a:t>
            </a:r>
            <a:r>
              <a:rPr lang="en-US" sz="2800" dirty="0">
                <a:cs typeface="Cordia New" pitchFamily="34" charset="-34"/>
              </a:rPr>
              <a:t>and </a:t>
            </a:r>
            <a:r>
              <a:rPr lang="en-US" sz="2800" b="1" dirty="0">
                <a:solidFill>
                  <a:srgbClr val="0000CC"/>
                </a:solidFill>
                <a:cs typeface="Cordia New" pitchFamily="34" charset="-34"/>
              </a:rPr>
              <a:t>macrophages</a:t>
            </a:r>
          </a:p>
          <a:p>
            <a:pPr eaLnBrk="1" hangingPunct="1">
              <a:lnSpc>
                <a:spcPct val="150000"/>
              </a:lnSpc>
              <a:spcBef>
                <a:spcPts val="1200"/>
              </a:spcBef>
              <a:buFont typeface="Calibri" pitchFamily="34" charset="0"/>
              <a:buChar char="–"/>
            </a:pPr>
            <a:r>
              <a:rPr lang="en-US" sz="2800" b="1" dirty="0">
                <a:cs typeface="Cordia New" pitchFamily="34" charset="-34"/>
              </a:rPr>
              <a:t>are separated by dilated spaces, frequently bridged by reticular cells and fibers, called </a:t>
            </a:r>
            <a:r>
              <a:rPr lang="en-US" sz="2800" b="1" dirty="0">
                <a:solidFill>
                  <a:srgbClr val="0000CC"/>
                </a:solidFill>
                <a:cs typeface="Cordia New" pitchFamily="34" charset="-34"/>
              </a:rPr>
              <a:t>medullary sinuses</a:t>
            </a:r>
            <a:r>
              <a:rPr lang="en-US" sz="2800" b="1" dirty="0">
                <a:cs typeface="Cordia New" pitchFamily="34" charset="-34"/>
              </a:rPr>
              <a:t>. </a:t>
            </a:r>
          </a:p>
        </p:txBody>
      </p:sp>
      <p:sp>
        <p:nvSpPr>
          <p:cNvPr id="4" name="Slide Number Placeholder 3">
            <a:extLst>
              <a:ext uri="{FF2B5EF4-FFF2-40B4-BE49-F238E27FC236}">
                <a16:creationId xmlns:a16="http://schemas.microsoft.com/office/drawing/2014/main" xmlns="" id="{8352DACC-12A6-4906-AB88-74A1F0AF3B7C}"/>
              </a:ext>
            </a:extLst>
          </p:cNvPr>
          <p:cNvSpPr>
            <a:spLocks noGrp="1"/>
          </p:cNvSpPr>
          <p:nvPr>
            <p:ph type="sldNum" sz="quarter" idx="12"/>
          </p:nvPr>
        </p:nvSpPr>
        <p:spPr/>
        <p:txBody>
          <a:bodyPr/>
          <a:lstStyle/>
          <a:p>
            <a:pPr marL="55880">
              <a:lnSpc>
                <a:spcPts val="2005"/>
              </a:lnSpc>
            </a:pPr>
            <a:fld id="{81D60167-4931-47E6-BA6A-407CBD079E47}" type="slidenum">
              <a:rPr lang="en-GB" smtClean="0"/>
              <a:t>108</a:t>
            </a:fld>
            <a:endParaRPr lang="en-GB" dirty="0"/>
          </a:p>
        </p:txBody>
      </p:sp>
      <p:sp>
        <p:nvSpPr>
          <p:cNvPr id="5" name="Footer Placeholder 4">
            <a:extLst>
              <a:ext uri="{FF2B5EF4-FFF2-40B4-BE49-F238E27FC236}">
                <a16:creationId xmlns:a16="http://schemas.microsoft.com/office/drawing/2014/main" xmlns="" id="{D6FD1C65-AB8D-4E0D-9D95-15B5BDB1F499}"/>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41874529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idx="4294967295"/>
          </p:nvPr>
        </p:nvSpPr>
        <p:spPr>
          <a:xfrm>
            <a:off x="0" y="0"/>
            <a:ext cx="8229600" cy="333375"/>
          </a:xfrm>
        </p:spPr>
        <p:txBody>
          <a:bodyPr>
            <a:normAutofit fontScale="90000"/>
          </a:bodyPr>
          <a:lstStyle/>
          <a:p>
            <a:pPr eaLnBrk="1" hangingPunct="1"/>
            <a:r>
              <a:rPr lang="en-US" sz="2800" b="1">
                <a:solidFill>
                  <a:srgbClr val="0033CC"/>
                </a:solidFill>
                <a:cs typeface="Angsana New" pitchFamily="18" charset="-34"/>
              </a:rPr>
              <a:t>Lymph node medullary cords</a:t>
            </a:r>
          </a:p>
        </p:txBody>
      </p:sp>
      <p:pic>
        <p:nvPicPr>
          <p:cNvPr id="71683" name="Picture 3" descr="Lymph node medullary cord"/>
          <p:cNvPicPr>
            <a:picLocks noGrp="1" noChangeAspect="1" noChangeArrowheads="1"/>
          </p:cNvPicPr>
          <p:nvPr>
            <p:ph idx="4294967295"/>
          </p:nvPr>
        </p:nvPicPr>
        <p:blipFill>
          <a:blip r:embed="rId2" cstate="print"/>
          <a:srcRect/>
          <a:stretch>
            <a:fillRect/>
          </a:stretch>
        </p:blipFill>
        <p:spPr>
          <a:xfrm>
            <a:off x="304800" y="457200"/>
            <a:ext cx="8610600" cy="6310313"/>
          </a:xfrm>
          <a:noFill/>
        </p:spPr>
      </p:pic>
      <p:sp>
        <p:nvSpPr>
          <p:cNvPr id="2" name="Footer Placeholder 1">
            <a:extLst>
              <a:ext uri="{FF2B5EF4-FFF2-40B4-BE49-F238E27FC236}">
                <a16:creationId xmlns:a16="http://schemas.microsoft.com/office/drawing/2014/main" xmlns="" id="{AE4064FE-6C37-4AC2-B479-334A3AC03E22}"/>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1C8A95E1-E3BC-47DF-A6F8-EFB02EFCA471}"/>
              </a:ext>
            </a:extLst>
          </p:cNvPr>
          <p:cNvSpPr>
            <a:spLocks noGrp="1"/>
          </p:cNvSpPr>
          <p:nvPr>
            <p:ph type="sldNum" sz="quarter" idx="12"/>
          </p:nvPr>
        </p:nvSpPr>
        <p:spPr/>
        <p:txBody>
          <a:bodyPr/>
          <a:lstStyle/>
          <a:p>
            <a:pPr marL="55880">
              <a:lnSpc>
                <a:spcPts val="2005"/>
              </a:lnSpc>
            </a:pPr>
            <a:fld id="{81D60167-4931-47E6-BA6A-407CBD079E47}" type="slidenum">
              <a:rPr lang="en-GB" smtClean="0"/>
              <a:t>109</a:t>
            </a:fld>
            <a:endParaRPr lang="en-GB" dirty="0"/>
          </a:p>
        </p:txBody>
      </p:sp>
    </p:spTree>
    <p:extLst>
      <p:ext uri="{BB962C8B-B14F-4D97-AF65-F5344CB8AC3E}">
        <p14:creationId xmlns:p14="http://schemas.microsoft.com/office/powerpoint/2010/main" val="2800424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29A59B-D5AB-4D47-8412-FB735435E5F8}"/>
              </a:ext>
            </a:extLst>
          </p:cNvPr>
          <p:cNvSpPr>
            <a:spLocks noGrp="1"/>
          </p:cNvSpPr>
          <p:nvPr>
            <p:ph type="title"/>
          </p:nvPr>
        </p:nvSpPr>
        <p:spPr/>
        <p:txBody>
          <a:bodyPr/>
          <a:lstStyle/>
          <a:p>
            <a:r>
              <a:rPr lang="en-US" sz="3200" b="1" dirty="0">
                <a:solidFill>
                  <a:srgbClr val="FF0000"/>
                </a:solidFill>
                <a:cs typeface="Cordia New" pitchFamily="34" charset="-34"/>
              </a:rPr>
              <a:t>Medullary sinusoids</a:t>
            </a:r>
            <a:endParaRPr lang="en-US" dirty="0"/>
          </a:p>
        </p:txBody>
      </p:sp>
      <p:sp>
        <p:nvSpPr>
          <p:cNvPr id="3" name="Content Placeholder 2">
            <a:extLst>
              <a:ext uri="{FF2B5EF4-FFF2-40B4-BE49-F238E27FC236}">
                <a16:creationId xmlns:a16="http://schemas.microsoft.com/office/drawing/2014/main" xmlns="" id="{35161733-F18E-4645-8975-16EEA6005773}"/>
              </a:ext>
            </a:extLst>
          </p:cNvPr>
          <p:cNvSpPr>
            <a:spLocks noGrp="1"/>
          </p:cNvSpPr>
          <p:nvPr>
            <p:ph idx="1"/>
          </p:nvPr>
        </p:nvSpPr>
        <p:spPr>
          <a:xfrm>
            <a:off x="228600" y="1371600"/>
            <a:ext cx="8839200" cy="5349876"/>
          </a:xfrm>
        </p:spPr>
        <p:txBody>
          <a:bodyPr>
            <a:normAutofit/>
          </a:bodyPr>
          <a:lstStyle/>
          <a:p>
            <a:pPr marL="404813" indent="-404813" eaLnBrk="1" hangingPunct="1">
              <a:lnSpc>
                <a:spcPct val="150000"/>
              </a:lnSpc>
              <a:spcBef>
                <a:spcPts val="1200"/>
              </a:spcBef>
              <a:buFont typeface="Calibri" pitchFamily="34" charset="0"/>
              <a:buChar char="–"/>
              <a:defRPr/>
            </a:pPr>
            <a:r>
              <a:rPr lang="en-US" sz="2800" dirty="0">
                <a:cs typeface="Cordia New" pitchFamily="34" charset="-34"/>
              </a:rPr>
              <a:t>are endothelium-lined spaces supported by reticular fibers and reticular cells, </a:t>
            </a:r>
          </a:p>
          <a:p>
            <a:pPr marL="404813" indent="-404813" eaLnBrk="1" hangingPunct="1">
              <a:lnSpc>
                <a:spcPct val="150000"/>
              </a:lnSpc>
              <a:spcBef>
                <a:spcPts val="1200"/>
              </a:spcBef>
              <a:buFont typeface="Calibri" pitchFamily="34" charset="0"/>
              <a:buChar char="–"/>
              <a:defRPr/>
            </a:pPr>
            <a:r>
              <a:rPr lang="en-US" sz="2800" b="1" dirty="0">
                <a:solidFill>
                  <a:srgbClr val="0000CC"/>
                </a:solidFill>
                <a:cs typeface="Cordia New" pitchFamily="34" charset="-34"/>
              </a:rPr>
              <a:t>receive lymph from the cortical sinuses</a:t>
            </a:r>
            <a:r>
              <a:rPr lang="en-US" sz="2800" b="1" dirty="0">
                <a:cs typeface="Cordia New" pitchFamily="34" charset="-34"/>
              </a:rPr>
              <a:t>.</a:t>
            </a:r>
            <a:endParaRPr lang="en-US" sz="2800" dirty="0">
              <a:cs typeface="Cordia New" pitchFamily="34" charset="-34"/>
            </a:endParaRPr>
          </a:p>
          <a:p>
            <a:pPr marL="465138" indent="-465138" eaLnBrk="1" hangingPunct="1">
              <a:lnSpc>
                <a:spcPct val="150000"/>
              </a:lnSpc>
              <a:spcBef>
                <a:spcPts val="1200"/>
              </a:spcBef>
              <a:buFont typeface="Calibri" pitchFamily="34" charset="0"/>
              <a:buChar char="–"/>
              <a:defRPr/>
            </a:pPr>
            <a:r>
              <a:rPr lang="en-US" sz="2800" dirty="0">
                <a:cs typeface="Cordia New" pitchFamily="34" charset="-34"/>
              </a:rPr>
              <a:t>contain lymph, lymphocytes, often many macrophages, and sometimes even granulocytes</a:t>
            </a:r>
          </a:p>
          <a:p>
            <a:pPr marL="465138" indent="-465138" eaLnBrk="1" hangingPunct="1">
              <a:lnSpc>
                <a:spcPct val="150000"/>
              </a:lnSpc>
              <a:spcBef>
                <a:spcPts val="1200"/>
              </a:spcBef>
              <a:buFont typeface="Calibri" pitchFamily="34" charset="0"/>
              <a:buChar char="–"/>
              <a:defRPr/>
            </a:pPr>
            <a:r>
              <a:rPr lang="en-US" sz="2800" dirty="0">
                <a:cs typeface="Cordia New" pitchFamily="34" charset="-34"/>
              </a:rPr>
              <a:t>these sinuses </a:t>
            </a:r>
            <a:r>
              <a:rPr lang="en-US" sz="2800" b="1" dirty="0">
                <a:solidFill>
                  <a:srgbClr val="0000CC"/>
                </a:solidFill>
                <a:cs typeface="Cordia New" pitchFamily="34" charset="-34"/>
              </a:rPr>
              <a:t>are continuous with the cortical sinuses </a:t>
            </a:r>
            <a:r>
              <a:rPr lang="en-US" sz="2800" dirty="0">
                <a:cs typeface="Cordia New" pitchFamily="34" charset="-34"/>
              </a:rPr>
              <a:t>and join at the hilum to the </a:t>
            </a:r>
            <a:r>
              <a:rPr lang="en-US" sz="2800" b="1" dirty="0">
                <a:solidFill>
                  <a:srgbClr val="0000CC"/>
                </a:solidFill>
                <a:cs typeface="Cordia New" pitchFamily="34" charset="-34"/>
              </a:rPr>
              <a:t>efferent lymph vessel</a:t>
            </a:r>
          </a:p>
          <a:p>
            <a:pPr>
              <a:lnSpc>
                <a:spcPct val="150000"/>
              </a:lnSpc>
            </a:pPr>
            <a:endParaRPr lang="en-US" sz="2800" dirty="0"/>
          </a:p>
        </p:txBody>
      </p:sp>
      <p:sp>
        <p:nvSpPr>
          <p:cNvPr id="4" name="Slide Number Placeholder 3">
            <a:extLst>
              <a:ext uri="{FF2B5EF4-FFF2-40B4-BE49-F238E27FC236}">
                <a16:creationId xmlns:a16="http://schemas.microsoft.com/office/drawing/2014/main" xmlns="" id="{44EEC88C-5993-4D6D-9421-61C98CF97F9A}"/>
              </a:ext>
            </a:extLst>
          </p:cNvPr>
          <p:cNvSpPr>
            <a:spLocks noGrp="1"/>
          </p:cNvSpPr>
          <p:nvPr>
            <p:ph type="sldNum" sz="quarter" idx="12"/>
          </p:nvPr>
        </p:nvSpPr>
        <p:spPr/>
        <p:txBody>
          <a:bodyPr/>
          <a:lstStyle/>
          <a:p>
            <a:pPr marL="55880">
              <a:lnSpc>
                <a:spcPts val="2005"/>
              </a:lnSpc>
            </a:pPr>
            <a:fld id="{81D60167-4931-47E6-BA6A-407CBD079E47}" type="slidenum">
              <a:rPr lang="en-GB" smtClean="0"/>
              <a:t>110</a:t>
            </a:fld>
            <a:endParaRPr lang="en-GB" dirty="0"/>
          </a:p>
        </p:txBody>
      </p:sp>
      <p:sp>
        <p:nvSpPr>
          <p:cNvPr id="5" name="Footer Placeholder 4">
            <a:extLst>
              <a:ext uri="{FF2B5EF4-FFF2-40B4-BE49-F238E27FC236}">
                <a16:creationId xmlns:a16="http://schemas.microsoft.com/office/drawing/2014/main" xmlns="" id="{8B06243D-328E-473C-8A33-572D1B358DB4}"/>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94017219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descr="LynMHE40"/>
          <p:cNvPicPr>
            <a:picLocks noGrp="1" noChangeAspect="1" noChangeArrowheads="1"/>
          </p:cNvPicPr>
          <p:nvPr>
            <p:ph idx="4294967295"/>
          </p:nvPr>
        </p:nvPicPr>
        <p:blipFill>
          <a:blip r:embed="rId2" cstate="print"/>
          <a:srcRect/>
          <a:stretch>
            <a:fillRect/>
          </a:stretch>
        </p:blipFill>
        <p:spPr>
          <a:xfrm>
            <a:off x="-144463" y="0"/>
            <a:ext cx="9288463" cy="6727825"/>
          </a:xfrm>
          <a:noFill/>
        </p:spPr>
      </p:pic>
      <p:sp>
        <p:nvSpPr>
          <p:cNvPr id="2" name="Footer Placeholder 1">
            <a:extLst>
              <a:ext uri="{FF2B5EF4-FFF2-40B4-BE49-F238E27FC236}">
                <a16:creationId xmlns:a16="http://schemas.microsoft.com/office/drawing/2014/main" xmlns="" id="{D1C4286B-CA65-41F1-8118-487EB5BD4F86}"/>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C4A13399-6C87-4268-917A-E6943FDAC67E}"/>
              </a:ext>
            </a:extLst>
          </p:cNvPr>
          <p:cNvSpPr>
            <a:spLocks noGrp="1"/>
          </p:cNvSpPr>
          <p:nvPr>
            <p:ph type="sldNum" sz="quarter" idx="12"/>
          </p:nvPr>
        </p:nvSpPr>
        <p:spPr/>
        <p:txBody>
          <a:bodyPr/>
          <a:lstStyle/>
          <a:p>
            <a:pPr marL="55880">
              <a:lnSpc>
                <a:spcPts val="2005"/>
              </a:lnSpc>
            </a:pPr>
            <a:fld id="{81D60167-4931-47E6-BA6A-407CBD079E47}" type="slidenum">
              <a:rPr lang="en-GB" smtClean="0"/>
              <a:t>111</a:t>
            </a:fld>
            <a:endParaRPr lang="en-GB" dirty="0"/>
          </a:p>
        </p:txBody>
      </p:sp>
    </p:spTree>
    <p:extLst>
      <p:ext uri="{BB962C8B-B14F-4D97-AF65-F5344CB8AC3E}">
        <p14:creationId xmlns:p14="http://schemas.microsoft.com/office/powerpoint/2010/main" val="267614914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E4F0C1-D145-4037-B976-6F12B3ED0154}"/>
              </a:ext>
            </a:extLst>
          </p:cNvPr>
          <p:cNvSpPr>
            <a:spLocks noGrp="1"/>
          </p:cNvSpPr>
          <p:nvPr>
            <p:ph type="title"/>
          </p:nvPr>
        </p:nvSpPr>
        <p:spPr/>
        <p:txBody>
          <a:bodyPr/>
          <a:lstStyle/>
          <a:p>
            <a:r>
              <a:rPr lang="th-TH" sz="3600" b="1" dirty="0">
                <a:solidFill>
                  <a:srgbClr val="FF0000"/>
                </a:solidFill>
                <a:latin typeface="+mn-lt"/>
                <a:ea typeface="Arial Unicode MS" pitchFamily="34" charset="-128"/>
                <a:cs typeface="Arial Unicode MS" pitchFamily="34" charset="-128"/>
              </a:rPr>
              <a:t>Recirculation of Lymphocytes</a:t>
            </a:r>
            <a:r>
              <a:rPr lang="en-US" sz="1600" dirty="0">
                <a:solidFill>
                  <a:srgbClr val="FF0000"/>
                </a:solidFill>
                <a:latin typeface="+mn-lt"/>
              </a:rPr>
              <a:t/>
            </a:r>
            <a:br>
              <a:rPr lang="en-US" sz="1600" dirty="0">
                <a:solidFill>
                  <a:srgbClr val="FF0000"/>
                </a:solidFill>
                <a:latin typeface="+mn-lt"/>
              </a:rPr>
            </a:br>
            <a:endParaRPr lang="en-US" dirty="0"/>
          </a:p>
        </p:txBody>
      </p:sp>
      <p:sp>
        <p:nvSpPr>
          <p:cNvPr id="3" name="Content Placeholder 2">
            <a:extLst>
              <a:ext uri="{FF2B5EF4-FFF2-40B4-BE49-F238E27FC236}">
                <a16:creationId xmlns:a16="http://schemas.microsoft.com/office/drawing/2014/main" xmlns="" id="{E7363CB9-AEF9-441D-94B6-F48794A7BED4}"/>
              </a:ext>
            </a:extLst>
          </p:cNvPr>
          <p:cNvSpPr>
            <a:spLocks noGrp="1"/>
          </p:cNvSpPr>
          <p:nvPr>
            <p:ph idx="1"/>
          </p:nvPr>
        </p:nvSpPr>
        <p:spPr>
          <a:xfrm>
            <a:off x="152400" y="1371600"/>
            <a:ext cx="8991600" cy="5486400"/>
          </a:xfrm>
        </p:spPr>
        <p:txBody>
          <a:bodyPr>
            <a:noAutofit/>
          </a:bodyPr>
          <a:lstStyle/>
          <a:p>
            <a:pPr marL="457200" indent="-457200" eaLnBrk="0" hangingPunct="0">
              <a:lnSpc>
                <a:spcPct val="150000"/>
              </a:lnSpc>
              <a:spcBef>
                <a:spcPts val="1200"/>
              </a:spcBef>
              <a:buFont typeface="Calibri" pitchFamily="34" charset="0"/>
              <a:buChar char="–"/>
              <a:defRPr/>
            </a:pPr>
            <a:r>
              <a:rPr lang="en-US" sz="2800" dirty="0">
                <a:latin typeface="+mn-lt"/>
                <a:ea typeface="Arial Unicode MS" pitchFamily="34" charset="-128"/>
                <a:cs typeface="Arial Unicode MS" pitchFamily="34" charset="-128"/>
              </a:rPr>
              <a:t>lymphocytes may then leave the blood vessels by entering the tissues and return with other lymph to another lymph node</a:t>
            </a:r>
            <a:r>
              <a:rPr lang="th-TH" sz="2800" dirty="0">
                <a:latin typeface="+mn-lt"/>
                <a:ea typeface="Arial Unicode MS" pitchFamily="34" charset="-128"/>
                <a:cs typeface="Arial Unicode MS" pitchFamily="34" charset="-128"/>
              </a:rPr>
              <a:t>. </a:t>
            </a:r>
            <a:endParaRPr lang="en-US" sz="2800" dirty="0">
              <a:latin typeface="+mn-lt"/>
              <a:ea typeface="Arial Unicode MS" pitchFamily="34" charset="-128"/>
              <a:cs typeface="Arial Unicode MS" pitchFamily="34" charset="-128"/>
            </a:endParaRPr>
          </a:p>
          <a:p>
            <a:pPr marL="457200" indent="-457200" eaLnBrk="0" hangingPunct="0">
              <a:lnSpc>
                <a:spcPct val="150000"/>
              </a:lnSpc>
              <a:spcBef>
                <a:spcPts val="1200"/>
              </a:spcBef>
              <a:buFont typeface="Calibri" pitchFamily="34" charset="0"/>
              <a:buChar char="–"/>
              <a:defRPr/>
            </a:pPr>
            <a:r>
              <a:rPr lang="en-US" sz="2800" dirty="0">
                <a:latin typeface="+mn-lt"/>
                <a:ea typeface="Arial Unicode MS" pitchFamily="34" charset="-128"/>
                <a:cs typeface="Arial Unicode MS" pitchFamily="34" charset="-128"/>
              </a:rPr>
              <a:t>However, most </a:t>
            </a:r>
            <a:r>
              <a:rPr lang="th-TH" sz="2800" dirty="0">
                <a:latin typeface="+mn-lt"/>
                <a:ea typeface="Arial Unicode MS" pitchFamily="34" charset="-128"/>
                <a:cs typeface="Arial Unicode MS" pitchFamily="34" charset="-128"/>
              </a:rPr>
              <a:t>(</a:t>
            </a:r>
            <a:r>
              <a:rPr lang="en-US" sz="2800" dirty="0">
                <a:latin typeface="+mn-lt"/>
                <a:ea typeface="Arial Unicode MS" pitchFamily="34" charset="-128"/>
                <a:cs typeface="Arial Unicode MS" pitchFamily="34" charset="-128"/>
              </a:rPr>
              <a:t>90%</a:t>
            </a:r>
            <a:r>
              <a:rPr lang="th-TH" sz="2800" dirty="0">
                <a:latin typeface="+mn-lt"/>
                <a:ea typeface="Arial Unicode MS" pitchFamily="34" charset="-128"/>
                <a:cs typeface="Arial Unicode MS" pitchFamily="34" charset="-128"/>
              </a:rPr>
              <a:t>) </a:t>
            </a:r>
            <a:r>
              <a:rPr lang="en-US" sz="2800" dirty="0">
                <a:latin typeface="+mn-lt"/>
                <a:ea typeface="Arial Unicode MS" pitchFamily="34" charset="-128"/>
                <a:cs typeface="Arial Unicode MS" pitchFamily="34" charset="-128"/>
              </a:rPr>
              <a:t>lymphocytes return to a lymph node by crossing the walls of specific postcapillary venules in the paracortex, called </a:t>
            </a:r>
            <a:r>
              <a:rPr lang="th-TH" sz="2800" b="1" dirty="0">
                <a:solidFill>
                  <a:srgbClr val="0000CC"/>
                </a:solidFill>
                <a:latin typeface="+mn-lt"/>
                <a:ea typeface="Arial Unicode MS" pitchFamily="34" charset="-128"/>
                <a:cs typeface="Arial Unicode MS" pitchFamily="34" charset="-128"/>
              </a:rPr>
              <a:t>high endothelial venules (HEVs)</a:t>
            </a:r>
            <a:r>
              <a:rPr lang="en-US" sz="2800" b="1" dirty="0">
                <a:solidFill>
                  <a:srgbClr val="0000CC"/>
                </a:solidFill>
                <a:latin typeface="+mn-lt"/>
                <a:ea typeface="Arial Unicode MS" pitchFamily="34" charset="-128"/>
                <a:cs typeface="Arial Unicode MS" pitchFamily="34" charset="-128"/>
              </a:rPr>
              <a:t>.</a:t>
            </a:r>
          </a:p>
          <a:p>
            <a:pPr>
              <a:lnSpc>
                <a:spcPct val="150000"/>
              </a:lnSpc>
            </a:pPr>
            <a:endParaRPr lang="en-US" sz="2800" dirty="0"/>
          </a:p>
        </p:txBody>
      </p:sp>
      <p:sp>
        <p:nvSpPr>
          <p:cNvPr id="4" name="Slide Number Placeholder 3">
            <a:extLst>
              <a:ext uri="{FF2B5EF4-FFF2-40B4-BE49-F238E27FC236}">
                <a16:creationId xmlns:a16="http://schemas.microsoft.com/office/drawing/2014/main" xmlns="" id="{40D1F711-320C-45A6-8E6C-11745C0F5FCC}"/>
              </a:ext>
            </a:extLst>
          </p:cNvPr>
          <p:cNvSpPr>
            <a:spLocks noGrp="1"/>
          </p:cNvSpPr>
          <p:nvPr>
            <p:ph type="sldNum" sz="quarter" idx="12"/>
          </p:nvPr>
        </p:nvSpPr>
        <p:spPr/>
        <p:txBody>
          <a:bodyPr/>
          <a:lstStyle/>
          <a:p>
            <a:pPr marL="55880">
              <a:lnSpc>
                <a:spcPts val="2005"/>
              </a:lnSpc>
            </a:pPr>
            <a:fld id="{81D60167-4931-47E6-BA6A-407CBD079E47}" type="slidenum">
              <a:rPr lang="en-GB" smtClean="0"/>
              <a:t>112</a:t>
            </a:fld>
            <a:endParaRPr lang="en-GB" dirty="0"/>
          </a:p>
        </p:txBody>
      </p:sp>
      <p:sp>
        <p:nvSpPr>
          <p:cNvPr id="5" name="Footer Placeholder 4">
            <a:extLst>
              <a:ext uri="{FF2B5EF4-FFF2-40B4-BE49-F238E27FC236}">
                <a16:creationId xmlns:a16="http://schemas.microsoft.com/office/drawing/2014/main" xmlns="" id="{21364343-00B3-46CB-8879-B76FB079E44C}"/>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80537503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4" descr="lyn42he"/>
          <p:cNvPicPr>
            <a:picLocks noGrp="1" noChangeAspect="1" noChangeArrowheads="1"/>
          </p:cNvPicPr>
          <p:nvPr>
            <p:ph idx="4294967295"/>
          </p:nvPr>
        </p:nvPicPr>
        <p:blipFill>
          <a:blip r:embed="rId2" cstate="print"/>
          <a:srcRect/>
          <a:stretch>
            <a:fillRect/>
          </a:stretch>
        </p:blipFill>
        <p:spPr>
          <a:xfrm>
            <a:off x="-180975" y="228600"/>
            <a:ext cx="9324975" cy="6629400"/>
          </a:xfrm>
          <a:noFill/>
        </p:spPr>
      </p:pic>
      <p:sp>
        <p:nvSpPr>
          <p:cNvPr id="2" name="Footer Placeholder 1">
            <a:extLst>
              <a:ext uri="{FF2B5EF4-FFF2-40B4-BE49-F238E27FC236}">
                <a16:creationId xmlns:a16="http://schemas.microsoft.com/office/drawing/2014/main" xmlns="" id="{61806F61-AD7E-4BEC-A017-DC0B8CDC89B2}"/>
              </a:ext>
            </a:extLst>
          </p:cNvPr>
          <p:cNvSpPr>
            <a:spLocks noGrp="1"/>
          </p:cNvSpPr>
          <p:nvPr>
            <p:ph type="ftr" sz="quarter" idx="11"/>
          </p:nvPr>
        </p:nvSpPr>
        <p:spPr/>
        <p:txBody>
          <a:bodyPr/>
          <a:lstStyle/>
          <a:p>
            <a:r>
              <a:rPr lang="en-GB"/>
              <a:t>Getachew A.</a:t>
            </a:r>
          </a:p>
        </p:txBody>
      </p:sp>
      <p:sp>
        <p:nvSpPr>
          <p:cNvPr id="3" name="Slide Number Placeholder 2">
            <a:extLst>
              <a:ext uri="{FF2B5EF4-FFF2-40B4-BE49-F238E27FC236}">
                <a16:creationId xmlns:a16="http://schemas.microsoft.com/office/drawing/2014/main" xmlns="" id="{1180E7CA-24B7-4137-AE25-F9EBE98A8DF8}"/>
              </a:ext>
            </a:extLst>
          </p:cNvPr>
          <p:cNvSpPr>
            <a:spLocks noGrp="1"/>
          </p:cNvSpPr>
          <p:nvPr>
            <p:ph type="sldNum" sz="quarter" idx="12"/>
          </p:nvPr>
        </p:nvSpPr>
        <p:spPr/>
        <p:txBody>
          <a:bodyPr/>
          <a:lstStyle/>
          <a:p>
            <a:pPr marL="55880">
              <a:lnSpc>
                <a:spcPts val="2005"/>
              </a:lnSpc>
            </a:pPr>
            <a:fld id="{81D60167-4931-47E6-BA6A-407CBD079E47}" type="slidenum">
              <a:rPr lang="en-GB" smtClean="0"/>
              <a:t>113</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33400"/>
          </a:xfrm>
        </p:spPr>
        <p:txBody>
          <a:bodyPr anchor="t">
            <a:normAutofit fontScale="90000"/>
          </a:bodyPr>
          <a:lstStyle/>
          <a:p>
            <a:r>
              <a:rPr lang="en-US" sz="3600" b="1" i="1" dirty="0">
                <a:solidFill>
                  <a:srgbClr val="FF0000"/>
                </a:solidFill>
              </a:rPr>
              <a:t>MEDICAL APPLICATION</a:t>
            </a:r>
            <a:r>
              <a:rPr lang="en-US" sz="3600" i="1" dirty="0">
                <a:solidFill>
                  <a:srgbClr val="FF0000"/>
                </a:solidFill>
              </a:rPr>
              <a:t/>
            </a:r>
            <a:br>
              <a:rPr lang="en-US" sz="3600" i="1" dirty="0">
                <a:solidFill>
                  <a:srgbClr val="FF0000"/>
                </a:solidFill>
              </a:rPr>
            </a:br>
            <a:endParaRPr lang="en-US" sz="3600" i="1" dirty="0">
              <a:solidFill>
                <a:srgbClr val="FF0000"/>
              </a:solidFill>
            </a:endParaRPr>
          </a:p>
        </p:txBody>
      </p:sp>
      <p:sp>
        <p:nvSpPr>
          <p:cNvPr id="3" name="Content Placeholder 2"/>
          <p:cNvSpPr>
            <a:spLocks noGrp="1"/>
          </p:cNvSpPr>
          <p:nvPr>
            <p:ph idx="1"/>
          </p:nvPr>
        </p:nvSpPr>
        <p:spPr>
          <a:xfrm>
            <a:off x="0" y="609600"/>
            <a:ext cx="9144000" cy="6248400"/>
          </a:xfrm>
        </p:spPr>
        <p:txBody>
          <a:bodyPr>
            <a:normAutofit lnSpcReduction="10000"/>
          </a:bodyPr>
          <a:lstStyle/>
          <a:p>
            <a:pPr marL="403225" indent="-403225">
              <a:lnSpc>
                <a:spcPct val="160000"/>
              </a:lnSpc>
              <a:spcBef>
                <a:spcPts val="1200"/>
              </a:spcBef>
              <a:buFont typeface="Calibri" pitchFamily="34" charset="0"/>
              <a:buChar char="–"/>
            </a:pPr>
            <a:r>
              <a:rPr lang="en-US" sz="2800" dirty="0"/>
              <a:t>Malignant tumor cells often reach lymph nodes and are distributed to other parts of the body via the efferent lymph vessels and blood vessels, a process known as </a:t>
            </a:r>
            <a:r>
              <a:rPr lang="en-US" sz="2800" b="1" dirty="0">
                <a:solidFill>
                  <a:srgbClr val="0000CC"/>
                </a:solidFill>
              </a:rPr>
              <a:t>metastasis</a:t>
            </a:r>
            <a:r>
              <a:rPr lang="en-US" sz="2800" dirty="0">
                <a:solidFill>
                  <a:srgbClr val="0000CC"/>
                </a:solidFill>
              </a:rPr>
              <a:t>.</a:t>
            </a:r>
          </a:p>
          <a:p>
            <a:pPr marL="403225" indent="-403225">
              <a:lnSpc>
                <a:spcPct val="160000"/>
              </a:lnSpc>
              <a:spcBef>
                <a:spcPts val="1200"/>
              </a:spcBef>
              <a:buFont typeface="Calibri" pitchFamily="34" charset="0"/>
              <a:buChar char="–"/>
            </a:pPr>
            <a:r>
              <a:rPr lang="en-US" sz="2800" dirty="0"/>
              <a:t>Infection and antigenic stimulation often cause lymph nodes to enlarge.</a:t>
            </a:r>
          </a:p>
          <a:p>
            <a:pPr marL="403225" indent="-403225">
              <a:lnSpc>
                <a:spcPct val="160000"/>
              </a:lnSpc>
              <a:spcBef>
                <a:spcPts val="1200"/>
              </a:spcBef>
              <a:buFont typeface="Calibri" pitchFamily="34" charset="0"/>
              <a:buChar char="–"/>
            </a:pPr>
            <a:r>
              <a:rPr lang="en-US" sz="2800" dirty="0"/>
              <a:t>These swollen nodules, which may be palpated under the skin as indicators of inflammation, have multiple germinal centers with active cell proliferation.</a:t>
            </a:r>
          </a:p>
        </p:txBody>
      </p:sp>
      <p:sp>
        <p:nvSpPr>
          <p:cNvPr id="4" name="Footer Placeholder 3">
            <a:extLst>
              <a:ext uri="{FF2B5EF4-FFF2-40B4-BE49-F238E27FC236}">
                <a16:creationId xmlns:a16="http://schemas.microsoft.com/office/drawing/2014/main" xmlns="" id="{77A016B3-9079-4C6E-8321-F5C53BFFE99A}"/>
              </a:ext>
            </a:extLst>
          </p:cNvPr>
          <p:cNvSpPr>
            <a:spLocks noGrp="1"/>
          </p:cNvSpPr>
          <p:nvPr>
            <p:ph type="ftr" sz="quarter" idx="11"/>
          </p:nvPr>
        </p:nvSpPr>
        <p:spPr/>
        <p:txBody>
          <a:bodyPr/>
          <a:lstStyle/>
          <a:p>
            <a:r>
              <a:rPr lang="en-GB"/>
              <a:t>Getachew A.</a:t>
            </a:r>
          </a:p>
        </p:txBody>
      </p:sp>
      <p:sp>
        <p:nvSpPr>
          <p:cNvPr id="5" name="Slide Number Placeholder 4">
            <a:extLst>
              <a:ext uri="{FF2B5EF4-FFF2-40B4-BE49-F238E27FC236}">
                <a16:creationId xmlns:a16="http://schemas.microsoft.com/office/drawing/2014/main" xmlns="" id="{D74BB598-DDA1-43B9-89BD-BF7C3C65BB8B}"/>
              </a:ext>
            </a:extLst>
          </p:cNvPr>
          <p:cNvSpPr>
            <a:spLocks noGrp="1"/>
          </p:cNvSpPr>
          <p:nvPr>
            <p:ph type="sldNum" sz="quarter" idx="12"/>
          </p:nvPr>
        </p:nvSpPr>
        <p:spPr/>
        <p:txBody>
          <a:bodyPr/>
          <a:lstStyle/>
          <a:p>
            <a:pPr marL="55880">
              <a:lnSpc>
                <a:spcPts val="2005"/>
              </a:lnSpc>
            </a:pPr>
            <a:fld id="{81D60167-4931-47E6-BA6A-407CBD079E47}" type="slidenum">
              <a:rPr lang="en-GB" smtClean="0"/>
              <a:t>114</a:t>
            </a:fld>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1CD59E-045B-488A-94BC-80F2AFDCF68B}"/>
              </a:ext>
            </a:extLst>
          </p:cNvPr>
          <p:cNvSpPr>
            <a:spLocks noGrp="1"/>
          </p:cNvSpPr>
          <p:nvPr>
            <p:ph type="title"/>
          </p:nvPr>
        </p:nvSpPr>
        <p:spPr/>
        <p:txBody>
          <a:bodyPr/>
          <a:lstStyle/>
          <a:p>
            <a:pPr marL="12700">
              <a:lnSpc>
                <a:spcPct val="100000"/>
              </a:lnSpc>
              <a:spcBef>
                <a:spcPts val="770"/>
              </a:spcBef>
              <a:buClr>
                <a:srgbClr val="0AD0D9"/>
              </a:buClr>
              <a:buSzPct val="94230"/>
              <a:tabLst>
                <a:tab pos="287020" algn="l"/>
              </a:tabLst>
            </a:pPr>
            <a:r>
              <a:rPr lang="en-US" sz="3600" spc="-20" dirty="0">
                <a:solidFill>
                  <a:srgbClr val="0000CC"/>
                </a:solidFill>
                <a:latin typeface="Constantia"/>
                <a:cs typeface="Constantia"/>
              </a:rPr>
              <a:t>Lymph</a:t>
            </a:r>
            <a:r>
              <a:rPr lang="en-US" sz="3600" spc="-70" dirty="0">
                <a:solidFill>
                  <a:srgbClr val="0000CC"/>
                </a:solidFill>
                <a:latin typeface="Constantia"/>
                <a:cs typeface="Constantia"/>
              </a:rPr>
              <a:t> </a:t>
            </a:r>
            <a:r>
              <a:rPr lang="en-US" sz="3600" spc="-10" dirty="0">
                <a:solidFill>
                  <a:srgbClr val="0000CC"/>
                </a:solidFill>
                <a:latin typeface="Constantia"/>
                <a:cs typeface="Constantia"/>
              </a:rPr>
              <a:t>Circulation</a:t>
            </a:r>
            <a:r>
              <a:rPr lang="en-US" sz="3600" spc="-75" dirty="0">
                <a:solidFill>
                  <a:srgbClr val="0000CC"/>
                </a:solidFill>
                <a:latin typeface="Constantia"/>
                <a:cs typeface="Constantia"/>
              </a:rPr>
              <a:t> </a:t>
            </a:r>
            <a:r>
              <a:rPr lang="en-US" sz="3600" spc="-5" dirty="0">
                <a:solidFill>
                  <a:srgbClr val="0000CC"/>
                </a:solidFill>
                <a:latin typeface="Constantia"/>
                <a:cs typeface="Constantia"/>
              </a:rPr>
              <a:t>in</a:t>
            </a:r>
            <a:r>
              <a:rPr lang="en-US" sz="3600" spc="-80" dirty="0">
                <a:solidFill>
                  <a:srgbClr val="0000CC"/>
                </a:solidFill>
                <a:latin typeface="Constantia"/>
                <a:cs typeface="Constantia"/>
              </a:rPr>
              <a:t> </a:t>
            </a:r>
            <a:r>
              <a:rPr lang="en-US" sz="3600" spc="-5" dirty="0">
                <a:solidFill>
                  <a:srgbClr val="0000CC"/>
                </a:solidFill>
                <a:latin typeface="Constantia"/>
                <a:cs typeface="Constantia"/>
              </a:rPr>
              <a:t>the</a:t>
            </a:r>
            <a:r>
              <a:rPr lang="en-US" sz="3600" spc="-70" dirty="0">
                <a:solidFill>
                  <a:srgbClr val="0000CC"/>
                </a:solidFill>
                <a:latin typeface="Constantia"/>
                <a:cs typeface="Constantia"/>
              </a:rPr>
              <a:t> </a:t>
            </a:r>
            <a:r>
              <a:rPr lang="en-US" sz="3600" spc="-10" dirty="0">
                <a:solidFill>
                  <a:srgbClr val="0000CC"/>
                </a:solidFill>
                <a:latin typeface="Constantia"/>
                <a:cs typeface="Constantia"/>
              </a:rPr>
              <a:t>lymph</a:t>
            </a:r>
            <a:r>
              <a:rPr lang="en-US" sz="3600" spc="-55" dirty="0">
                <a:solidFill>
                  <a:srgbClr val="0000CC"/>
                </a:solidFill>
                <a:latin typeface="Constantia"/>
                <a:cs typeface="Constantia"/>
              </a:rPr>
              <a:t> </a:t>
            </a:r>
            <a:r>
              <a:rPr lang="en-US" sz="3600" spc="-5" dirty="0">
                <a:solidFill>
                  <a:srgbClr val="0000CC"/>
                </a:solidFill>
                <a:latin typeface="Constantia"/>
                <a:cs typeface="Constantia"/>
              </a:rPr>
              <a:t>nodes</a:t>
            </a:r>
            <a:endParaRPr lang="en-US" sz="3600" dirty="0">
              <a:solidFill>
                <a:srgbClr val="0000CC"/>
              </a:solidFill>
              <a:latin typeface="Constantia"/>
              <a:cs typeface="Constantia"/>
            </a:endParaRPr>
          </a:p>
        </p:txBody>
      </p:sp>
      <p:sp>
        <p:nvSpPr>
          <p:cNvPr id="3" name="Content Placeholder 2">
            <a:extLst>
              <a:ext uri="{FF2B5EF4-FFF2-40B4-BE49-F238E27FC236}">
                <a16:creationId xmlns:a16="http://schemas.microsoft.com/office/drawing/2014/main" xmlns="" id="{54BF5F24-DF58-467A-B4C9-9AC38111B7B0}"/>
              </a:ext>
            </a:extLst>
          </p:cNvPr>
          <p:cNvSpPr>
            <a:spLocks noGrp="1"/>
          </p:cNvSpPr>
          <p:nvPr>
            <p:ph idx="1"/>
          </p:nvPr>
        </p:nvSpPr>
        <p:spPr>
          <a:xfrm>
            <a:off x="0" y="1447800"/>
            <a:ext cx="8991600" cy="5273676"/>
          </a:xfrm>
        </p:spPr>
        <p:txBody>
          <a:bodyPr>
            <a:normAutofit fontScale="92500"/>
          </a:bodyPr>
          <a:lstStyle/>
          <a:p>
            <a:pPr marL="1022985" marR="187960" lvl="1" indent="-342900">
              <a:lnSpc>
                <a:spcPct val="150000"/>
              </a:lnSpc>
              <a:spcBef>
                <a:spcPts val="540"/>
              </a:spcBef>
              <a:buClr>
                <a:srgbClr val="009DD9"/>
              </a:buClr>
              <a:buSzPct val="69047"/>
              <a:buFont typeface="Wingdings" panose="05000000000000000000" pitchFamily="2" charset="2"/>
              <a:buChar char="q"/>
              <a:tabLst>
                <a:tab pos="927100" algn="l"/>
                <a:tab pos="927735" algn="l"/>
              </a:tabLst>
            </a:pPr>
            <a:r>
              <a:rPr lang="en-US" sz="2800" b="1" spc="-5" dirty="0">
                <a:solidFill>
                  <a:srgbClr val="0000CC"/>
                </a:solidFill>
                <a:latin typeface="Bookman Old Style" pitchFamily="18" charset="0"/>
                <a:cs typeface="Constantia"/>
              </a:rPr>
              <a:t>Af</a:t>
            </a:r>
            <a:r>
              <a:rPr lang="en-US" sz="2800" b="1" spc="-15" dirty="0">
                <a:solidFill>
                  <a:srgbClr val="0000CC"/>
                </a:solidFill>
                <a:latin typeface="Bookman Old Style" pitchFamily="18" charset="0"/>
                <a:cs typeface="Constantia"/>
              </a:rPr>
              <a:t>f</a:t>
            </a:r>
            <a:r>
              <a:rPr lang="en-US" sz="2800" b="1" dirty="0">
                <a:solidFill>
                  <a:srgbClr val="0000CC"/>
                </a:solidFill>
                <a:latin typeface="Bookman Old Style" pitchFamily="18" charset="0"/>
                <a:cs typeface="Constantia"/>
              </a:rPr>
              <a:t>e</a:t>
            </a:r>
            <a:r>
              <a:rPr lang="en-US" sz="2800" b="1" spc="-40" dirty="0">
                <a:solidFill>
                  <a:srgbClr val="0000CC"/>
                </a:solidFill>
                <a:latin typeface="Bookman Old Style" pitchFamily="18" charset="0"/>
                <a:cs typeface="Constantia"/>
              </a:rPr>
              <a:t>r</a:t>
            </a:r>
            <a:r>
              <a:rPr lang="en-US" sz="2800" b="1" dirty="0">
                <a:solidFill>
                  <a:srgbClr val="0000CC"/>
                </a:solidFill>
                <a:latin typeface="Bookman Old Style" pitchFamily="18" charset="0"/>
                <a:cs typeface="Constantia"/>
              </a:rPr>
              <a:t>ent</a:t>
            </a:r>
            <a:r>
              <a:rPr lang="en-US" sz="2800" b="1" spc="-100" dirty="0">
                <a:solidFill>
                  <a:srgbClr val="0000CC"/>
                </a:solidFill>
                <a:latin typeface="Bookman Old Style" pitchFamily="18" charset="0"/>
                <a:cs typeface="Constantia"/>
              </a:rPr>
              <a:t> </a:t>
            </a:r>
            <a:r>
              <a:rPr lang="en-US" sz="2800" b="1" spc="-20" dirty="0">
                <a:solidFill>
                  <a:srgbClr val="0000CC"/>
                </a:solidFill>
                <a:latin typeface="Bookman Old Style" pitchFamily="18" charset="0"/>
                <a:cs typeface="Constantia"/>
              </a:rPr>
              <a:t>l</a:t>
            </a:r>
            <a:r>
              <a:rPr lang="en-US" sz="2800" b="1" spc="-5" dirty="0">
                <a:solidFill>
                  <a:srgbClr val="0000CC"/>
                </a:solidFill>
                <a:latin typeface="Bookman Old Style" pitchFamily="18" charset="0"/>
                <a:cs typeface="Constantia"/>
              </a:rPr>
              <a:t>y</a:t>
            </a:r>
            <a:r>
              <a:rPr lang="en-US" sz="2800" b="1" dirty="0">
                <a:solidFill>
                  <a:srgbClr val="0000CC"/>
                </a:solidFill>
                <a:latin typeface="Bookman Old Style" pitchFamily="18" charset="0"/>
                <a:cs typeface="Constantia"/>
              </a:rPr>
              <a:t>m</a:t>
            </a:r>
            <a:r>
              <a:rPr lang="en-US" sz="2800" b="1" spc="-5" dirty="0">
                <a:solidFill>
                  <a:srgbClr val="0000CC"/>
                </a:solidFill>
                <a:latin typeface="Bookman Old Style" pitchFamily="18" charset="0"/>
                <a:cs typeface="Constantia"/>
              </a:rPr>
              <a:t>p</a:t>
            </a:r>
            <a:r>
              <a:rPr lang="en-US" sz="2800" b="1" dirty="0">
                <a:solidFill>
                  <a:srgbClr val="0000CC"/>
                </a:solidFill>
                <a:latin typeface="Bookman Old Style" pitchFamily="18" charset="0"/>
                <a:cs typeface="Constantia"/>
              </a:rPr>
              <a:t>hatic</a:t>
            </a:r>
            <a:r>
              <a:rPr lang="en-US" sz="2800" b="1" spc="-145" dirty="0">
                <a:solidFill>
                  <a:srgbClr val="0000CC"/>
                </a:solidFill>
                <a:latin typeface="Bookman Old Style" pitchFamily="18" charset="0"/>
                <a:cs typeface="Constantia"/>
              </a:rPr>
              <a:t> </a:t>
            </a:r>
            <a:r>
              <a:rPr lang="en-US" sz="2800" b="1" spc="-45" dirty="0">
                <a:solidFill>
                  <a:srgbClr val="0000CC"/>
                </a:solidFill>
                <a:latin typeface="Bookman Old Style" pitchFamily="18" charset="0"/>
                <a:cs typeface="Constantia"/>
              </a:rPr>
              <a:t>v</a:t>
            </a:r>
            <a:r>
              <a:rPr lang="en-US" sz="2800" b="1" dirty="0">
                <a:solidFill>
                  <a:srgbClr val="0000CC"/>
                </a:solidFill>
                <a:latin typeface="Bookman Old Style" pitchFamily="18" charset="0"/>
                <a:cs typeface="Constantia"/>
              </a:rPr>
              <a:t>essels</a:t>
            </a:r>
            <a:r>
              <a:rPr lang="en-US" sz="2800" b="1" spc="-35" dirty="0">
                <a:solidFill>
                  <a:srgbClr val="0000CC"/>
                </a:solidFill>
                <a:latin typeface="Bookman Old Style" pitchFamily="18" charset="0"/>
                <a:cs typeface="Constantia"/>
              </a:rPr>
              <a:t> </a:t>
            </a:r>
            <a:r>
              <a:rPr lang="en-US" sz="2800" spc="-5" dirty="0">
                <a:latin typeface="Bookman Old Style" pitchFamily="18" charset="0"/>
                <a:cs typeface="Constantia"/>
              </a:rPr>
              <a:t>c</a:t>
            </a:r>
            <a:r>
              <a:rPr lang="en-US" sz="2800" spc="-35" dirty="0">
                <a:latin typeface="Bookman Old Style" pitchFamily="18" charset="0"/>
                <a:cs typeface="Constantia"/>
              </a:rPr>
              <a:t>r</a:t>
            </a:r>
            <a:r>
              <a:rPr lang="en-US" sz="2800" dirty="0">
                <a:latin typeface="Bookman Old Style" pitchFamily="18" charset="0"/>
                <a:cs typeface="Constantia"/>
              </a:rPr>
              <a:t>oss</a:t>
            </a:r>
            <a:r>
              <a:rPr lang="en-US" sz="2800" spc="-55" dirty="0">
                <a:latin typeface="Bookman Old Style" pitchFamily="18" charset="0"/>
                <a:cs typeface="Constantia"/>
              </a:rPr>
              <a:t> </a:t>
            </a:r>
            <a:r>
              <a:rPr lang="en-US" sz="2800" spc="-5" dirty="0">
                <a:latin typeface="Bookman Old Style" pitchFamily="18" charset="0"/>
                <a:cs typeface="Constantia"/>
              </a:rPr>
              <a:t>th</a:t>
            </a:r>
            <a:r>
              <a:rPr lang="en-US" sz="2800" dirty="0">
                <a:latin typeface="Bookman Old Style" pitchFamily="18" charset="0"/>
                <a:cs typeface="Constantia"/>
              </a:rPr>
              <a:t>e</a:t>
            </a:r>
            <a:r>
              <a:rPr lang="en-US" sz="2800" spc="-120" dirty="0">
                <a:latin typeface="Bookman Old Style" pitchFamily="18" charset="0"/>
                <a:cs typeface="Constantia"/>
              </a:rPr>
              <a:t> </a:t>
            </a:r>
            <a:r>
              <a:rPr lang="en-US" sz="2800" spc="-5" dirty="0">
                <a:latin typeface="Bookman Old Style" pitchFamily="18" charset="0"/>
                <a:cs typeface="Constantia"/>
              </a:rPr>
              <a:t>caps</a:t>
            </a:r>
            <a:r>
              <a:rPr lang="en-US" sz="2800" spc="5" dirty="0">
                <a:latin typeface="Bookman Old Style" pitchFamily="18" charset="0"/>
                <a:cs typeface="Constantia"/>
              </a:rPr>
              <a:t>u</a:t>
            </a:r>
            <a:r>
              <a:rPr lang="en-US" sz="2800" dirty="0">
                <a:latin typeface="Bookman Old Style" pitchFamily="18" charset="0"/>
                <a:cs typeface="Constantia"/>
              </a:rPr>
              <a:t>le</a:t>
            </a:r>
            <a:r>
              <a:rPr lang="en-US" sz="2800" spc="-110" dirty="0">
                <a:latin typeface="Bookman Old Style" pitchFamily="18" charset="0"/>
                <a:cs typeface="Constantia"/>
              </a:rPr>
              <a:t> </a:t>
            </a:r>
            <a:r>
              <a:rPr lang="en-US" sz="2800" dirty="0">
                <a:latin typeface="Bookman Old Style" pitchFamily="18" charset="0"/>
                <a:cs typeface="Constantia"/>
              </a:rPr>
              <a:t>and</a:t>
            </a:r>
            <a:r>
              <a:rPr lang="en-US" sz="2800" spc="-40" dirty="0">
                <a:latin typeface="Bookman Old Style" pitchFamily="18" charset="0"/>
                <a:cs typeface="Constantia"/>
              </a:rPr>
              <a:t> </a:t>
            </a:r>
            <a:r>
              <a:rPr lang="en-US" sz="2800" dirty="0">
                <a:latin typeface="Bookman Old Style" pitchFamily="18" charset="0"/>
                <a:cs typeface="Constantia"/>
              </a:rPr>
              <a:t>po</a:t>
            </a:r>
            <a:r>
              <a:rPr lang="en-US" sz="2800" spc="5" dirty="0">
                <a:latin typeface="Bookman Old Style" pitchFamily="18" charset="0"/>
                <a:cs typeface="Constantia"/>
              </a:rPr>
              <a:t>u</a:t>
            </a:r>
            <a:r>
              <a:rPr lang="en-US" sz="2800" dirty="0">
                <a:latin typeface="Bookman Old Style" pitchFamily="18" charset="0"/>
                <a:cs typeface="Constantia"/>
              </a:rPr>
              <a:t>r</a:t>
            </a:r>
            <a:r>
              <a:rPr lang="en-US" sz="2800" spc="-85" dirty="0">
                <a:latin typeface="Bookman Old Style" pitchFamily="18" charset="0"/>
                <a:cs typeface="Constantia"/>
              </a:rPr>
              <a:t> the </a:t>
            </a:r>
            <a:r>
              <a:rPr lang="en-US" sz="2800" spc="-25" dirty="0">
                <a:latin typeface="Bookman Old Style" pitchFamily="18" charset="0"/>
                <a:cs typeface="Constantia"/>
              </a:rPr>
              <a:t>l</a:t>
            </a:r>
            <a:r>
              <a:rPr lang="en-US" sz="2800" spc="-5" dirty="0">
                <a:latin typeface="Bookman Old Style" pitchFamily="18" charset="0"/>
                <a:cs typeface="Constantia"/>
              </a:rPr>
              <a:t>ymph  </a:t>
            </a:r>
            <a:r>
              <a:rPr lang="en-US" sz="2800" spc="-10" dirty="0">
                <a:latin typeface="Bookman Old Style" pitchFamily="18" charset="0"/>
                <a:cs typeface="Constantia"/>
              </a:rPr>
              <a:t>into</a:t>
            </a:r>
            <a:r>
              <a:rPr lang="en-US" sz="2800" spc="-95" dirty="0">
                <a:latin typeface="Bookman Old Style" pitchFamily="18" charset="0"/>
                <a:cs typeface="Constantia"/>
              </a:rPr>
              <a:t> </a:t>
            </a:r>
            <a:r>
              <a:rPr lang="en-US" sz="2800" spc="-5" dirty="0">
                <a:latin typeface="Bookman Old Style" pitchFamily="18" charset="0"/>
                <a:cs typeface="Constantia"/>
              </a:rPr>
              <a:t>subcapsular</a:t>
            </a:r>
            <a:r>
              <a:rPr lang="en-US" sz="2800" spc="-100" dirty="0">
                <a:latin typeface="Bookman Old Style" pitchFamily="18" charset="0"/>
                <a:cs typeface="Constantia"/>
              </a:rPr>
              <a:t> </a:t>
            </a:r>
            <a:r>
              <a:rPr lang="en-US" sz="2800" spc="-5" dirty="0">
                <a:latin typeface="Bookman Old Style" pitchFamily="18" charset="0"/>
                <a:cs typeface="Constantia"/>
              </a:rPr>
              <a:t>sinus</a:t>
            </a:r>
            <a:endParaRPr lang="en-US" sz="2800" dirty="0">
              <a:latin typeface="Bookman Old Style" pitchFamily="18" charset="0"/>
              <a:cs typeface="Constantia"/>
            </a:endParaRPr>
          </a:p>
          <a:p>
            <a:pPr marL="927100" marR="79375" lvl="1" indent="-247015">
              <a:lnSpc>
                <a:spcPct val="150000"/>
              </a:lnSpc>
              <a:spcBef>
                <a:spcPts val="5"/>
              </a:spcBef>
              <a:buClr>
                <a:srgbClr val="009DD9"/>
              </a:buClr>
              <a:buSzPct val="69047"/>
              <a:buFont typeface="Segoe UI Symbol"/>
              <a:buChar char="⚫"/>
              <a:tabLst>
                <a:tab pos="927100" algn="l"/>
                <a:tab pos="927735" algn="l"/>
              </a:tabLst>
            </a:pPr>
            <a:r>
              <a:rPr lang="en-US" sz="2800" spc="-5" dirty="0">
                <a:latin typeface="Bookman Old Style" pitchFamily="18" charset="0"/>
                <a:cs typeface="Constantia"/>
              </a:rPr>
              <a:t>The</a:t>
            </a:r>
            <a:r>
              <a:rPr lang="en-US" sz="2800" spc="-70" dirty="0">
                <a:latin typeface="Bookman Old Style" pitchFamily="18" charset="0"/>
                <a:cs typeface="Constantia"/>
              </a:rPr>
              <a:t> </a:t>
            </a:r>
            <a:r>
              <a:rPr lang="en-US" sz="2800" spc="-10" dirty="0">
                <a:latin typeface="Bookman Old Style" pitchFamily="18" charset="0"/>
                <a:cs typeface="Constantia"/>
              </a:rPr>
              <a:t>lymph</a:t>
            </a:r>
            <a:r>
              <a:rPr lang="en-US" sz="2800" spc="-60" dirty="0">
                <a:latin typeface="Bookman Old Style" pitchFamily="18" charset="0"/>
                <a:cs typeface="Constantia"/>
              </a:rPr>
              <a:t> </a:t>
            </a:r>
            <a:r>
              <a:rPr lang="en-US" sz="2800" dirty="0">
                <a:latin typeface="Bookman Old Style" pitchFamily="18" charset="0"/>
                <a:cs typeface="Constantia"/>
              </a:rPr>
              <a:t>passes</a:t>
            </a:r>
            <a:r>
              <a:rPr lang="en-US" sz="2800" spc="-65" dirty="0">
                <a:latin typeface="Bookman Old Style" pitchFamily="18" charset="0"/>
                <a:cs typeface="Constantia"/>
              </a:rPr>
              <a:t> </a:t>
            </a:r>
            <a:r>
              <a:rPr lang="en-US" sz="2800" spc="-10" dirty="0">
                <a:latin typeface="Bookman Old Style" pitchFamily="18" charset="0"/>
                <a:cs typeface="Constantia"/>
              </a:rPr>
              <a:t>through</a:t>
            </a:r>
            <a:r>
              <a:rPr lang="en-US" sz="2800" spc="-60" dirty="0">
                <a:latin typeface="Bookman Old Style" pitchFamily="18" charset="0"/>
                <a:cs typeface="Constantia"/>
              </a:rPr>
              <a:t> </a:t>
            </a:r>
            <a:r>
              <a:rPr lang="en-US" sz="2800" spc="-5" dirty="0">
                <a:latin typeface="Bookman Old Style" pitchFamily="18" charset="0"/>
                <a:cs typeface="Constantia"/>
              </a:rPr>
              <a:t>the</a:t>
            </a:r>
            <a:r>
              <a:rPr lang="en-US" sz="2800" spc="-70" dirty="0">
                <a:latin typeface="Bookman Old Style" pitchFamily="18" charset="0"/>
                <a:cs typeface="Constantia"/>
              </a:rPr>
              <a:t> </a:t>
            </a:r>
            <a:r>
              <a:rPr lang="en-US" sz="2800" spc="-10" dirty="0">
                <a:latin typeface="Bookman Old Style" pitchFamily="18" charset="0"/>
                <a:cs typeface="Constantia"/>
              </a:rPr>
              <a:t>intermediate</a:t>
            </a:r>
            <a:r>
              <a:rPr lang="en-US" sz="2800" spc="-120" dirty="0">
                <a:latin typeface="Bookman Old Style" pitchFamily="18" charset="0"/>
                <a:cs typeface="Constantia"/>
              </a:rPr>
              <a:t> </a:t>
            </a:r>
            <a:r>
              <a:rPr lang="en-US" sz="2800" spc="-5" dirty="0">
                <a:latin typeface="Bookman Old Style" pitchFamily="18" charset="0"/>
                <a:cs typeface="Constantia"/>
              </a:rPr>
              <a:t>sinuses</a:t>
            </a:r>
            <a:r>
              <a:rPr lang="en-US" sz="2800" spc="-100" dirty="0">
                <a:latin typeface="Bookman Old Style" pitchFamily="18" charset="0"/>
                <a:cs typeface="Constantia"/>
              </a:rPr>
              <a:t> </a:t>
            </a:r>
            <a:r>
              <a:rPr lang="en-US" sz="2800" dirty="0">
                <a:latin typeface="Bookman Old Style" pitchFamily="18" charset="0"/>
                <a:cs typeface="Constantia"/>
              </a:rPr>
              <a:t>and,</a:t>
            </a:r>
            <a:r>
              <a:rPr lang="en-US" sz="2800" spc="-15" dirty="0">
                <a:latin typeface="Bookman Old Style" pitchFamily="18" charset="0"/>
                <a:cs typeface="Constantia"/>
              </a:rPr>
              <a:t> </a:t>
            </a:r>
            <a:r>
              <a:rPr lang="en-US" sz="2800" spc="-25" dirty="0">
                <a:latin typeface="Bookman Old Style" pitchFamily="18" charset="0"/>
                <a:cs typeface="Constantia"/>
              </a:rPr>
              <a:t>finally, </a:t>
            </a:r>
            <a:r>
              <a:rPr lang="en-US" sz="2800" spc="-509" dirty="0">
                <a:latin typeface="Bookman Old Style" pitchFamily="18" charset="0"/>
                <a:cs typeface="Constantia"/>
              </a:rPr>
              <a:t> </a:t>
            </a:r>
            <a:r>
              <a:rPr lang="en-US" sz="2800" spc="-10" dirty="0">
                <a:latin typeface="Bookman Old Style" pitchFamily="18" charset="0"/>
                <a:cs typeface="Constantia"/>
              </a:rPr>
              <a:t>into</a:t>
            </a:r>
            <a:r>
              <a:rPr lang="en-US" sz="2800" spc="-95" dirty="0">
                <a:latin typeface="Bookman Old Style" pitchFamily="18" charset="0"/>
                <a:cs typeface="Constantia"/>
              </a:rPr>
              <a:t> </a:t>
            </a:r>
            <a:r>
              <a:rPr lang="en-US" sz="2800" spc="-5" dirty="0">
                <a:latin typeface="Bookman Old Style" pitchFamily="18" charset="0"/>
                <a:cs typeface="Constantia"/>
              </a:rPr>
              <a:t>the</a:t>
            </a:r>
            <a:r>
              <a:rPr lang="en-US" sz="2800" spc="-60" dirty="0">
                <a:latin typeface="Bookman Old Style" pitchFamily="18" charset="0"/>
                <a:cs typeface="Constantia"/>
              </a:rPr>
              <a:t> </a:t>
            </a:r>
            <a:r>
              <a:rPr lang="en-US" sz="2800" dirty="0">
                <a:latin typeface="Bookman Old Style" pitchFamily="18" charset="0"/>
                <a:cs typeface="Constantia"/>
              </a:rPr>
              <a:t>medullary</a:t>
            </a:r>
            <a:r>
              <a:rPr lang="en-US" sz="2800" spc="-105" dirty="0">
                <a:latin typeface="Bookman Old Style" pitchFamily="18" charset="0"/>
                <a:cs typeface="Constantia"/>
              </a:rPr>
              <a:t> </a:t>
            </a:r>
            <a:r>
              <a:rPr lang="en-US" sz="2800" spc="-5" dirty="0">
                <a:latin typeface="Bookman Old Style" pitchFamily="18" charset="0"/>
                <a:cs typeface="Constantia"/>
              </a:rPr>
              <a:t>sinuses</a:t>
            </a:r>
          </a:p>
          <a:p>
            <a:pPr marL="680085" marR="79375" lvl="1" indent="0">
              <a:lnSpc>
                <a:spcPct val="150000"/>
              </a:lnSpc>
              <a:spcBef>
                <a:spcPts val="5"/>
              </a:spcBef>
              <a:buClr>
                <a:srgbClr val="009DD9"/>
              </a:buClr>
              <a:buSzPct val="69047"/>
              <a:buNone/>
              <a:tabLst>
                <a:tab pos="927100" algn="l"/>
                <a:tab pos="927735" algn="l"/>
              </a:tabLst>
            </a:pPr>
            <a:endParaRPr lang="en-US" sz="2800" dirty="0">
              <a:latin typeface="Bookman Old Style" pitchFamily="18" charset="0"/>
              <a:cs typeface="Constantia"/>
            </a:endParaRPr>
          </a:p>
          <a:p>
            <a:pPr marL="927100" marR="5080" lvl="1" indent="-247015">
              <a:lnSpc>
                <a:spcPct val="150000"/>
              </a:lnSpc>
              <a:buClr>
                <a:srgbClr val="009DD9"/>
              </a:buClr>
              <a:buSzPct val="69047"/>
              <a:buFont typeface="Segoe UI Symbol"/>
              <a:buChar char="⚫"/>
              <a:tabLst>
                <a:tab pos="927100" algn="l"/>
                <a:tab pos="927735" algn="l"/>
              </a:tabLst>
            </a:pPr>
            <a:r>
              <a:rPr lang="en-US" sz="2800" dirty="0">
                <a:latin typeface="Bookman Old Style" pitchFamily="18" charset="0"/>
                <a:cs typeface="Constantia"/>
              </a:rPr>
              <a:t>During</a:t>
            </a:r>
            <a:r>
              <a:rPr lang="en-US" sz="2800" spc="-40" dirty="0">
                <a:latin typeface="Bookman Old Style" pitchFamily="18" charset="0"/>
                <a:cs typeface="Constantia"/>
              </a:rPr>
              <a:t> </a:t>
            </a:r>
            <a:r>
              <a:rPr lang="en-US" sz="2800" spc="-5" dirty="0">
                <a:latin typeface="Bookman Old Style" pitchFamily="18" charset="0"/>
                <a:cs typeface="Constantia"/>
              </a:rPr>
              <a:t>this</a:t>
            </a:r>
            <a:r>
              <a:rPr lang="en-US" sz="2800" spc="-80" dirty="0">
                <a:latin typeface="Bookman Old Style" pitchFamily="18" charset="0"/>
                <a:cs typeface="Constantia"/>
              </a:rPr>
              <a:t> </a:t>
            </a:r>
            <a:r>
              <a:rPr lang="en-US" sz="2800" spc="-10" dirty="0">
                <a:latin typeface="Bookman Old Style" pitchFamily="18" charset="0"/>
                <a:cs typeface="Constantia"/>
              </a:rPr>
              <a:t>passage,</a:t>
            </a:r>
            <a:r>
              <a:rPr lang="en-US" sz="2800" spc="-45" dirty="0">
                <a:latin typeface="Bookman Old Style" pitchFamily="18" charset="0"/>
                <a:cs typeface="Constantia"/>
              </a:rPr>
              <a:t> </a:t>
            </a:r>
            <a:r>
              <a:rPr lang="en-US" sz="2800" spc="-5" dirty="0">
                <a:latin typeface="Bookman Old Style" pitchFamily="18" charset="0"/>
                <a:cs typeface="Constantia"/>
              </a:rPr>
              <a:t>the</a:t>
            </a:r>
            <a:r>
              <a:rPr lang="en-US" sz="2800" spc="-65" dirty="0">
                <a:latin typeface="Bookman Old Style" pitchFamily="18" charset="0"/>
                <a:cs typeface="Constantia"/>
              </a:rPr>
              <a:t> </a:t>
            </a:r>
            <a:r>
              <a:rPr lang="en-US" sz="2800" spc="-10" dirty="0">
                <a:latin typeface="Bookman Old Style" pitchFamily="18" charset="0"/>
                <a:cs typeface="Constantia"/>
              </a:rPr>
              <a:t>lymph</a:t>
            </a:r>
            <a:r>
              <a:rPr lang="en-US" sz="2800" spc="-65" dirty="0">
                <a:latin typeface="Bookman Old Style" pitchFamily="18" charset="0"/>
                <a:cs typeface="Constantia"/>
              </a:rPr>
              <a:t> </a:t>
            </a:r>
            <a:r>
              <a:rPr lang="en-US" sz="2800" dirty="0">
                <a:latin typeface="Bookman Old Style" pitchFamily="18" charset="0"/>
                <a:cs typeface="Constantia"/>
              </a:rPr>
              <a:t>perfuse</a:t>
            </a:r>
            <a:r>
              <a:rPr lang="en-US" sz="2800" spc="-65" dirty="0">
                <a:latin typeface="Bookman Old Style" pitchFamily="18" charset="0"/>
                <a:cs typeface="Constantia"/>
              </a:rPr>
              <a:t> </a:t>
            </a:r>
            <a:r>
              <a:rPr lang="en-US" sz="2800" spc="-5" dirty="0">
                <a:latin typeface="Bookman Old Style" pitchFamily="18" charset="0"/>
                <a:cs typeface="Constantia"/>
              </a:rPr>
              <a:t>in</a:t>
            </a:r>
            <a:r>
              <a:rPr lang="en-US" sz="2800" spc="-60" dirty="0">
                <a:latin typeface="Bookman Old Style" pitchFamily="18" charset="0"/>
                <a:cs typeface="Constantia"/>
              </a:rPr>
              <a:t> </a:t>
            </a:r>
            <a:r>
              <a:rPr lang="en-US" sz="2800" spc="-20" dirty="0">
                <a:latin typeface="Bookman Old Style" pitchFamily="18" charset="0"/>
                <a:cs typeface="Constantia"/>
              </a:rPr>
              <a:t>to</a:t>
            </a:r>
            <a:r>
              <a:rPr lang="en-US" sz="2800" spc="-70" dirty="0">
                <a:latin typeface="Bookman Old Style" pitchFamily="18" charset="0"/>
                <a:cs typeface="Constantia"/>
              </a:rPr>
              <a:t> </a:t>
            </a:r>
            <a:r>
              <a:rPr lang="en-US" sz="2800" spc="-5" dirty="0">
                <a:latin typeface="Bookman Old Style" pitchFamily="18" charset="0"/>
                <a:cs typeface="Constantia"/>
              </a:rPr>
              <a:t>the</a:t>
            </a:r>
            <a:r>
              <a:rPr lang="en-US" sz="2800" spc="-110" dirty="0">
                <a:latin typeface="Bookman Old Style" pitchFamily="18" charset="0"/>
                <a:cs typeface="Constantia"/>
              </a:rPr>
              <a:t> </a:t>
            </a:r>
            <a:r>
              <a:rPr lang="en-US" sz="2800" spc="-10" dirty="0" err="1">
                <a:latin typeface="Bookman Old Style" pitchFamily="18" charset="0"/>
                <a:cs typeface="Constantia"/>
              </a:rPr>
              <a:t>paranchyma</a:t>
            </a:r>
            <a:r>
              <a:rPr lang="en-US" sz="2800" spc="-35" dirty="0">
                <a:latin typeface="Bookman Old Style" pitchFamily="18" charset="0"/>
                <a:cs typeface="Constantia"/>
              </a:rPr>
              <a:t> </a:t>
            </a:r>
            <a:r>
              <a:rPr lang="en-US" sz="2800" spc="-5" dirty="0">
                <a:latin typeface="Bookman Old Style" pitchFamily="18" charset="0"/>
                <a:cs typeface="Constantia"/>
              </a:rPr>
              <a:t>for </a:t>
            </a:r>
            <a:r>
              <a:rPr lang="en-US" sz="2800" spc="-515" dirty="0">
                <a:latin typeface="Bookman Old Style" pitchFamily="18" charset="0"/>
                <a:cs typeface="Constantia"/>
              </a:rPr>
              <a:t> </a:t>
            </a:r>
            <a:r>
              <a:rPr lang="en-US" sz="2800" spc="-5" dirty="0">
                <a:latin typeface="Bookman Old Style" pitchFamily="18" charset="0"/>
                <a:cs typeface="Constantia"/>
              </a:rPr>
              <a:t>up</a:t>
            </a:r>
            <a:r>
              <a:rPr lang="en-US" sz="2800" spc="5" dirty="0">
                <a:latin typeface="Bookman Old Style" pitchFamily="18" charset="0"/>
                <a:cs typeface="Constantia"/>
              </a:rPr>
              <a:t>t</a:t>
            </a:r>
            <a:r>
              <a:rPr lang="en-US" sz="2800" dirty="0">
                <a:latin typeface="Bookman Old Style" pitchFamily="18" charset="0"/>
                <a:cs typeface="Constantia"/>
              </a:rPr>
              <a:t>a</a:t>
            </a:r>
            <a:r>
              <a:rPr lang="en-US" sz="2800" spc="-45" dirty="0">
                <a:latin typeface="Bookman Old Style" pitchFamily="18" charset="0"/>
                <a:cs typeface="Constantia"/>
              </a:rPr>
              <a:t>k</a:t>
            </a:r>
            <a:r>
              <a:rPr lang="en-US" sz="2800" dirty="0">
                <a:latin typeface="Bookman Old Style" pitchFamily="18" charset="0"/>
                <a:cs typeface="Constantia"/>
              </a:rPr>
              <a:t>e</a:t>
            </a:r>
            <a:r>
              <a:rPr lang="en-US" sz="2800" spc="-135" dirty="0">
                <a:latin typeface="Bookman Old Style" pitchFamily="18" charset="0"/>
                <a:cs typeface="Constantia"/>
              </a:rPr>
              <a:t> </a:t>
            </a:r>
            <a:r>
              <a:rPr lang="en-US" sz="2800" dirty="0">
                <a:latin typeface="Bookman Old Style" pitchFamily="18" charset="0"/>
                <a:cs typeface="Constantia"/>
              </a:rPr>
              <a:t>and</a:t>
            </a:r>
            <a:r>
              <a:rPr lang="en-US" sz="2800" spc="-50" dirty="0">
                <a:latin typeface="Bookman Old Style" pitchFamily="18" charset="0"/>
                <a:cs typeface="Constantia"/>
              </a:rPr>
              <a:t> </a:t>
            </a:r>
            <a:r>
              <a:rPr lang="en-US" sz="2800" spc="-5" dirty="0">
                <a:latin typeface="Bookman Old Style" pitchFamily="18" charset="0"/>
                <a:cs typeface="Constantia"/>
              </a:rPr>
              <a:t>di</a:t>
            </a:r>
            <a:r>
              <a:rPr lang="en-US" sz="2800" spc="-45" dirty="0">
                <a:latin typeface="Bookman Old Style" pitchFamily="18" charset="0"/>
                <a:cs typeface="Constantia"/>
              </a:rPr>
              <a:t>g</a:t>
            </a:r>
            <a:r>
              <a:rPr lang="en-US" sz="2800" dirty="0">
                <a:latin typeface="Bookman Old Style" pitchFamily="18" charset="0"/>
                <a:cs typeface="Constantia"/>
              </a:rPr>
              <a:t>est</a:t>
            </a:r>
            <a:r>
              <a:rPr lang="en-US" sz="2800" spc="-5" dirty="0">
                <a:latin typeface="Bookman Old Style" pitchFamily="18" charset="0"/>
                <a:cs typeface="Constantia"/>
              </a:rPr>
              <a:t>i</a:t>
            </a:r>
            <a:r>
              <a:rPr lang="en-US" sz="2800" spc="5" dirty="0">
                <a:latin typeface="Bookman Old Style" pitchFamily="18" charset="0"/>
                <a:cs typeface="Constantia"/>
              </a:rPr>
              <a:t>o</a:t>
            </a:r>
            <a:r>
              <a:rPr lang="en-US" sz="2800" dirty="0">
                <a:latin typeface="Bookman Old Style" pitchFamily="18" charset="0"/>
                <a:cs typeface="Constantia"/>
              </a:rPr>
              <a:t>n</a:t>
            </a:r>
            <a:r>
              <a:rPr lang="en-US" sz="2800" spc="-105" dirty="0">
                <a:latin typeface="Bookman Old Style" pitchFamily="18" charset="0"/>
                <a:cs typeface="Constantia"/>
              </a:rPr>
              <a:t> </a:t>
            </a:r>
            <a:r>
              <a:rPr lang="en-US" sz="2800" dirty="0">
                <a:latin typeface="Bookman Old Style" pitchFamily="18" charset="0"/>
                <a:cs typeface="Constantia"/>
              </a:rPr>
              <a:t>of</a:t>
            </a:r>
            <a:r>
              <a:rPr lang="en-US" sz="2800" spc="35" dirty="0">
                <a:latin typeface="Bookman Old Style" pitchFamily="18" charset="0"/>
                <a:cs typeface="Constantia"/>
              </a:rPr>
              <a:t> </a:t>
            </a:r>
            <a:r>
              <a:rPr lang="en-US" sz="2800" spc="-15" dirty="0">
                <a:latin typeface="Bookman Old Style" pitchFamily="18" charset="0"/>
                <a:cs typeface="Constantia"/>
              </a:rPr>
              <a:t>f</a:t>
            </a:r>
            <a:r>
              <a:rPr lang="en-US" sz="2800" dirty="0">
                <a:latin typeface="Bookman Old Style" pitchFamily="18" charset="0"/>
                <a:cs typeface="Constantia"/>
              </a:rPr>
              <a:t>o</a:t>
            </a:r>
            <a:r>
              <a:rPr lang="en-US" sz="2800" spc="-35" dirty="0">
                <a:latin typeface="Bookman Old Style" pitchFamily="18" charset="0"/>
                <a:cs typeface="Constantia"/>
              </a:rPr>
              <a:t>r</a:t>
            </a:r>
            <a:r>
              <a:rPr lang="en-US" sz="2800" dirty="0">
                <a:latin typeface="Bookman Old Style" pitchFamily="18" charset="0"/>
                <a:cs typeface="Constantia"/>
              </a:rPr>
              <a:t>e</a:t>
            </a:r>
            <a:r>
              <a:rPr lang="en-US" sz="2800" spc="5" dirty="0">
                <a:latin typeface="Bookman Old Style" pitchFamily="18" charset="0"/>
                <a:cs typeface="Constantia"/>
              </a:rPr>
              <a:t>i</a:t>
            </a:r>
            <a:r>
              <a:rPr lang="en-US" sz="2800" dirty="0">
                <a:latin typeface="Bookman Old Style" pitchFamily="18" charset="0"/>
                <a:cs typeface="Constantia"/>
              </a:rPr>
              <a:t>gn</a:t>
            </a:r>
            <a:r>
              <a:rPr lang="en-US" sz="2800" spc="-45" dirty="0">
                <a:latin typeface="Bookman Old Style" pitchFamily="18" charset="0"/>
                <a:cs typeface="Constantia"/>
              </a:rPr>
              <a:t> </a:t>
            </a:r>
            <a:r>
              <a:rPr lang="en-US" sz="2800" spc="-5" dirty="0">
                <a:latin typeface="Bookman Old Style" pitchFamily="18" charset="0"/>
                <a:cs typeface="Constantia"/>
              </a:rPr>
              <a:t>ma</a:t>
            </a:r>
            <a:r>
              <a:rPr lang="en-US" sz="2800" spc="-30" dirty="0">
                <a:latin typeface="Bookman Old Style" pitchFamily="18" charset="0"/>
                <a:cs typeface="Constantia"/>
              </a:rPr>
              <a:t>t</a:t>
            </a:r>
            <a:r>
              <a:rPr lang="en-US" sz="2800" dirty="0">
                <a:latin typeface="Bookman Old Style" pitchFamily="18" charset="0"/>
                <a:cs typeface="Constantia"/>
              </a:rPr>
              <a:t>er</a:t>
            </a:r>
            <a:r>
              <a:rPr lang="en-US" sz="2800" spc="5" dirty="0">
                <a:latin typeface="Bookman Old Style" pitchFamily="18" charset="0"/>
                <a:cs typeface="Constantia"/>
              </a:rPr>
              <a:t>i</a:t>
            </a:r>
            <a:r>
              <a:rPr lang="en-US" sz="2800" dirty="0">
                <a:latin typeface="Bookman Old Style" pitchFamily="18" charset="0"/>
                <a:cs typeface="Constantia"/>
              </a:rPr>
              <a:t>als</a:t>
            </a:r>
            <a:r>
              <a:rPr lang="en-US" sz="2800" spc="-60" dirty="0">
                <a:latin typeface="Bookman Old Style" pitchFamily="18" charset="0"/>
                <a:cs typeface="Constantia"/>
              </a:rPr>
              <a:t> </a:t>
            </a:r>
            <a:r>
              <a:rPr lang="en-US" sz="2800" spc="-20" dirty="0">
                <a:latin typeface="Bookman Old Style" pitchFamily="18" charset="0"/>
                <a:cs typeface="Constantia"/>
              </a:rPr>
              <a:t>b</a:t>
            </a:r>
            <a:r>
              <a:rPr lang="en-US" sz="2800" dirty="0">
                <a:latin typeface="Bookman Old Style" pitchFamily="18" charset="0"/>
                <a:cs typeface="Constantia"/>
              </a:rPr>
              <a:t>y</a:t>
            </a:r>
            <a:r>
              <a:rPr lang="en-US" sz="2800" spc="-45" dirty="0">
                <a:latin typeface="Bookman Old Style" pitchFamily="18" charset="0"/>
                <a:cs typeface="Constantia"/>
              </a:rPr>
              <a:t> </a:t>
            </a:r>
            <a:r>
              <a:rPr lang="en-US" sz="2800" spc="-5" dirty="0">
                <a:latin typeface="Bookman Old Style" pitchFamily="18" charset="0"/>
                <a:cs typeface="Constantia"/>
              </a:rPr>
              <a:t>ma</a:t>
            </a:r>
            <a:r>
              <a:rPr lang="en-US" sz="2800" spc="5" dirty="0">
                <a:latin typeface="Bookman Old Style" pitchFamily="18" charset="0"/>
                <a:cs typeface="Constantia"/>
              </a:rPr>
              <a:t>c</a:t>
            </a:r>
            <a:r>
              <a:rPr lang="en-US" sz="2800" spc="-40" dirty="0">
                <a:latin typeface="Bookman Old Style" pitchFamily="18" charset="0"/>
                <a:cs typeface="Constantia"/>
              </a:rPr>
              <a:t>r</a:t>
            </a:r>
            <a:r>
              <a:rPr lang="en-US" sz="2800" dirty="0">
                <a:latin typeface="Bookman Old Style" pitchFamily="18" charset="0"/>
                <a:cs typeface="Constantia"/>
              </a:rPr>
              <a:t>opha</a:t>
            </a:r>
            <a:r>
              <a:rPr lang="en-US" sz="2800" spc="-50" dirty="0">
                <a:latin typeface="Bookman Old Style" pitchFamily="18" charset="0"/>
                <a:cs typeface="Constantia"/>
              </a:rPr>
              <a:t>g</a:t>
            </a:r>
            <a:r>
              <a:rPr lang="en-US" sz="2800" dirty="0">
                <a:latin typeface="Bookman Old Style" pitchFamily="18" charset="0"/>
                <a:cs typeface="Constantia"/>
              </a:rPr>
              <a:t>es</a:t>
            </a:r>
          </a:p>
          <a:p>
            <a:pPr>
              <a:lnSpc>
                <a:spcPct val="150000"/>
              </a:lnSpc>
            </a:pPr>
            <a:endParaRPr lang="en-US" sz="2400" dirty="0"/>
          </a:p>
        </p:txBody>
      </p:sp>
      <p:sp>
        <p:nvSpPr>
          <p:cNvPr id="4" name="Slide Number Placeholder 3">
            <a:extLst>
              <a:ext uri="{FF2B5EF4-FFF2-40B4-BE49-F238E27FC236}">
                <a16:creationId xmlns:a16="http://schemas.microsoft.com/office/drawing/2014/main" xmlns="" id="{F3A90A84-ABED-4DDC-8948-093F55630059}"/>
              </a:ext>
            </a:extLst>
          </p:cNvPr>
          <p:cNvSpPr>
            <a:spLocks noGrp="1"/>
          </p:cNvSpPr>
          <p:nvPr>
            <p:ph type="sldNum" sz="quarter" idx="12"/>
          </p:nvPr>
        </p:nvSpPr>
        <p:spPr/>
        <p:txBody>
          <a:bodyPr/>
          <a:lstStyle/>
          <a:p>
            <a:pPr marL="55880">
              <a:lnSpc>
                <a:spcPts val="2005"/>
              </a:lnSpc>
            </a:pPr>
            <a:fld id="{81D60167-4931-47E6-BA6A-407CBD079E47}" type="slidenum">
              <a:rPr lang="en-GB" smtClean="0"/>
              <a:t>115</a:t>
            </a:fld>
            <a:endParaRPr lang="en-GB" dirty="0"/>
          </a:p>
        </p:txBody>
      </p:sp>
      <p:sp>
        <p:nvSpPr>
          <p:cNvPr id="5" name="Footer Placeholder 4">
            <a:extLst>
              <a:ext uri="{FF2B5EF4-FFF2-40B4-BE49-F238E27FC236}">
                <a16:creationId xmlns:a16="http://schemas.microsoft.com/office/drawing/2014/main" xmlns="" id="{C6F69922-9DBE-47D3-B5BD-C14BA65BC1CB}"/>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70577514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0" y="1186688"/>
            <a:ext cx="9144000" cy="5899912"/>
          </a:xfrm>
        </p:spPr>
        <p:txBody>
          <a:bodyPr>
            <a:noAutofit/>
          </a:bodyPr>
          <a:lstStyle/>
          <a:p>
            <a:pPr marL="927100" marR="243840" lvl="1" indent="-247015">
              <a:lnSpc>
                <a:spcPct val="150000"/>
              </a:lnSpc>
              <a:buClr>
                <a:srgbClr val="009DD9"/>
              </a:buClr>
              <a:buSzPct val="69047"/>
              <a:buFont typeface="Segoe UI Symbol"/>
              <a:buChar char="⚫"/>
              <a:tabLst>
                <a:tab pos="927100" algn="l"/>
                <a:tab pos="927735" algn="l"/>
              </a:tabLst>
            </a:pPr>
            <a:r>
              <a:rPr lang="en-GB" sz="2800" spc="-10" dirty="0">
                <a:latin typeface="Bookman Old Style" pitchFamily="18" charset="0"/>
                <a:cs typeface="Constantia"/>
              </a:rPr>
              <a:t>Finally</a:t>
            </a:r>
            <a:r>
              <a:rPr lang="en-GB" sz="2800" spc="-70" dirty="0">
                <a:latin typeface="Bookman Old Style" pitchFamily="18" charset="0"/>
                <a:cs typeface="Constantia"/>
              </a:rPr>
              <a:t> </a:t>
            </a:r>
            <a:r>
              <a:rPr lang="en-GB" sz="2800" spc="-5" dirty="0">
                <a:latin typeface="Bookman Old Style" pitchFamily="18" charset="0"/>
                <a:cs typeface="Constantia"/>
              </a:rPr>
              <a:t>the</a:t>
            </a:r>
            <a:r>
              <a:rPr lang="en-GB" sz="2800" spc="-75" dirty="0">
                <a:latin typeface="Bookman Old Style" pitchFamily="18" charset="0"/>
                <a:cs typeface="Constantia"/>
              </a:rPr>
              <a:t> </a:t>
            </a:r>
            <a:r>
              <a:rPr lang="en-GB" sz="2800" spc="-15" dirty="0">
                <a:latin typeface="Bookman Old Style" pitchFamily="18" charset="0"/>
                <a:cs typeface="Constantia"/>
              </a:rPr>
              <a:t>newly</a:t>
            </a:r>
            <a:r>
              <a:rPr lang="en-GB" sz="2800" spc="-65" dirty="0">
                <a:latin typeface="Bookman Old Style" pitchFamily="18" charset="0"/>
                <a:cs typeface="Constantia"/>
              </a:rPr>
              <a:t> </a:t>
            </a:r>
            <a:r>
              <a:rPr lang="en-GB" sz="2800" spc="-5" dirty="0">
                <a:latin typeface="Bookman Old Style" pitchFamily="18" charset="0"/>
                <a:cs typeface="Constantia"/>
              </a:rPr>
              <a:t>formed</a:t>
            </a:r>
            <a:r>
              <a:rPr lang="en-GB" sz="2800" spc="-75" dirty="0">
                <a:latin typeface="Bookman Old Style" pitchFamily="18" charset="0"/>
                <a:cs typeface="Constantia"/>
              </a:rPr>
              <a:t> </a:t>
            </a:r>
            <a:r>
              <a:rPr lang="en-GB" sz="2800" dirty="0">
                <a:latin typeface="Bookman Old Style" pitchFamily="18" charset="0"/>
                <a:cs typeface="Constantia"/>
              </a:rPr>
              <a:t>and</a:t>
            </a:r>
            <a:r>
              <a:rPr lang="en-GB" sz="2800" spc="-50" dirty="0">
                <a:latin typeface="Bookman Old Style" pitchFamily="18" charset="0"/>
                <a:cs typeface="Constantia"/>
              </a:rPr>
              <a:t> </a:t>
            </a:r>
            <a:r>
              <a:rPr lang="en-GB" sz="2800" spc="-5" dirty="0">
                <a:latin typeface="Bookman Old Style" pitchFamily="18" charset="0"/>
                <a:cs typeface="Constantia"/>
              </a:rPr>
              <a:t>circulating </a:t>
            </a:r>
            <a:r>
              <a:rPr lang="en-GB" sz="2800" spc="-10" dirty="0">
                <a:latin typeface="Bookman Old Style" pitchFamily="18" charset="0"/>
                <a:cs typeface="Constantia"/>
              </a:rPr>
              <a:t>lymphocyte</a:t>
            </a:r>
            <a:r>
              <a:rPr lang="en-GB" sz="2800" spc="-105" dirty="0">
                <a:latin typeface="Bookman Old Style" pitchFamily="18" charset="0"/>
                <a:cs typeface="Constantia"/>
              </a:rPr>
              <a:t> </a:t>
            </a:r>
            <a:r>
              <a:rPr lang="en-GB" sz="2800" spc="-5" dirty="0">
                <a:latin typeface="Bookman Old Style" pitchFamily="18" charset="0"/>
                <a:cs typeface="Constantia"/>
              </a:rPr>
              <a:t>enters</a:t>
            </a:r>
            <a:r>
              <a:rPr lang="en-GB" sz="2800" spc="-80" dirty="0">
                <a:latin typeface="Bookman Old Style" pitchFamily="18" charset="0"/>
                <a:cs typeface="Constantia"/>
              </a:rPr>
              <a:t> </a:t>
            </a:r>
            <a:r>
              <a:rPr lang="en-GB" sz="2800" spc="-20" dirty="0">
                <a:latin typeface="Bookman Old Style" pitchFamily="18" charset="0"/>
                <a:cs typeface="Constantia"/>
              </a:rPr>
              <a:t>to </a:t>
            </a:r>
            <a:r>
              <a:rPr lang="en-GB" sz="2800" spc="-515" dirty="0">
                <a:latin typeface="Bookman Old Style" pitchFamily="18" charset="0"/>
                <a:cs typeface="Constantia"/>
              </a:rPr>
              <a:t> </a:t>
            </a:r>
            <a:r>
              <a:rPr lang="en-GB" sz="2800" dirty="0">
                <a:latin typeface="Bookman Old Style" pitchFamily="18" charset="0"/>
                <a:cs typeface="Constantia"/>
              </a:rPr>
              <a:t>ef</a:t>
            </a:r>
            <a:r>
              <a:rPr lang="en-GB" sz="2800" spc="-20" dirty="0">
                <a:latin typeface="Bookman Old Style" pitchFamily="18" charset="0"/>
                <a:cs typeface="Constantia"/>
              </a:rPr>
              <a:t>f</a:t>
            </a:r>
            <a:r>
              <a:rPr lang="en-GB" sz="2800" dirty="0">
                <a:latin typeface="Bookman Old Style" pitchFamily="18" charset="0"/>
                <a:cs typeface="Constantia"/>
              </a:rPr>
              <a:t>e</a:t>
            </a:r>
            <a:r>
              <a:rPr lang="en-GB" sz="2800" spc="-35" dirty="0">
                <a:latin typeface="Bookman Old Style" pitchFamily="18" charset="0"/>
                <a:cs typeface="Constantia"/>
              </a:rPr>
              <a:t>r</a:t>
            </a:r>
            <a:r>
              <a:rPr lang="en-GB" sz="2800" dirty="0">
                <a:latin typeface="Bookman Old Style" pitchFamily="18" charset="0"/>
                <a:cs typeface="Constantia"/>
              </a:rPr>
              <a:t>ent</a:t>
            </a:r>
            <a:r>
              <a:rPr lang="en-GB" sz="2800" spc="-90" dirty="0">
                <a:latin typeface="Bookman Old Style" pitchFamily="18" charset="0"/>
                <a:cs typeface="Constantia"/>
              </a:rPr>
              <a:t> </a:t>
            </a:r>
            <a:r>
              <a:rPr lang="en-GB" sz="2800" spc="-25" dirty="0">
                <a:latin typeface="Bookman Old Style" pitchFamily="18" charset="0"/>
                <a:cs typeface="Constantia"/>
              </a:rPr>
              <a:t>l</a:t>
            </a:r>
            <a:r>
              <a:rPr lang="en-GB" sz="2800" spc="-5" dirty="0">
                <a:latin typeface="Bookman Old Style" pitchFamily="18" charset="0"/>
                <a:cs typeface="Constantia"/>
              </a:rPr>
              <a:t>ymphati</a:t>
            </a:r>
            <a:r>
              <a:rPr lang="en-GB" sz="2800" dirty="0">
                <a:latin typeface="Bookman Old Style" pitchFamily="18" charset="0"/>
                <a:cs typeface="Constantia"/>
              </a:rPr>
              <a:t>c</a:t>
            </a:r>
            <a:r>
              <a:rPr lang="en-GB" sz="2800" spc="-100" dirty="0">
                <a:latin typeface="Bookman Old Style" pitchFamily="18" charset="0"/>
                <a:cs typeface="Constantia"/>
              </a:rPr>
              <a:t> </a:t>
            </a:r>
            <a:r>
              <a:rPr lang="en-GB" sz="2800" spc="-45" dirty="0">
                <a:latin typeface="Bookman Old Style" pitchFamily="18" charset="0"/>
                <a:cs typeface="Constantia"/>
              </a:rPr>
              <a:t>v</a:t>
            </a:r>
            <a:r>
              <a:rPr lang="en-GB" sz="2800" dirty="0">
                <a:latin typeface="Bookman Old Style" pitchFamily="18" charset="0"/>
                <a:cs typeface="Constantia"/>
              </a:rPr>
              <a:t>essels</a:t>
            </a:r>
            <a:r>
              <a:rPr lang="en-GB" sz="2800" spc="-130" dirty="0">
                <a:latin typeface="Bookman Old Style" pitchFamily="18" charset="0"/>
                <a:cs typeface="Constantia"/>
              </a:rPr>
              <a:t> </a:t>
            </a:r>
            <a:r>
              <a:rPr lang="en-GB" sz="2800" dirty="0">
                <a:latin typeface="Bookman Old Style" pitchFamily="18" charset="0"/>
                <a:cs typeface="Constantia"/>
              </a:rPr>
              <a:t>at</a:t>
            </a:r>
            <a:r>
              <a:rPr lang="en-GB" sz="2800" spc="-70" dirty="0">
                <a:latin typeface="Bookman Old Style" pitchFamily="18" charset="0"/>
                <a:cs typeface="Constantia"/>
              </a:rPr>
              <a:t> </a:t>
            </a:r>
            <a:r>
              <a:rPr lang="en-GB" sz="2800" spc="-5" dirty="0">
                <a:latin typeface="Bookman Old Style" pitchFamily="18" charset="0"/>
                <a:cs typeface="Constantia"/>
              </a:rPr>
              <a:t>th</a:t>
            </a:r>
            <a:r>
              <a:rPr lang="en-GB" sz="2800" dirty="0">
                <a:latin typeface="Bookman Old Style" pitchFamily="18" charset="0"/>
                <a:cs typeface="Constantia"/>
              </a:rPr>
              <a:t>e</a:t>
            </a:r>
            <a:r>
              <a:rPr lang="en-GB" sz="2800" spc="-75" dirty="0">
                <a:latin typeface="Bookman Old Style" pitchFamily="18" charset="0"/>
                <a:cs typeface="Constantia"/>
              </a:rPr>
              <a:t> </a:t>
            </a:r>
            <a:r>
              <a:rPr lang="en-GB" sz="2800" dirty="0">
                <a:latin typeface="Bookman Old Style" pitchFamily="18" charset="0"/>
                <a:cs typeface="Constantia"/>
              </a:rPr>
              <a:t>hilum</a:t>
            </a:r>
          </a:p>
          <a:p>
            <a:pPr marL="927100" marR="243840" lvl="1" indent="-247015">
              <a:lnSpc>
                <a:spcPct val="150000"/>
              </a:lnSpc>
              <a:buClr>
                <a:srgbClr val="009DD9"/>
              </a:buClr>
              <a:buSzPct val="69047"/>
              <a:buFont typeface="Segoe UI Symbol"/>
              <a:buChar char="⚫"/>
              <a:tabLst>
                <a:tab pos="927100" algn="l"/>
                <a:tab pos="927735" algn="l"/>
              </a:tabLst>
            </a:pPr>
            <a:endParaRPr lang="en-GB" sz="2800" dirty="0">
              <a:latin typeface="Bookman Old Style" pitchFamily="18" charset="0"/>
              <a:cs typeface="Constantia"/>
            </a:endParaRPr>
          </a:p>
          <a:p>
            <a:pPr marL="927100" marR="1236980" lvl="1" indent="-247015">
              <a:lnSpc>
                <a:spcPct val="150000"/>
              </a:lnSpc>
              <a:buClr>
                <a:srgbClr val="009DD9"/>
              </a:buClr>
              <a:buSzPct val="69047"/>
              <a:buFont typeface="Segoe UI Symbol"/>
              <a:buChar char="⚫"/>
              <a:tabLst>
                <a:tab pos="927100" algn="l"/>
                <a:tab pos="927735" algn="l"/>
              </a:tabLst>
            </a:pPr>
            <a:r>
              <a:rPr lang="en-GB" sz="2800" spc="-40" dirty="0">
                <a:latin typeface="Bookman Old Style" pitchFamily="18" charset="0"/>
                <a:cs typeface="Constantia"/>
              </a:rPr>
              <a:t>Valves</a:t>
            </a:r>
            <a:r>
              <a:rPr lang="en-GB" sz="2800" spc="-55" dirty="0">
                <a:latin typeface="Bookman Old Style" pitchFamily="18" charset="0"/>
                <a:cs typeface="Constantia"/>
              </a:rPr>
              <a:t> </a:t>
            </a:r>
            <a:r>
              <a:rPr lang="en-GB" sz="2800" spc="-5" dirty="0">
                <a:latin typeface="Bookman Old Style" pitchFamily="18" charset="0"/>
                <a:cs typeface="Constantia"/>
              </a:rPr>
              <a:t>in</a:t>
            </a:r>
            <a:r>
              <a:rPr lang="en-GB" sz="2800" spc="-30" dirty="0">
                <a:latin typeface="Bookman Old Style" pitchFamily="18" charset="0"/>
                <a:cs typeface="Constantia"/>
              </a:rPr>
              <a:t> </a:t>
            </a:r>
            <a:r>
              <a:rPr lang="en-GB" sz="2800" dirty="0">
                <a:latin typeface="Bookman Old Style" pitchFamily="18" charset="0"/>
                <a:cs typeface="Constantia"/>
              </a:rPr>
              <a:t>both</a:t>
            </a:r>
            <a:r>
              <a:rPr lang="en-GB" sz="2800" spc="-65" dirty="0">
                <a:latin typeface="Bookman Old Style" pitchFamily="18" charset="0"/>
                <a:cs typeface="Constantia"/>
              </a:rPr>
              <a:t> </a:t>
            </a:r>
            <a:r>
              <a:rPr lang="en-GB" sz="2800" spc="-5" dirty="0">
                <a:latin typeface="Bookman Old Style" pitchFamily="18" charset="0"/>
                <a:cs typeface="Constantia"/>
              </a:rPr>
              <a:t>the</a:t>
            </a:r>
            <a:r>
              <a:rPr lang="en-GB" sz="2800" spc="-120" dirty="0">
                <a:latin typeface="Bookman Old Style" pitchFamily="18" charset="0"/>
                <a:cs typeface="Constantia"/>
              </a:rPr>
              <a:t> </a:t>
            </a:r>
            <a:r>
              <a:rPr lang="en-GB" sz="2800" b="1" spc="-10" dirty="0">
                <a:solidFill>
                  <a:srgbClr val="0000CC"/>
                </a:solidFill>
                <a:latin typeface="Bookman Old Style" pitchFamily="18" charset="0"/>
                <a:cs typeface="Constantia"/>
              </a:rPr>
              <a:t>afferent</a:t>
            </a:r>
            <a:r>
              <a:rPr lang="en-GB" sz="2800" b="1" spc="-114" dirty="0">
                <a:solidFill>
                  <a:srgbClr val="0000CC"/>
                </a:solidFill>
                <a:latin typeface="Bookman Old Style" pitchFamily="18" charset="0"/>
                <a:cs typeface="Constantia"/>
              </a:rPr>
              <a:t> </a:t>
            </a:r>
            <a:r>
              <a:rPr lang="en-GB" sz="2800" b="1" dirty="0">
                <a:solidFill>
                  <a:srgbClr val="0000CC"/>
                </a:solidFill>
                <a:latin typeface="Bookman Old Style" pitchFamily="18" charset="0"/>
                <a:cs typeface="Constantia"/>
              </a:rPr>
              <a:t>and</a:t>
            </a:r>
            <a:r>
              <a:rPr lang="en-GB" sz="2800" b="1" spc="-50" dirty="0">
                <a:solidFill>
                  <a:srgbClr val="0000CC"/>
                </a:solidFill>
                <a:latin typeface="Bookman Old Style" pitchFamily="18" charset="0"/>
                <a:cs typeface="Constantia"/>
              </a:rPr>
              <a:t> </a:t>
            </a:r>
            <a:r>
              <a:rPr lang="en-GB" sz="2800" b="1" spc="-10" dirty="0">
                <a:solidFill>
                  <a:srgbClr val="0000CC"/>
                </a:solidFill>
                <a:latin typeface="Bookman Old Style" pitchFamily="18" charset="0"/>
                <a:cs typeface="Constantia"/>
              </a:rPr>
              <a:t>efferent</a:t>
            </a:r>
            <a:r>
              <a:rPr lang="en-GB" sz="2800" b="1" spc="-140" dirty="0">
                <a:solidFill>
                  <a:srgbClr val="0000CC"/>
                </a:solidFill>
                <a:latin typeface="Bookman Old Style" pitchFamily="18" charset="0"/>
                <a:cs typeface="Constantia"/>
              </a:rPr>
              <a:t> </a:t>
            </a:r>
            <a:r>
              <a:rPr lang="en-GB" sz="2800" b="1" spc="-10" dirty="0">
                <a:solidFill>
                  <a:srgbClr val="0000CC"/>
                </a:solidFill>
                <a:latin typeface="Bookman Old Style" pitchFamily="18" charset="0"/>
                <a:cs typeface="Constantia"/>
              </a:rPr>
              <a:t>vessels</a:t>
            </a:r>
            <a:r>
              <a:rPr lang="en-GB" sz="2800" b="1" spc="-130" dirty="0">
                <a:solidFill>
                  <a:srgbClr val="0000CC"/>
                </a:solidFill>
                <a:latin typeface="Bookman Old Style" pitchFamily="18" charset="0"/>
                <a:cs typeface="Constantia"/>
              </a:rPr>
              <a:t> </a:t>
            </a:r>
            <a:r>
              <a:rPr lang="en-GB" sz="2800" dirty="0">
                <a:latin typeface="Bookman Old Style" pitchFamily="18" charset="0"/>
                <a:cs typeface="Constantia"/>
              </a:rPr>
              <a:t>aid</a:t>
            </a:r>
            <a:r>
              <a:rPr lang="en-GB" sz="2800" spc="-25" dirty="0">
                <a:latin typeface="Bookman Old Style" pitchFamily="18" charset="0"/>
                <a:cs typeface="Constantia"/>
              </a:rPr>
              <a:t> </a:t>
            </a:r>
            <a:r>
              <a:rPr lang="en-GB" sz="2800" spc="-5" dirty="0">
                <a:latin typeface="Bookman Old Style" pitchFamily="18" charset="0"/>
                <a:cs typeface="Constantia"/>
              </a:rPr>
              <a:t>the </a:t>
            </a:r>
            <a:r>
              <a:rPr lang="en-GB" sz="2800" spc="-509" dirty="0">
                <a:latin typeface="Bookman Old Style" pitchFamily="18" charset="0"/>
                <a:cs typeface="Constantia"/>
              </a:rPr>
              <a:t> </a:t>
            </a:r>
            <a:r>
              <a:rPr lang="en-GB" sz="2800" spc="-5" dirty="0">
                <a:latin typeface="Bookman Old Style" pitchFamily="18" charset="0"/>
                <a:cs typeface="Constantia"/>
              </a:rPr>
              <a:t>unidirectional</a:t>
            </a:r>
            <a:r>
              <a:rPr lang="en-GB" sz="2800" spc="-45" dirty="0">
                <a:latin typeface="Bookman Old Style" pitchFamily="18" charset="0"/>
                <a:cs typeface="Constantia"/>
              </a:rPr>
              <a:t> </a:t>
            </a:r>
            <a:r>
              <a:rPr lang="en-GB" sz="2800" spc="30" dirty="0">
                <a:latin typeface="Bookman Old Style" pitchFamily="18" charset="0"/>
                <a:cs typeface="Constantia"/>
              </a:rPr>
              <a:t>flow</a:t>
            </a:r>
            <a:r>
              <a:rPr lang="en-GB" sz="2800" spc="-100" dirty="0">
                <a:latin typeface="Bookman Old Style" pitchFamily="18" charset="0"/>
                <a:cs typeface="Constantia"/>
              </a:rPr>
              <a:t> </a:t>
            </a:r>
            <a:r>
              <a:rPr lang="en-GB" sz="2800" dirty="0">
                <a:latin typeface="Bookman Old Style" pitchFamily="18" charset="0"/>
                <a:cs typeface="Constantia"/>
              </a:rPr>
              <a:t>of</a:t>
            </a:r>
            <a:r>
              <a:rPr lang="en-GB" sz="2800" spc="45" dirty="0">
                <a:latin typeface="Bookman Old Style" pitchFamily="18" charset="0"/>
                <a:cs typeface="Constantia"/>
              </a:rPr>
              <a:t> </a:t>
            </a:r>
            <a:r>
              <a:rPr lang="en-GB" sz="2800" spc="-10" dirty="0">
                <a:latin typeface="Bookman Old Style" pitchFamily="18" charset="0"/>
                <a:cs typeface="Constantia"/>
              </a:rPr>
              <a:t>lymph</a:t>
            </a:r>
            <a:endParaRPr lang="en-GB" sz="2800" dirty="0">
              <a:latin typeface="Bookman Old Style" pitchFamily="18" charset="0"/>
              <a:cs typeface="Constantia"/>
            </a:endParaRPr>
          </a:p>
          <a:p>
            <a:endParaRPr lang="en-GB" sz="2800" dirty="0"/>
          </a:p>
        </p:txBody>
      </p:sp>
      <p:sp>
        <p:nvSpPr>
          <p:cNvPr id="2" name="Slide Number Placeholder 1">
            <a:extLst>
              <a:ext uri="{FF2B5EF4-FFF2-40B4-BE49-F238E27FC236}">
                <a16:creationId xmlns:a16="http://schemas.microsoft.com/office/drawing/2014/main" xmlns="" id="{77292023-F75C-4473-9F80-54CB9AC6A4A4}"/>
              </a:ext>
            </a:extLst>
          </p:cNvPr>
          <p:cNvSpPr>
            <a:spLocks noGrp="1"/>
          </p:cNvSpPr>
          <p:nvPr>
            <p:ph type="sldNum" sz="quarter" idx="12"/>
          </p:nvPr>
        </p:nvSpPr>
        <p:spPr/>
        <p:txBody>
          <a:bodyPr/>
          <a:lstStyle/>
          <a:p>
            <a:pPr marL="55880">
              <a:lnSpc>
                <a:spcPts val="2005"/>
              </a:lnSpc>
            </a:pPr>
            <a:fld id="{81D60167-4931-47E6-BA6A-407CBD079E47}" type="slidenum">
              <a:rPr lang="en-GB" smtClean="0"/>
              <a:t>116</a:t>
            </a:fld>
            <a:endParaRPr lang="en-GB" dirty="0"/>
          </a:p>
        </p:txBody>
      </p:sp>
      <p:sp>
        <p:nvSpPr>
          <p:cNvPr id="4" name="Footer Placeholder 3">
            <a:extLst>
              <a:ext uri="{FF2B5EF4-FFF2-40B4-BE49-F238E27FC236}">
                <a16:creationId xmlns:a16="http://schemas.microsoft.com/office/drawing/2014/main" xmlns="" id="{3C05C191-3E52-4DEA-9591-985CF8C6572C}"/>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188638265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32A530-2549-488A-8639-A71D00FE6B18}"/>
              </a:ext>
            </a:extLst>
          </p:cNvPr>
          <p:cNvSpPr>
            <a:spLocks noGrp="1"/>
          </p:cNvSpPr>
          <p:nvPr>
            <p:ph type="title"/>
          </p:nvPr>
        </p:nvSpPr>
        <p:spPr/>
        <p:txBody>
          <a:bodyPr/>
          <a:lstStyle/>
          <a:p>
            <a:r>
              <a:rPr lang="en-US" sz="3600" b="1" spc="-5" dirty="0">
                <a:latin typeface="Constantia"/>
                <a:cs typeface="Constantia"/>
              </a:rPr>
              <a:t>Blood</a:t>
            </a:r>
            <a:r>
              <a:rPr lang="en-US" sz="3600" b="1" spc="-65" dirty="0">
                <a:latin typeface="Constantia"/>
                <a:cs typeface="Constantia"/>
              </a:rPr>
              <a:t> </a:t>
            </a:r>
            <a:r>
              <a:rPr lang="en-US" sz="3600" b="1" spc="-10" dirty="0">
                <a:latin typeface="Constantia"/>
                <a:cs typeface="Constantia"/>
              </a:rPr>
              <a:t>circulation</a:t>
            </a:r>
            <a:r>
              <a:rPr lang="en-US" sz="3600" b="1" spc="-55" dirty="0">
                <a:latin typeface="Constantia"/>
                <a:cs typeface="Constantia"/>
              </a:rPr>
              <a:t> </a:t>
            </a:r>
            <a:r>
              <a:rPr lang="en-US" sz="3600" b="1" dirty="0">
                <a:latin typeface="Constantia"/>
                <a:cs typeface="Constantia"/>
              </a:rPr>
              <a:t>in</a:t>
            </a:r>
            <a:r>
              <a:rPr lang="en-US" sz="3600" b="1" spc="-45" dirty="0">
                <a:latin typeface="Constantia"/>
                <a:cs typeface="Constantia"/>
              </a:rPr>
              <a:t> </a:t>
            </a:r>
            <a:r>
              <a:rPr lang="en-US" sz="3600" b="1" spc="-10" dirty="0">
                <a:latin typeface="Constantia"/>
                <a:cs typeface="Constantia"/>
              </a:rPr>
              <a:t>lymph</a:t>
            </a:r>
            <a:r>
              <a:rPr lang="en-US" sz="3600" b="1" spc="-40" dirty="0">
                <a:latin typeface="Constantia"/>
                <a:cs typeface="Constantia"/>
              </a:rPr>
              <a:t> </a:t>
            </a:r>
            <a:r>
              <a:rPr lang="en-US" sz="3600" b="1" dirty="0">
                <a:latin typeface="Constantia"/>
                <a:cs typeface="Constantia"/>
              </a:rPr>
              <a:t>nodes</a:t>
            </a:r>
            <a:r>
              <a:rPr lang="en-US" sz="3600" dirty="0">
                <a:latin typeface="Constantia"/>
                <a:cs typeface="Constantia"/>
              </a:rPr>
              <a:t/>
            </a:r>
            <a:br>
              <a:rPr lang="en-US" sz="3600" dirty="0">
                <a:latin typeface="Constantia"/>
                <a:cs typeface="Constantia"/>
              </a:rPr>
            </a:br>
            <a:endParaRPr lang="en-US" dirty="0"/>
          </a:p>
        </p:txBody>
      </p:sp>
      <p:sp>
        <p:nvSpPr>
          <p:cNvPr id="3" name="Content Placeholder 2">
            <a:extLst>
              <a:ext uri="{FF2B5EF4-FFF2-40B4-BE49-F238E27FC236}">
                <a16:creationId xmlns:a16="http://schemas.microsoft.com/office/drawing/2014/main" xmlns="" id="{9818D1BD-DC36-4C2D-AC1B-C57D100B28E2}"/>
              </a:ext>
            </a:extLst>
          </p:cNvPr>
          <p:cNvSpPr>
            <a:spLocks noGrp="1"/>
          </p:cNvSpPr>
          <p:nvPr>
            <p:ph idx="1"/>
          </p:nvPr>
        </p:nvSpPr>
        <p:spPr>
          <a:xfrm>
            <a:off x="0" y="1295400"/>
            <a:ext cx="9144000" cy="5426076"/>
          </a:xfrm>
        </p:spPr>
        <p:txBody>
          <a:bodyPr>
            <a:noAutofit/>
          </a:bodyPr>
          <a:lstStyle/>
          <a:p>
            <a:pPr marL="1022350" marR="5080" lvl="1" indent="-342900">
              <a:lnSpc>
                <a:spcPct val="150000"/>
              </a:lnSpc>
              <a:buClr>
                <a:srgbClr val="009DD9"/>
              </a:buClr>
              <a:buSzPct val="69047"/>
              <a:buFont typeface="Wingdings" panose="05000000000000000000" pitchFamily="2" charset="2"/>
              <a:buChar char="q"/>
              <a:tabLst>
                <a:tab pos="926465" algn="l"/>
                <a:tab pos="927100" algn="l"/>
              </a:tabLst>
            </a:pPr>
            <a:r>
              <a:rPr lang="en-US" sz="2800" spc="-5" dirty="0">
                <a:latin typeface="Bookman Old Style" pitchFamily="18" charset="0"/>
                <a:cs typeface="Constantia"/>
              </a:rPr>
              <a:t>The</a:t>
            </a:r>
            <a:r>
              <a:rPr lang="en-US" sz="2800" spc="-75" dirty="0">
                <a:latin typeface="Bookman Old Style" pitchFamily="18" charset="0"/>
                <a:cs typeface="Constantia"/>
              </a:rPr>
              <a:t> </a:t>
            </a:r>
            <a:r>
              <a:rPr lang="en-US" sz="2800" spc="-5" dirty="0">
                <a:latin typeface="Bookman Old Style" pitchFamily="18" charset="0"/>
                <a:cs typeface="Constantia"/>
              </a:rPr>
              <a:t>major</a:t>
            </a:r>
            <a:r>
              <a:rPr lang="en-US" sz="2800" spc="-65" dirty="0">
                <a:latin typeface="Bookman Old Style" pitchFamily="18" charset="0"/>
                <a:cs typeface="Constantia"/>
              </a:rPr>
              <a:t> </a:t>
            </a:r>
            <a:r>
              <a:rPr lang="en-US" sz="2800" dirty="0">
                <a:latin typeface="Bookman Old Style" pitchFamily="18" charset="0"/>
                <a:cs typeface="Constantia"/>
              </a:rPr>
              <a:t>blood</a:t>
            </a:r>
            <a:r>
              <a:rPr lang="en-US" sz="2800" spc="-65" dirty="0">
                <a:latin typeface="Bookman Old Style" pitchFamily="18" charset="0"/>
                <a:cs typeface="Constantia"/>
              </a:rPr>
              <a:t> </a:t>
            </a:r>
            <a:r>
              <a:rPr lang="en-US" sz="2800" spc="-5" dirty="0">
                <a:latin typeface="Bookman Old Style" pitchFamily="18" charset="0"/>
                <a:cs typeface="Constantia"/>
              </a:rPr>
              <a:t>supply</a:t>
            </a:r>
            <a:r>
              <a:rPr lang="en-US" sz="2800" spc="-80" dirty="0">
                <a:latin typeface="Bookman Old Style" pitchFamily="18" charset="0"/>
                <a:cs typeface="Constantia"/>
              </a:rPr>
              <a:t> </a:t>
            </a:r>
            <a:r>
              <a:rPr lang="en-US" sz="2800" spc="-10" dirty="0">
                <a:latin typeface="Bookman Old Style" pitchFamily="18" charset="0"/>
                <a:cs typeface="Constantia"/>
              </a:rPr>
              <a:t>reaches</a:t>
            </a:r>
            <a:r>
              <a:rPr lang="en-US" sz="2800" spc="-80" dirty="0">
                <a:latin typeface="Bookman Old Style" pitchFamily="18" charset="0"/>
                <a:cs typeface="Constantia"/>
              </a:rPr>
              <a:t> </a:t>
            </a:r>
            <a:r>
              <a:rPr lang="en-US" sz="2800" spc="-5" dirty="0">
                <a:latin typeface="Bookman Old Style" pitchFamily="18" charset="0"/>
                <a:cs typeface="Constantia"/>
              </a:rPr>
              <a:t>the</a:t>
            </a:r>
            <a:r>
              <a:rPr lang="en-US" sz="2800" spc="-65" dirty="0">
                <a:latin typeface="Bookman Old Style" pitchFamily="18" charset="0"/>
                <a:cs typeface="Constantia"/>
              </a:rPr>
              <a:t> </a:t>
            </a:r>
            <a:r>
              <a:rPr lang="en-US" sz="2800" spc="-5" dirty="0">
                <a:latin typeface="Bookman Old Style" pitchFamily="18" charset="0"/>
                <a:cs typeface="Constantia"/>
              </a:rPr>
              <a:t>node</a:t>
            </a:r>
            <a:r>
              <a:rPr lang="en-US" sz="2800" spc="-85" dirty="0">
                <a:latin typeface="Bookman Old Style" pitchFamily="18" charset="0"/>
                <a:cs typeface="Constantia"/>
              </a:rPr>
              <a:t> </a:t>
            </a:r>
            <a:r>
              <a:rPr lang="en-US" sz="2800" spc="-10" dirty="0">
                <a:latin typeface="Bookman Old Style" pitchFamily="18" charset="0"/>
                <a:cs typeface="Constantia"/>
              </a:rPr>
              <a:t>through</a:t>
            </a:r>
            <a:r>
              <a:rPr lang="en-US" sz="2800" spc="-85" dirty="0">
                <a:latin typeface="Bookman Old Style" pitchFamily="18" charset="0"/>
                <a:cs typeface="Constantia"/>
              </a:rPr>
              <a:t> </a:t>
            </a:r>
            <a:r>
              <a:rPr lang="en-US" sz="2800" spc="-5" dirty="0">
                <a:latin typeface="Bookman Old Style" pitchFamily="18" charset="0"/>
                <a:cs typeface="Constantia"/>
              </a:rPr>
              <a:t>the</a:t>
            </a:r>
            <a:r>
              <a:rPr lang="en-US" sz="2800" spc="-45" dirty="0">
                <a:latin typeface="Bookman Old Style" pitchFamily="18" charset="0"/>
                <a:cs typeface="Constantia"/>
              </a:rPr>
              <a:t> </a:t>
            </a:r>
            <a:r>
              <a:rPr lang="en-US" sz="2800" spc="-5" dirty="0">
                <a:latin typeface="Bookman Old Style" pitchFamily="18" charset="0"/>
                <a:cs typeface="Constantia"/>
              </a:rPr>
              <a:t>hilus,</a:t>
            </a:r>
            <a:r>
              <a:rPr lang="en-US" sz="2800" spc="-65" dirty="0">
                <a:latin typeface="Bookman Old Style" pitchFamily="18" charset="0"/>
                <a:cs typeface="Constantia"/>
              </a:rPr>
              <a:t> </a:t>
            </a:r>
            <a:r>
              <a:rPr lang="en-US" sz="2800" dirty="0">
                <a:latin typeface="Bookman Old Style" pitchFamily="18" charset="0"/>
                <a:cs typeface="Constantia"/>
              </a:rPr>
              <a:t>and </a:t>
            </a:r>
            <a:r>
              <a:rPr lang="en-US" sz="2800" spc="-515" dirty="0">
                <a:latin typeface="Bookman Old Style" pitchFamily="18" charset="0"/>
                <a:cs typeface="Constantia"/>
              </a:rPr>
              <a:t> </a:t>
            </a:r>
            <a:r>
              <a:rPr lang="en-US" sz="2800" dirty="0">
                <a:latin typeface="Bookman Old Style" pitchFamily="18" charset="0"/>
                <a:cs typeface="Constantia"/>
              </a:rPr>
              <a:t>g</a:t>
            </a:r>
            <a:r>
              <a:rPr lang="en-US" sz="2800" spc="-20" dirty="0">
                <a:latin typeface="Bookman Old Style" pitchFamily="18" charset="0"/>
                <a:cs typeface="Constantia"/>
              </a:rPr>
              <a:t>i</a:t>
            </a:r>
            <a:r>
              <a:rPr lang="en-US" sz="2800" spc="-45" dirty="0">
                <a:latin typeface="Bookman Old Style" pitchFamily="18" charset="0"/>
                <a:cs typeface="Constantia"/>
              </a:rPr>
              <a:t>v</a:t>
            </a:r>
            <a:r>
              <a:rPr lang="en-US" sz="2800" dirty="0">
                <a:latin typeface="Bookman Old Style" pitchFamily="18" charset="0"/>
                <a:cs typeface="Constantia"/>
              </a:rPr>
              <a:t>e</a:t>
            </a:r>
            <a:r>
              <a:rPr lang="en-US" sz="2800" spc="-85" dirty="0">
                <a:latin typeface="Bookman Old Style" pitchFamily="18" charset="0"/>
                <a:cs typeface="Constantia"/>
              </a:rPr>
              <a:t> </a:t>
            </a:r>
            <a:r>
              <a:rPr lang="en-US" sz="2800" b="1" spc="-5" dirty="0">
                <a:solidFill>
                  <a:srgbClr val="0000CC"/>
                </a:solidFill>
                <a:latin typeface="Bookman Old Style" pitchFamily="18" charset="0"/>
                <a:cs typeface="Constantia"/>
              </a:rPr>
              <a:t>m</a:t>
            </a:r>
            <a:r>
              <a:rPr lang="en-US" sz="2800" b="1" spc="5" dirty="0">
                <a:solidFill>
                  <a:srgbClr val="0000CC"/>
                </a:solidFill>
                <a:latin typeface="Bookman Old Style" pitchFamily="18" charset="0"/>
                <a:cs typeface="Constantia"/>
              </a:rPr>
              <a:t>e</a:t>
            </a:r>
            <a:r>
              <a:rPr lang="en-US" sz="2800" b="1" spc="-5" dirty="0">
                <a:solidFill>
                  <a:srgbClr val="0000CC"/>
                </a:solidFill>
                <a:latin typeface="Bookman Old Style" pitchFamily="18" charset="0"/>
                <a:cs typeface="Constantia"/>
              </a:rPr>
              <a:t>dulla</a:t>
            </a:r>
            <a:r>
              <a:rPr lang="en-US" sz="2800" b="1" dirty="0">
                <a:solidFill>
                  <a:srgbClr val="0000CC"/>
                </a:solidFill>
                <a:latin typeface="Bookman Old Style" pitchFamily="18" charset="0"/>
                <a:cs typeface="Constantia"/>
              </a:rPr>
              <a:t>r</a:t>
            </a:r>
            <a:r>
              <a:rPr lang="en-US" sz="2800" b="1" spc="-135" dirty="0">
                <a:solidFill>
                  <a:srgbClr val="0000CC"/>
                </a:solidFill>
                <a:latin typeface="Bookman Old Style" pitchFamily="18" charset="0"/>
                <a:cs typeface="Constantia"/>
              </a:rPr>
              <a:t> </a:t>
            </a:r>
            <a:r>
              <a:rPr lang="en-US" sz="2800" dirty="0">
                <a:latin typeface="Bookman Old Style" pitchFamily="18" charset="0"/>
                <a:cs typeface="Constantia"/>
              </a:rPr>
              <a:t>and</a:t>
            </a:r>
            <a:r>
              <a:rPr lang="en-US" sz="2800" spc="-65" dirty="0">
                <a:latin typeface="Bookman Old Style" pitchFamily="18" charset="0"/>
                <a:cs typeface="Constantia"/>
              </a:rPr>
              <a:t> </a:t>
            </a:r>
            <a:r>
              <a:rPr lang="en-US" sz="2800" b="1" spc="-35" dirty="0">
                <a:solidFill>
                  <a:srgbClr val="0000CC"/>
                </a:solidFill>
                <a:latin typeface="Bookman Old Style" pitchFamily="18" charset="0"/>
                <a:cs typeface="Constantia"/>
              </a:rPr>
              <a:t>c</a:t>
            </a:r>
            <a:r>
              <a:rPr lang="en-US" sz="2800" b="1" dirty="0">
                <a:solidFill>
                  <a:srgbClr val="0000CC"/>
                </a:solidFill>
                <a:latin typeface="Bookman Old Style" pitchFamily="18" charset="0"/>
                <a:cs typeface="Constantia"/>
              </a:rPr>
              <a:t>or</a:t>
            </a:r>
            <a:r>
              <a:rPr lang="en-US" sz="2800" b="1" spc="5" dirty="0">
                <a:solidFill>
                  <a:srgbClr val="0000CC"/>
                </a:solidFill>
                <a:latin typeface="Bookman Old Style" pitchFamily="18" charset="0"/>
                <a:cs typeface="Constantia"/>
              </a:rPr>
              <a:t>t</a:t>
            </a:r>
            <a:r>
              <a:rPr lang="en-US" sz="2800" b="1" spc="-5" dirty="0">
                <a:solidFill>
                  <a:srgbClr val="0000CC"/>
                </a:solidFill>
                <a:latin typeface="Bookman Old Style" pitchFamily="18" charset="0"/>
                <a:cs typeface="Constantia"/>
              </a:rPr>
              <a:t>i</a:t>
            </a:r>
            <a:r>
              <a:rPr lang="en-US" sz="2800" b="1" spc="5" dirty="0">
                <a:solidFill>
                  <a:srgbClr val="0000CC"/>
                </a:solidFill>
                <a:latin typeface="Bookman Old Style" pitchFamily="18" charset="0"/>
                <a:cs typeface="Constantia"/>
              </a:rPr>
              <a:t>c</a:t>
            </a:r>
            <a:r>
              <a:rPr lang="en-US" sz="2800" b="1" dirty="0">
                <a:solidFill>
                  <a:srgbClr val="0000CC"/>
                </a:solidFill>
                <a:latin typeface="Bookman Old Style" pitchFamily="18" charset="0"/>
                <a:cs typeface="Constantia"/>
              </a:rPr>
              <a:t>al</a:t>
            </a:r>
            <a:r>
              <a:rPr lang="en-US" sz="2800" b="1" spc="-15" dirty="0">
                <a:solidFill>
                  <a:srgbClr val="0000CC"/>
                </a:solidFill>
                <a:latin typeface="Bookman Old Style" pitchFamily="18" charset="0"/>
                <a:cs typeface="Constantia"/>
              </a:rPr>
              <a:t> </a:t>
            </a:r>
            <a:r>
              <a:rPr lang="en-US" sz="2800" b="1" dirty="0">
                <a:solidFill>
                  <a:srgbClr val="0000CC"/>
                </a:solidFill>
                <a:latin typeface="Bookman Old Style" pitchFamily="18" charset="0"/>
                <a:cs typeface="Constantia"/>
              </a:rPr>
              <a:t>b</a:t>
            </a:r>
            <a:r>
              <a:rPr lang="en-US" sz="2800" b="1" spc="-40" dirty="0">
                <a:solidFill>
                  <a:srgbClr val="0000CC"/>
                </a:solidFill>
                <a:latin typeface="Bookman Old Style" pitchFamily="18" charset="0"/>
                <a:cs typeface="Constantia"/>
              </a:rPr>
              <a:t>r</a:t>
            </a:r>
            <a:r>
              <a:rPr lang="en-US" sz="2800" b="1" dirty="0">
                <a:solidFill>
                  <a:srgbClr val="0000CC"/>
                </a:solidFill>
                <a:latin typeface="Bookman Old Style" pitchFamily="18" charset="0"/>
                <a:cs typeface="Constantia"/>
              </a:rPr>
              <a:t>anches</a:t>
            </a:r>
          </a:p>
          <a:p>
            <a:pPr marL="926465" marR="330200" lvl="1" indent="-247015">
              <a:lnSpc>
                <a:spcPct val="150000"/>
              </a:lnSpc>
              <a:buClr>
                <a:srgbClr val="009DD9"/>
              </a:buClr>
              <a:buSzPct val="70000"/>
              <a:buFont typeface="Segoe UI Symbol"/>
              <a:buChar char="⚫"/>
              <a:tabLst>
                <a:tab pos="926465" algn="l"/>
                <a:tab pos="927100" algn="l"/>
              </a:tabLst>
            </a:pPr>
            <a:r>
              <a:rPr lang="en-US" sz="2800" spc="-10" dirty="0">
                <a:latin typeface="Bookman Old Style" pitchFamily="18" charset="0"/>
                <a:cs typeface="Constantia"/>
              </a:rPr>
              <a:t>Postcapillary</a:t>
            </a:r>
            <a:r>
              <a:rPr lang="en-US" sz="2800" spc="380" dirty="0">
                <a:latin typeface="Bookman Old Style" pitchFamily="18" charset="0"/>
                <a:cs typeface="Constantia"/>
              </a:rPr>
              <a:t> </a:t>
            </a:r>
            <a:r>
              <a:rPr lang="en-US" sz="2800" spc="-5" dirty="0">
                <a:latin typeface="Bookman Old Style" pitchFamily="18" charset="0"/>
                <a:cs typeface="Constantia"/>
              </a:rPr>
              <a:t>venules</a:t>
            </a:r>
            <a:r>
              <a:rPr lang="en-US" sz="2800" spc="-50" dirty="0">
                <a:latin typeface="Bookman Old Style" pitchFamily="18" charset="0"/>
                <a:cs typeface="Constantia"/>
              </a:rPr>
              <a:t> </a:t>
            </a:r>
            <a:r>
              <a:rPr lang="en-US" sz="2800" b="1" spc="-10" dirty="0">
                <a:solidFill>
                  <a:srgbClr val="0000CC"/>
                </a:solidFill>
                <a:latin typeface="Bookman Old Style" pitchFamily="18" charset="0"/>
                <a:cs typeface="Constantia"/>
              </a:rPr>
              <a:t>(high</a:t>
            </a:r>
            <a:r>
              <a:rPr lang="en-US" sz="2800" b="1" spc="-90" dirty="0">
                <a:solidFill>
                  <a:srgbClr val="0000CC"/>
                </a:solidFill>
                <a:latin typeface="Bookman Old Style" pitchFamily="18" charset="0"/>
                <a:cs typeface="Constantia"/>
              </a:rPr>
              <a:t> </a:t>
            </a:r>
            <a:r>
              <a:rPr lang="en-US" sz="2800" b="1" dirty="0">
                <a:solidFill>
                  <a:srgbClr val="0000CC"/>
                </a:solidFill>
                <a:latin typeface="Bookman Old Style" pitchFamily="18" charset="0"/>
                <a:cs typeface="Constantia"/>
              </a:rPr>
              <a:t>endothelium</a:t>
            </a:r>
            <a:r>
              <a:rPr lang="en-US" sz="2800" b="1" spc="-114" dirty="0">
                <a:solidFill>
                  <a:srgbClr val="0000CC"/>
                </a:solidFill>
                <a:latin typeface="Bookman Old Style" pitchFamily="18" charset="0"/>
                <a:cs typeface="Constantia"/>
              </a:rPr>
              <a:t> </a:t>
            </a:r>
            <a:r>
              <a:rPr lang="en-US" sz="2800" b="1" spc="-5" dirty="0">
                <a:solidFill>
                  <a:srgbClr val="0000CC"/>
                </a:solidFill>
                <a:latin typeface="Bookman Old Style" pitchFamily="18" charset="0"/>
                <a:cs typeface="Constantia"/>
              </a:rPr>
              <a:t>venules)</a:t>
            </a:r>
            <a:r>
              <a:rPr lang="en-US" sz="2800" b="1" spc="-15" dirty="0">
                <a:solidFill>
                  <a:srgbClr val="0000CC"/>
                </a:solidFill>
                <a:latin typeface="Bookman Old Style" pitchFamily="18" charset="0"/>
                <a:cs typeface="Constantia"/>
              </a:rPr>
              <a:t> </a:t>
            </a:r>
            <a:r>
              <a:rPr lang="en-US" sz="2800" spc="-5" dirty="0">
                <a:latin typeface="Bookman Old Style" pitchFamily="18" charset="0"/>
                <a:cs typeface="Constantia"/>
              </a:rPr>
              <a:t> in</a:t>
            </a:r>
            <a:r>
              <a:rPr lang="en-US" sz="2800" spc="-65" dirty="0">
                <a:latin typeface="Bookman Old Style" pitchFamily="18" charset="0"/>
                <a:cs typeface="Constantia"/>
              </a:rPr>
              <a:t> </a:t>
            </a:r>
            <a:r>
              <a:rPr lang="en-US" sz="2800" spc="-5" dirty="0">
                <a:latin typeface="Bookman Old Style" pitchFamily="18" charset="0"/>
                <a:cs typeface="Constantia"/>
              </a:rPr>
              <a:t>the </a:t>
            </a:r>
            <a:r>
              <a:rPr lang="en-US" sz="2800" spc="-484" dirty="0">
                <a:latin typeface="Bookman Old Style" pitchFamily="18" charset="0"/>
                <a:cs typeface="Constantia"/>
              </a:rPr>
              <a:t> </a:t>
            </a:r>
            <a:r>
              <a:rPr lang="en-US" sz="2800" spc="-10" dirty="0">
                <a:latin typeface="Bookman Old Style" pitchFamily="18" charset="0"/>
                <a:cs typeface="Constantia"/>
              </a:rPr>
              <a:t>paracortex are </a:t>
            </a:r>
            <a:r>
              <a:rPr lang="en-US" sz="2800" dirty="0">
                <a:latin typeface="Bookman Old Style" pitchFamily="18" charset="0"/>
                <a:cs typeface="Constantia"/>
              </a:rPr>
              <a:t>lined </a:t>
            </a:r>
            <a:r>
              <a:rPr lang="en-US" sz="2800" spc="-15" dirty="0">
                <a:latin typeface="Bookman Old Style" pitchFamily="18" charset="0"/>
                <a:cs typeface="Constantia"/>
              </a:rPr>
              <a:t>by </a:t>
            </a:r>
            <a:r>
              <a:rPr lang="en-US" sz="2800" spc="-5" dirty="0">
                <a:latin typeface="Bookman Old Style" pitchFamily="18" charset="0"/>
                <a:cs typeface="Constantia"/>
              </a:rPr>
              <a:t>cuboidal </a:t>
            </a:r>
            <a:r>
              <a:rPr lang="en-US" sz="2800" spc="-15" dirty="0">
                <a:latin typeface="Bookman Old Style" pitchFamily="18" charset="0"/>
                <a:cs typeface="Constantia"/>
              </a:rPr>
              <a:t>to </a:t>
            </a:r>
            <a:r>
              <a:rPr lang="en-US" sz="2800" spc="-5" dirty="0">
                <a:latin typeface="Bookman Old Style" pitchFamily="18" charset="0"/>
                <a:cs typeface="Constantia"/>
              </a:rPr>
              <a:t>columnar epithelium -which </a:t>
            </a:r>
            <a:r>
              <a:rPr lang="en-US" sz="2800" spc="-20" dirty="0">
                <a:latin typeface="Bookman Old Style" pitchFamily="18" charset="0"/>
                <a:cs typeface="Constantia"/>
              </a:rPr>
              <a:t>leave </a:t>
            </a:r>
            <a:r>
              <a:rPr lang="en-US" sz="2800" dirty="0">
                <a:latin typeface="Bookman Old Style" pitchFamily="18" charset="0"/>
                <a:cs typeface="Constantia"/>
              </a:rPr>
              <a:t>B </a:t>
            </a:r>
            <a:r>
              <a:rPr lang="en-US" sz="2800" spc="-10" dirty="0">
                <a:latin typeface="Bookman Old Style" pitchFamily="18" charset="0"/>
                <a:cs typeface="Constantia"/>
              </a:rPr>
              <a:t>cells </a:t>
            </a:r>
            <a:r>
              <a:rPr lang="en-US" sz="2800" spc="-15" dirty="0">
                <a:latin typeface="Bookman Old Style" pitchFamily="18" charset="0"/>
                <a:cs typeface="Constantia"/>
              </a:rPr>
              <a:t>to </a:t>
            </a:r>
            <a:r>
              <a:rPr lang="en-US" sz="2800" spc="-5" dirty="0">
                <a:latin typeface="Bookman Old Style" pitchFamily="18" charset="0"/>
                <a:cs typeface="Constantia"/>
              </a:rPr>
              <a:t>the </a:t>
            </a:r>
            <a:r>
              <a:rPr lang="en-US" sz="2800" spc="-10" dirty="0">
                <a:latin typeface="Bookman Old Style" pitchFamily="18" charset="0"/>
                <a:cs typeface="Constantia"/>
              </a:rPr>
              <a:t>cortex </a:t>
            </a:r>
            <a:r>
              <a:rPr lang="en-US" sz="2800" dirty="0">
                <a:latin typeface="Bookman Old Style" pitchFamily="18" charset="0"/>
                <a:cs typeface="Constantia"/>
              </a:rPr>
              <a:t>and T </a:t>
            </a:r>
            <a:r>
              <a:rPr lang="en-US" sz="2800" spc="-10" dirty="0">
                <a:latin typeface="Bookman Old Style" pitchFamily="18" charset="0"/>
                <a:cs typeface="Constantia"/>
              </a:rPr>
              <a:t>cells </a:t>
            </a:r>
            <a:r>
              <a:rPr lang="en-US" sz="2800" spc="-5" dirty="0">
                <a:latin typeface="Bookman Old Style" pitchFamily="18" charset="0"/>
                <a:cs typeface="Constantia"/>
              </a:rPr>
              <a:t>that </a:t>
            </a:r>
            <a:r>
              <a:rPr lang="en-US" sz="2800" spc="-10" dirty="0">
                <a:latin typeface="Bookman Old Style" pitchFamily="18" charset="0"/>
                <a:cs typeface="Constantia"/>
              </a:rPr>
              <a:t>circulate </a:t>
            </a:r>
            <a:r>
              <a:rPr lang="en-US" sz="2800" spc="-5" dirty="0">
                <a:latin typeface="Bookman Old Style" pitchFamily="18" charset="0"/>
                <a:cs typeface="Constantia"/>
              </a:rPr>
              <a:t>for </a:t>
            </a:r>
            <a:r>
              <a:rPr lang="en-US" sz="2800" dirty="0">
                <a:latin typeface="Bookman Old Style" pitchFamily="18" charset="0"/>
                <a:cs typeface="Constantia"/>
              </a:rPr>
              <a:t> </a:t>
            </a:r>
            <a:r>
              <a:rPr lang="en-US" sz="2800" spc="-5" dirty="0">
                <a:latin typeface="Bookman Old Style" pitchFamily="18" charset="0"/>
                <a:cs typeface="Constantia"/>
              </a:rPr>
              <a:t>monitoring</a:t>
            </a:r>
            <a:r>
              <a:rPr lang="en-US" sz="2800" spc="-90" dirty="0">
                <a:latin typeface="Bookman Old Style" pitchFamily="18" charset="0"/>
                <a:cs typeface="Constantia"/>
              </a:rPr>
              <a:t> </a:t>
            </a:r>
            <a:r>
              <a:rPr lang="en-US" sz="2800" spc="-5" dirty="0">
                <a:latin typeface="Bookman Old Style" pitchFamily="18" charset="0"/>
                <a:cs typeface="Constantia"/>
              </a:rPr>
              <a:t>the</a:t>
            </a:r>
            <a:r>
              <a:rPr lang="en-US" sz="2800" spc="-60" dirty="0">
                <a:latin typeface="Bookman Old Style" pitchFamily="18" charset="0"/>
                <a:cs typeface="Constantia"/>
              </a:rPr>
              <a:t> </a:t>
            </a:r>
            <a:r>
              <a:rPr lang="en-US" sz="2800" spc="-10" dirty="0">
                <a:latin typeface="Bookman Old Style" pitchFamily="18" charset="0"/>
                <a:cs typeface="Constantia"/>
              </a:rPr>
              <a:t>body</a:t>
            </a:r>
            <a:r>
              <a:rPr lang="en-US" sz="2800" spc="-90" dirty="0">
                <a:latin typeface="Bookman Old Style" pitchFamily="18" charset="0"/>
                <a:cs typeface="Constantia"/>
              </a:rPr>
              <a:t> </a:t>
            </a:r>
            <a:r>
              <a:rPr lang="en-US" sz="2800" spc="-5" dirty="0">
                <a:latin typeface="Bookman Old Style" pitchFamily="18" charset="0"/>
                <a:cs typeface="Constantia"/>
              </a:rPr>
              <a:t>parts</a:t>
            </a:r>
            <a:endParaRPr lang="en-US" sz="2800" dirty="0">
              <a:latin typeface="Bookman Old Style" pitchFamily="18" charset="0"/>
              <a:cs typeface="Constantia"/>
            </a:endParaRPr>
          </a:p>
          <a:p>
            <a:endParaRPr lang="en-US" sz="2800" dirty="0"/>
          </a:p>
        </p:txBody>
      </p:sp>
      <p:sp>
        <p:nvSpPr>
          <p:cNvPr id="4" name="Slide Number Placeholder 3">
            <a:extLst>
              <a:ext uri="{FF2B5EF4-FFF2-40B4-BE49-F238E27FC236}">
                <a16:creationId xmlns:a16="http://schemas.microsoft.com/office/drawing/2014/main" xmlns="" id="{109166CE-7BA6-4D7B-AEB4-4F87EE7F261F}"/>
              </a:ext>
            </a:extLst>
          </p:cNvPr>
          <p:cNvSpPr>
            <a:spLocks noGrp="1"/>
          </p:cNvSpPr>
          <p:nvPr>
            <p:ph type="sldNum" sz="quarter" idx="12"/>
          </p:nvPr>
        </p:nvSpPr>
        <p:spPr/>
        <p:txBody>
          <a:bodyPr/>
          <a:lstStyle/>
          <a:p>
            <a:pPr marL="55880">
              <a:lnSpc>
                <a:spcPts val="2005"/>
              </a:lnSpc>
            </a:pPr>
            <a:fld id="{81D60167-4931-47E6-BA6A-407CBD079E47}" type="slidenum">
              <a:rPr lang="en-GB" smtClean="0"/>
              <a:t>117</a:t>
            </a:fld>
            <a:endParaRPr lang="en-GB" dirty="0"/>
          </a:p>
        </p:txBody>
      </p:sp>
      <p:sp>
        <p:nvSpPr>
          <p:cNvPr id="5" name="Footer Placeholder 4">
            <a:extLst>
              <a:ext uri="{FF2B5EF4-FFF2-40B4-BE49-F238E27FC236}">
                <a16:creationId xmlns:a16="http://schemas.microsoft.com/office/drawing/2014/main" xmlns="" id="{B6249A0F-DCAB-41FE-BF3B-21DC9398075F}"/>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9435625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57200" y="66259"/>
            <a:ext cx="5585839" cy="689932"/>
          </a:xfrm>
          <a:prstGeom prst="rect">
            <a:avLst/>
          </a:prstGeom>
        </p:spPr>
        <p:txBody>
          <a:bodyPr vert="horz" wrap="square" lIns="0" tIns="12700" rIns="0" bIns="0" rtlCol="0">
            <a:spAutoFit/>
          </a:bodyPr>
          <a:lstStyle/>
          <a:p>
            <a:pPr marL="12700">
              <a:lnSpc>
                <a:spcPct val="100000"/>
              </a:lnSpc>
              <a:spcBef>
                <a:spcPts val="100"/>
              </a:spcBef>
            </a:pPr>
            <a:r>
              <a:rPr spc="-30" dirty="0"/>
              <a:t>Lymph</a:t>
            </a:r>
            <a:r>
              <a:rPr spc="-114" dirty="0"/>
              <a:t> </a:t>
            </a:r>
            <a:r>
              <a:rPr spc="-20" dirty="0"/>
              <a:t>Nodes….</a:t>
            </a:r>
          </a:p>
        </p:txBody>
      </p:sp>
      <p:pic>
        <p:nvPicPr>
          <p:cNvPr id="4" name="object 4"/>
          <p:cNvPicPr/>
          <p:nvPr/>
        </p:nvPicPr>
        <p:blipFill>
          <a:blip r:embed="rId2" cstate="print"/>
          <a:stretch>
            <a:fillRect/>
          </a:stretch>
        </p:blipFill>
        <p:spPr>
          <a:xfrm>
            <a:off x="1242441" y="857224"/>
            <a:ext cx="6472809" cy="5113782"/>
          </a:xfrm>
          <a:prstGeom prst="rect">
            <a:avLst/>
          </a:prstGeom>
        </p:spPr>
      </p:pic>
      <p:sp>
        <p:nvSpPr>
          <p:cNvPr id="5" name="object 5"/>
          <p:cNvSpPr txBox="1"/>
          <p:nvPr/>
        </p:nvSpPr>
        <p:spPr>
          <a:xfrm>
            <a:off x="936142" y="6158280"/>
            <a:ext cx="6356985" cy="391160"/>
          </a:xfrm>
          <a:prstGeom prst="rect">
            <a:avLst/>
          </a:prstGeom>
        </p:spPr>
        <p:txBody>
          <a:bodyPr vert="horz" wrap="square" lIns="0" tIns="12700" rIns="0" bIns="0" rtlCol="0">
            <a:spAutoFit/>
          </a:bodyPr>
          <a:lstStyle/>
          <a:p>
            <a:pPr marL="12700">
              <a:lnSpc>
                <a:spcPct val="100000"/>
              </a:lnSpc>
              <a:spcBef>
                <a:spcPts val="100"/>
              </a:spcBef>
            </a:pPr>
            <a:r>
              <a:rPr sz="2400" spc="-5" dirty="0">
                <a:latin typeface="Constantia"/>
                <a:cs typeface="Constantia"/>
              </a:rPr>
              <a:t>Blood</a:t>
            </a:r>
            <a:r>
              <a:rPr sz="2400" spc="-65" dirty="0">
                <a:latin typeface="Constantia"/>
                <a:cs typeface="Constantia"/>
              </a:rPr>
              <a:t> </a:t>
            </a:r>
            <a:r>
              <a:rPr sz="2400" dirty="0">
                <a:latin typeface="Constantia"/>
                <a:cs typeface="Constantia"/>
              </a:rPr>
              <a:t>and</a:t>
            </a:r>
            <a:r>
              <a:rPr sz="2400" spc="-5" dirty="0">
                <a:latin typeface="Constantia"/>
                <a:cs typeface="Constantia"/>
              </a:rPr>
              <a:t> </a:t>
            </a:r>
            <a:r>
              <a:rPr sz="2400" spc="-10" dirty="0">
                <a:latin typeface="Constantia"/>
                <a:cs typeface="Constantia"/>
              </a:rPr>
              <a:t>lymph</a:t>
            </a:r>
            <a:r>
              <a:rPr sz="2400" spc="-105" dirty="0">
                <a:latin typeface="Constantia"/>
                <a:cs typeface="Constantia"/>
              </a:rPr>
              <a:t> </a:t>
            </a:r>
            <a:r>
              <a:rPr sz="2400" spc="-10" dirty="0">
                <a:latin typeface="Constantia"/>
                <a:cs typeface="Constantia"/>
              </a:rPr>
              <a:t>circulation</a:t>
            </a:r>
            <a:r>
              <a:rPr sz="2400" spc="-45" dirty="0">
                <a:latin typeface="Constantia"/>
                <a:cs typeface="Constantia"/>
              </a:rPr>
              <a:t> </a:t>
            </a:r>
            <a:r>
              <a:rPr sz="2400" spc="-5" dirty="0">
                <a:latin typeface="Constantia"/>
                <a:cs typeface="Constantia"/>
              </a:rPr>
              <a:t>in</a:t>
            </a:r>
            <a:r>
              <a:rPr sz="2400" spc="-70" dirty="0">
                <a:latin typeface="Constantia"/>
                <a:cs typeface="Constantia"/>
              </a:rPr>
              <a:t> </a:t>
            </a:r>
            <a:r>
              <a:rPr sz="2400" spc="-5" dirty="0">
                <a:latin typeface="Constantia"/>
                <a:cs typeface="Constantia"/>
              </a:rPr>
              <a:t>the</a:t>
            </a:r>
            <a:r>
              <a:rPr sz="2400" spc="-55" dirty="0">
                <a:latin typeface="Constantia"/>
                <a:cs typeface="Constantia"/>
              </a:rPr>
              <a:t> </a:t>
            </a:r>
            <a:r>
              <a:rPr sz="2400" spc="-10" dirty="0">
                <a:latin typeface="Constantia"/>
                <a:cs typeface="Constantia"/>
              </a:rPr>
              <a:t>lymph</a:t>
            </a:r>
            <a:r>
              <a:rPr sz="2400" spc="-60" dirty="0">
                <a:latin typeface="Constantia"/>
                <a:cs typeface="Constantia"/>
              </a:rPr>
              <a:t> </a:t>
            </a:r>
            <a:r>
              <a:rPr sz="2400" spc="-10" dirty="0">
                <a:latin typeface="Constantia"/>
                <a:cs typeface="Constantia"/>
              </a:rPr>
              <a:t>nodes</a:t>
            </a:r>
            <a:endParaRPr sz="2400">
              <a:latin typeface="Constantia"/>
              <a:cs typeface="Constantia"/>
            </a:endParaRPr>
          </a:p>
        </p:txBody>
      </p:sp>
      <p:sp>
        <p:nvSpPr>
          <p:cNvPr id="7" name="Slide Number Placeholder 6">
            <a:extLst>
              <a:ext uri="{FF2B5EF4-FFF2-40B4-BE49-F238E27FC236}">
                <a16:creationId xmlns:a16="http://schemas.microsoft.com/office/drawing/2014/main" xmlns="" id="{C3CE7417-55F8-4370-A1E9-65CF53420E64}"/>
              </a:ext>
            </a:extLst>
          </p:cNvPr>
          <p:cNvSpPr>
            <a:spLocks noGrp="1"/>
          </p:cNvSpPr>
          <p:nvPr>
            <p:ph type="sldNum" sz="quarter" idx="12"/>
          </p:nvPr>
        </p:nvSpPr>
        <p:spPr/>
        <p:txBody>
          <a:bodyPr/>
          <a:lstStyle/>
          <a:p>
            <a:pPr marL="55880">
              <a:lnSpc>
                <a:spcPts val="2005"/>
              </a:lnSpc>
            </a:pPr>
            <a:fld id="{81D60167-4931-47E6-BA6A-407CBD079E47}" type="slidenum">
              <a:rPr lang="en-GB" smtClean="0"/>
              <a:t>118</a:t>
            </a:fld>
            <a:endParaRPr lang="en-GB" dirty="0"/>
          </a:p>
        </p:txBody>
      </p:sp>
      <p:sp>
        <p:nvSpPr>
          <p:cNvPr id="2" name="Footer Placeholder 1">
            <a:extLst>
              <a:ext uri="{FF2B5EF4-FFF2-40B4-BE49-F238E27FC236}">
                <a16:creationId xmlns:a16="http://schemas.microsoft.com/office/drawing/2014/main" xmlns="" id="{C67B35BB-AAEF-4D85-9DD1-AA9BFEA9E495}"/>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366662946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2">
            <a:schemeClr val="accent6"/>
          </a:lnRef>
          <a:fillRef idx="1">
            <a:schemeClr val="lt1"/>
          </a:fillRef>
          <a:effectRef idx="0">
            <a:schemeClr val="accent6"/>
          </a:effectRef>
          <a:fontRef idx="minor">
            <a:schemeClr val="dk1"/>
          </a:fontRef>
        </p:style>
        <p:txBody>
          <a:bodyPr>
            <a:normAutofit/>
          </a:bodyPr>
          <a:lstStyle/>
          <a:p>
            <a:pPr marL="0" indent="0" algn="ctr">
              <a:buNone/>
            </a:pPr>
            <a:r>
              <a:rPr lang="en-GB" sz="6000" b="1" dirty="0">
                <a:solidFill>
                  <a:srgbClr val="0000CC"/>
                </a:solidFill>
              </a:rPr>
              <a:t>Any question????</a:t>
            </a:r>
            <a:endParaRPr lang="en-GB" sz="6000" b="1" i="1" dirty="0">
              <a:ln w="12700">
                <a:solidFill>
                  <a:schemeClr val="tx2">
                    <a:satMod val="155000"/>
                  </a:schemeClr>
                </a:solidFill>
                <a:prstDash val="solid"/>
              </a:ln>
              <a:solidFill>
                <a:srgbClr val="0000CC"/>
              </a:solidFill>
              <a:effectLst>
                <a:outerShdw blurRad="41275" dist="20320" dir="1800000" algn="tl" rotWithShape="0">
                  <a:srgbClr val="000000">
                    <a:alpha val="40000"/>
                  </a:srgbClr>
                </a:outerShdw>
              </a:effectLst>
            </a:endParaRPr>
          </a:p>
        </p:txBody>
      </p:sp>
      <p:sp>
        <p:nvSpPr>
          <p:cNvPr id="2" name="Slide Number Placeholder 1">
            <a:extLst>
              <a:ext uri="{FF2B5EF4-FFF2-40B4-BE49-F238E27FC236}">
                <a16:creationId xmlns:a16="http://schemas.microsoft.com/office/drawing/2014/main" xmlns="" id="{EDC6106D-27AD-46C0-A105-960144E86396}"/>
              </a:ext>
            </a:extLst>
          </p:cNvPr>
          <p:cNvSpPr>
            <a:spLocks noGrp="1"/>
          </p:cNvSpPr>
          <p:nvPr>
            <p:ph type="sldNum" sz="quarter" idx="12"/>
          </p:nvPr>
        </p:nvSpPr>
        <p:spPr/>
        <p:txBody>
          <a:bodyPr/>
          <a:lstStyle/>
          <a:p>
            <a:pPr marL="55880">
              <a:lnSpc>
                <a:spcPts val="2005"/>
              </a:lnSpc>
            </a:pPr>
            <a:fld id="{81D60167-4931-47E6-BA6A-407CBD079E47}" type="slidenum">
              <a:rPr lang="en-GB" smtClean="0"/>
              <a:t>119</a:t>
            </a:fld>
            <a:endParaRPr lang="en-GB" dirty="0"/>
          </a:p>
        </p:txBody>
      </p:sp>
      <p:sp>
        <p:nvSpPr>
          <p:cNvPr id="4" name="Footer Placeholder 3">
            <a:extLst>
              <a:ext uri="{FF2B5EF4-FFF2-40B4-BE49-F238E27FC236}">
                <a16:creationId xmlns:a16="http://schemas.microsoft.com/office/drawing/2014/main" xmlns="" id="{6BC4AAA1-6B10-49E5-93DF-9D29693BCC4F}"/>
              </a:ext>
            </a:extLst>
          </p:cNvPr>
          <p:cNvSpPr>
            <a:spLocks noGrp="1"/>
          </p:cNvSpPr>
          <p:nvPr>
            <p:ph type="ftr" sz="quarter" idx="11"/>
          </p:nvPr>
        </p:nvSpPr>
        <p:spPr/>
        <p:txBody>
          <a:bodyPr/>
          <a:lstStyle/>
          <a:p>
            <a:r>
              <a:rPr lang="en-GB"/>
              <a:t>Getachew A.</a:t>
            </a:r>
          </a:p>
        </p:txBody>
      </p:sp>
    </p:spTree>
    <p:extLst>
      <p:ext uri="{BB962C8B-B14F-4D97-AF65-F5344CB8AC3E}">
        <p14:creationId xmlns:p14="http://schemas.microsoft.com/office/powerpoint/2010/main" val="2289112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5413</TotalTime>
  <Words>4511</Words>
  <Application>Microsoft Office PowerPoint</Application>
  <PresentationFormat>On-screen Show (4:3)</PresentationFormat>
  <Paragraphs>715</Paragraphs>
  <Slides>119</Slides>
  <Notes>3</Notes>
  <HiddenSlides>0</HiddenSlides>
  <MMClips>0</MMClips>
  <ScaleCrop>false</ScaleCrop>
  <HeadingPairs>
    <vt:vector size="4" baseType="variant">
      <vt:variant>
        <vt:lpstr>Theme</vt:lpstr>
      </vt:variant>
      <vt:variant>
        <vt:i4>1</vt:i4>
      </vt:variant>
      <vt:variant>
        <vt:lpstr>Slide Titles</vt:lpstr>
      </vt:variant>
      <vt:variant>
        <vt:i4>119</vt:i4>
      </vt:variant>
    </vt:vector>
  </HeadingPairs>
  <TitlesOfParts>
    <vt:vector size="120" baseType="lpstr">
      <vt:lpstr>Office Theme</vt:lpstr>
      <vt:lpstr>Lymphatic  System</vt:lpstr>
      <vt:lpstr>Outline of the presentations </vt:lpstr>
      <vt:lpstr>Objectives </vt:lpstr>
      <vt:lpstr>PowerPoint Presentation</vt:lpstr>
      <vt:lpstr>PowerPoint Presentation</vt:lpstr>
      <vt:lpstr>PowerPoint Presentation</vt:lpstr>
      <vt:lpstr>Functions of the Lymphatic System </vt:lpstr>
      <vt:lpstr> IMMUNE SYSTEM </vt:lpstr>
      <vt:lpstr>Cells of the Immune System include:</vt:lpstr>
      <vt:lpstr>Cells of the Immune System include:</vt:lpstr>
      <vt:lpstr>THE IMMUNE CELLS</vt:lpstr>
      <vt:lpstr>THE IMMUNE CELLS</vt:lpstr>
      <vt:lpstr>LYMPHOCYTES</vt:lpstr>
      <vt:lpstr>T LYMPHOCYTES</vt:lpstr>
      <vt:lpstr>PowerPoint Presentation</vt:lpstr>
      <vt:lpstr>PowerPoint Presentation</vt:lpstr>
      <vt:lpstr>PowerPoint Presentation</vt:lpstr>
      <vt:lpstr>PowerPoint Presentation</vt:lpstr>
      <vt:lpstr>B LYMPHOCYTES</vt:lpstr>
      <vt:lpstr> NATURAL KILLER (NK) CELLS</vt:lpstr>
      <vt:lpstr>PowerPoint Presentation</vt:lpstr>
      <vt:lpstr>Components of the Lymphatic System</vt:lpstr>
      <vt:lpstr>The Lymphatic System</vt:lpstr>
      <vt:lpstr>The Lymphatic System</vt:lpstr>
      <vt:lpstr>Lymphatic vessels</vt:lpstr>
      <vt:lpstr>PowerPoint Presentation</vt:lpstr>
      <vt:lpstr>Lymph Capillaries</vt:lpstr>
      <vt:lpstr>Lymph Capillaries</vt:lpstr>
      <vt:lpstr>PowerPoint Presentation</vt:lpstr>
      <vt:lpstr>Lymphatic capillaries</vt:lpstr>
      <vt:lpstr>Lymph Capillaries….</vt:lpstr>
      <vt:lpstr>Lymph Capillaries….</vt:lpstr>
      <vt:lpstr>Lymph Capillaries….</vt:lpstr>
      <vt:lpstr>Lymph Collecting Vessels</vt:lpstr>
      <vt:lpstr>PowerPoint Presentation</vt:lpstr>
      <vt:lpstr>The Lymphatic trunk</vt:lpstr>
      <vt:lpstr>The Lymphatic trunk</vt:lpstr>
      <vt:lpstr>PowerPoint Presentation</vt:lpstr>
      <vt:lpstr>PowerPoint Presentation</vt:lpstr>
      <vt:lpstr>Intestinal Trunk </vt:lpstr>
      <vt:lpstr>The Lymphatic trunk …</vt:lpstr>
      <vt:lpstr>The Lymph Duct</vt:lpstr>
      <vt:lpstr>The Lymph Duct</vt:lpstr>
      <vt:lpstr>The Lymph Duct….</vt:lpstr>
      <vt:lpstr>The Lymph Duct…</vt:lpstr>
      <vt:lpstr>The Lymph Duct…</vt:lpstr>
      <vt:lpstr>PowerPoint Presentation</vt:lpstr>
      <vt:lpstr>Lymph Transport</vt:lpstr>
      <vt:lpstr>Lymphoid Tissue</vt:lpstr>
      <vt:lpstr>Lymphoid Tissue</vt:lpstr>
      <vt:lpstr>PowerPoint Presentation</vt:lpstr>
      <vt:lpstr>Cells of typical lymphoid tissue include the fibroblast-like reticular cells (R) which produce and maintain the trabeculae (T) and reticulin framework. Many cells are loosely attached to the reticulin fibers, including macrophages (M) and many lymphocytes. X240. H&amp;E.</vt:lpstr>
      <vt:lpstr>A three-dimensional framework of reticular fibers (collagen type III) supports the cells of most lymphoid tissues and organs (except the thymus). Areas with larger spaces between the fibers offer more mobility to cells than areas in which the fiber mesh is tight, such as in trabeculae (T) and the cells here are generally more stationary. X10. Silver impregnation</vt:lpstr>
      <vt:lpstr>PowerPoint Presentation</vt:lpstr>
      <vt:lpstr>PowerPoint Presentation</vt:lpstr>
      <vt:lpstr>Lymphoid nodules (lymph follicles) in the outer cortex of a lymph node </vt:lpstr>
      <vt:lpstr>PowerPoint Presentation</vt:lpstr>
      <vt:lpstr>PowerPoint Presentation</vt:lpstr>
      <vt:lpstr>Lymphoid Tissue</vt:lpstr>
      <vt:lpstr>Lymphoid Organs</vt:lpstr>
      <vt:lpstr>Lymphoid Organs</vt:lpstr>
      <vt:lpstr>Thymus</vt:lpstr>
      <vt:lpstr>Thymus</vt:lpstr>
      <vt:lpstr>PowerPoint Presentation</vt:lpstr>
      <vt:lpstr>Thymus</vt:lpstr>
      <vt:lpstr>Thymus</vt:lpstr>
      <vt:lpstr>Thymus</vt:lpstr>
      <vt:lpstr>THYMUS </vt:lpstr>
      <vt:lpstr>PowerPoint Presentation</vt:lpstr>
      <vt:lpstr>Thymus</vt:lpstr>
      <vt:lpstr>Thymus</vt:lpstr>
      <vt:lpstr>EPITHELIAL RETICULAR CELLS</vt:lpstr>
      <vt:lpstr>Cortex of Thymus</vt:lpstr>
      <vt:lpstr>EPITHELIAL RETICULAR CELLS</vt:lpstr>
      <vt:lpstr>PowerPoint Presentation</vt:lpstr>
      <vt:lpstr>THYMOCYTES</vt:lpstr>
      <vt:lpstr>PowerPoint Presentation</vt:lpstr>
      <vt:lpstr>PowerPoint Presentation</vt:lpstr>
      <vt:lpstr>Thymus</vt:lpstr>
      <vt:lpstr>Blood-Thymus Barrier</vt:lpstr>
      <vt:lpstr>THYMICMEDULLA </vt:lpstr>
      <vt:lpstr>Thymus medulla</vt:lpstr>
      <vt:lpstr>Thymus</vt:lpstr>
      <vt:lpstr>Thymus</vt:lpstr>
      <vt:lpstr>Hassall’s corpuscles (in the thymic medulla)</vt:lpstr>
      <vt:lpstr>PowerPoint Presentation</vt:lpstr>
      <vt:lpstr>PowerPoint Presentation</vt:lpstr>
      <vt:lpstr>Involution of the Thymus</vt:lpstr>
      <vt:lpstr>PowerPoint Presentation</vt:lpstr>
      <vt:lpstr>Thymus</vt:lpstr>
      <vt:lpstr>Thymus</vt:lpstr>
      <vt:lpstr>Thymus</vt:lpstr>
      <vt:lpstr>Lymph Nodes</vt:lpstr>
      <vt:lpstr>Lymph Nodes</vt:lpstr>
      <vt:lpstr>Lymph Nodes</vt:lpstr>
      <vt:lpstr>PowerPoint Presentation</vt:lpstr>
      <vt:lpstr>CORTEX</vt:lpstr>
      <vt:lpstr>Lymph Nodes….</vt:lpstr>
      <vt:lpstr>PowerPoint Presentation</vt:lpstr>
      <vt:lpstr>PowerPoint Presentation</vt:lpstr>
      <vt:lpstr>PowerPoint Presentation</vt:lpstr>
      <vt:lpstr>PowerPoint Presentation</vt:lpstr>
      <vt:lpstr>Sinusoids/Sinuses </vt:lpstr>
      <vt:lpstr>PowerPoint Presentation</vt:lpstr>
      <vt:lpstr>PowerPoint Presentation</vt:lpstr>
      <vt:lpstr>Cortical sinuses</vt:lpstr>
      <vt:lpstr>PowerPoint Presentation</vt:lpstr>
      <vt:lpstr>Medullary cords</vt:lpstr>
      <vt:lpstr>Lymph node medullary cords</vt:lpstr>
      <vt:lpstr>Medullary sinusoids</vt:lpstr>
      <vt:lpstr>PowerPoint Presentation</vt:lpstr>
      <vt:lpstr>Recirculation of Lymphocytes </vt:lpstr>
      <vt:lpstr>PowerPoint Presentation</vt:lpstr>
      <vt:lpstr>MEDICAL APPLICATION </vt:lpstr>
      <vt:lpstr>Lymph Circulation in the lymph nodes</vt:lpstr>
      <vt:lpstr>PowerPoint Presentation</vt:lpstr>
      <vt:lpstr>Blood circulation in lymph nodes </vt:lpstr>
      <vt:lpstr>Lymph Nodes….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Lymphatic System</dc:title>
  <dc:creator>Melese</dc:creator>
  <cp:lastModifiedBy>BELETE TOMA</cp:lastModifiedBy>
  <cp:revision>330</cp:revision>
  <dcterms:created xsi:type="dcterms:W3CDTF">2021-11-17T06:39:29Z</dcterms:created>
  <dcterms:modified xsi:type="dcterms:W3CDTF">2023-02-18T08:30:15Z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2014-08-27T00:00:00Z</vt:filetime>
  </property>
  <property fmtid="{D5CDD505-2E9C-101B-9397-08002B2CF9AE}" pid="3" name="Creator">
    <vt:lpwstr>Microsoft® Office PowerPoint® 2007</vt:lpwstr>
  </property>
  <property fmtid="{D5CDD505-2E9C-101B-9397-08002B2CF9AE}" pid="4" name="LastSaved">
    <vt:filetime>2021-11-17T00:00:00Z</vt:filetime>
  </property>
</Properties>
</file>