
<file path=[Content_Types].xml><?xml version="1.0" encoding="utf-8"?>
<Types xmlns="http://schemas.openxmlformats.org/package/2006/content-types">
  <Default Extension="rels" ContentType="application/vnd.openxmlformats-package.relationships+xml"/>
  <Default Extension="xml" ContentType="application/xml"/>
  <Default Extension="wmf" ContentType="image/x-wmf"/>
  <Default Extension="png" ContentType="image/png"/>
  <Default Extension="jpeg" ContentType="image/jpeg"/>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Masters/slideMaster3.xml" ContentType="application/vnd.openxmlformats-officedocument.presentationml.slideMaster+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Masters/slideMaster4.xml" ContentType="application/vnd.openxmlformats-officedocument.presentationml.slideMaster+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notesMasters/notesMaster1.xml" ContentType="application/vnd.openxmlformats-officedocument.presentationml.notesMaster+xml"/>
  <Override PartName="/ppt/theme/theme5.xml" ContentType="application/vnd.openxmlformats-officedocument.theme+xml"/>
  <Override PartName="/ppt/handoutMasters/handoutMaster1.xml" ContentType="application/vnd.openxmlformats-officedocument.presentationml.handoutMaster+xml"/>
  <Override PartName="/ppt/theme/theme6.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Slides/notesSlide2.xml" ContentType="application/vnd.openxmlformats-officedocument.presentationml.notes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Slides/notesSlide3.xml" ContentType="application/vnd.openxmlformats-officedocument.presentationml.notes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Slides/notesSlide4.xml" ContentType="application/vnd.openxmlformats-officedocument.presentationml.notesSlide+xml"/>
  <Override PartName="/ppt/slides/slide94.xml" ContentType="application/vnd.openxmlformats-officedocument.presentationml.slide+xml"/>
  <Override PartName="/ppt/notesSlides/notesSlide5.xml" ContentType="application/vnd.openxmlformats-officedocument.presentationml.notesSlide+xml"/>
  <Override PartName="/ppt/slides/slide95.xml" ContentType="application/vnd.openxmlformats-officedocument.presentationml.slide+xml"/>
  <Override PartName="/ppt/notesSlides/notesSlide6.xml" ContentType="application/vnd.openxmlformats-officedocument.presentationml.notesSlide+xml"/>
  <Override PartName="/ppt/slides/slide96.xml" ContentType="application/vnd.openxmlformats-officedocument.presentationml.slide+xml"/>
  <Override PartName="/ppt/notesSlides/notesSlide7.xml" ContentType="application/vnd.openxmlformats-officedocument.presentationml.notesSlide+xml"/>
  <Override PartName="/ppt/slides/slide97.xml" ContentType="application/vnd.openxmlformats-officedocument.presentationml.slide+xml"/>
  <Override PartName="/ppt/notesSlides/notesSlide8.xml" ContentType="application/vnd.openxmlformats-officedocument.presentationml.notesSlide+xml"/>
  <Override PartName="/ppt/slides/slide98.xml" ContentType="application/vnd.openxmlformats-officedocument.presentationml.slide+xml"/>
  <Override PartName="/ppt/notesSlides/notesSlide9.xml" ContentType="application/vnd.openxmlformats-officedocument.presentationml.notesSlide+xml"/>
  <Override PartName="/ppt/slides/slide99.xml" ContentType="application/vnd.openxmlformats-officedocument.presentationml.slide+xml"/>
  <Override PartName="/ppt/notesSlides/notesSlide10.xml" ContentType="application/vnd.openxmlformats-officedocument.presentationml.notesSlide+xml"/>
  <Override PartName="/ppt/slides/slide100.xml" ContentType="application/vnd.openxmlformats-officedocument.presentationml.slide+xml"/>
  <Override PartName="/ppt/notesSlides/notesSlide11.xml" ContentType="application/vnd.openxmlformats-officedocument.presentationml.notesSlide+xml"/>
  <Override PartName="/ppt/slides/slide101.xml" ContentType="application/vnd.openxmlformats-officedocument.presentationml.slide+xml"/>
  <Override PartName="/ppt/notesSlides/notesSlide12.xml" ContentType="application/vnd.openxmlformats-officedocument.presentationml.notesSlide+xml"/>
  <Override PartName="/ppt/slides/slide102.xml" ContentType="application/vnd.openxmlformats-officedocument.presentationml.slide+xml"/>
  <Override PartName="/ppt/notesSlides/notesSlide13.xml" ContentType="application/vnd.openxmlformats-officedocument.presentationml.notesSlide+xml"/>
  <Override PartName="/ppt/slides/slide103.xml" ContentType="application/vnd.openxmlformats-officedocument.presentationml.slide+xml"/>
  <Override PartName="/ppt/notesSlides/notesSlide14.xml" ContentType="application/vnd.openxmlformats-officedocument.presentationml.notesSlide+xml"/>
  <Override PartName="/ppt/slides/slide104.xml" ContentType="application/vnd.openxmlformats-officedocument.presentationml.slide+xml"/>
  <Override PartName="/ppt/notesSlides/notesSlide15.xml" ContentType="application/vnd.openxmlformats-officedocument.presentationml.notesSlide+xml"/>
  <Override PartName="/ppt/slides/slide105.xml" ContentType="application/vnd.openxmlformats-officedocument.presentationml.slide+xml"/>
  <Override PartName="/ppt/notesSlides/notesSlide16.xml" ContentType="application/vnd.openxmlformats-officedocument.presentationml.notesSlide+xml"/>
  <Override PartName="/ppt/slides/slide106.xml" ContentType="application/vnd.openxmlformats-officedocument.presentationml.slide+xml"/>
  <Override PartName="/ppt/notesSlides/notesSlide17.xml" ContentType="application/vnd.openxmlformats-officedocument.presentationml.notesSlide+xml"/>
  <Override PartName="/ppt/slides/slide107.xml" ContentType="application/vnd.openxmlformats-officedocument.presentationml.slide+xml"/>
  <Override PartName="/ppt/notesSlides/notesSlide18.xml" ContentType="application/vnd.openxmlformats-officedocument.presentationml.notesSlide+xml"/>
  <Override PartName="/ppt/slides/slide108.xml" ContentType="application/vnd.openxmlformats-officedocument.presentationml.slide+xml"/>
  <Override PartName="/ppt/notesSlides/notesSlide19.xml" ContentType="application/vnd.openxmlformats-officedocument.presentationml.notes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Slides/notesSlide20.xml" ContentType="application/vnd.openxmlformats-officedocument.presentationml.notes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notesSlides/notesSlide21.xml" ContentType="application/vnd.openxmlformats-officedocument.presentationml.notes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notesSlides/notesSlide22.xml" ContentType="application/vnd.openxmlformats-officedocument.presentationml.notesSlide+xml"/>
  <Override PartName="/ppt/slides/slide218.xml" ContentType="application/vnd.openxmlformats-officedocument.presentationml.slide+xml"/>
  <Override PartName="/ppt/notesSlides/notesSlide23.xml" ContentType="application/vnd.openxmlformats-officedocument.presentationml.notesSlide+xml"/>
  <Override PartName="/ppt/slides/slide219.xml" ContentType="application/vnd.openxmlformats-officedocument.presentationml.slide+xml"/>
  <Override PartName="/ppt/notesSlides/notesSlide24.xml" ContentType="application/vnd.openxmlformats-officedocument.presentationml.notesSlide+xml"/>
  <Override PartName="/ppt/slides/slide220.xml" ContentType="application/vnd.openxmlformats-officedocument.presentationml.slide+xml"/>
  <Override PartName="/ppt/notesSlides/notesSlide25.xml" ContentType="application/vnd.openxmlformats-officedocument.presentationml.notesSlide+xml"/>
  <Override PartName="/ppt/slides/slide221.xml" ContentType="application/vnd.openxmlformats-officedocument.presentationml.slide+xml"/>
  <Override PartName="/ppt/theme/themeOverride1.xml" ContentType="application/vnd.openxmlformats-officedocument.themeOverride+xml"/>
  <Override PartName="/ppt/notesSlides/notesSlide26.xml" ContentType="application/vnd.openxmlformats-officedocument.presentationml.notesSlide+xml"/>
  <Override PartName="/ppt/slides/slide222.xml" ContentType="application/vnd.openxmlformats-officedocument.presentationml.slide+xml"/>
  <Override PartName="/ppt/theme/themeOverride2.xml" ContentType="application/vnd.openxmlformats-officedocument.themeOverride+xml"/>
  <Override PartName="/ppt/notesSlides/notesSlide27.xml" ContentType="application/vnd.openxmlformats-officedocument.presentationml.notesSlide+xml"/>
  <Override PartName="/ppt/slides/slide223.xml" ContentType="application/vnd.openxmlformats-officedocument.presentationml.slide+xml"/>
  <Override PartName="/ppt/theme/themeOverride3.xml" ContentType="application/vnd.openxmlformats-officedocument.themeOverride+xml"/>
  <Override PartName="/ppt/notesSlides/notesSlide28.xml" ContentType="application/vnd.openxmlformats-officedocument.presentationml.notesSlide+xml"/>
  <Override PartName="/ppt/slides/slide224.xml" ContentType="application/vnd.openxmlformats-officedocument.presentationml.slide+xml"/>
  <Override PartName="/ppt/theme/themeOverride4.xml" ContentType="application/vnd.openxmlformats-officedocument.themeOverride+xml"/>
  <Override PartName="/ppt/notesSlides/notesSlide29.xml" ContentType="application/vnd.openxmlformats-officedocument.presentationml.notesSlide+xml"/>
  <Override PartName="/ppt/slides/slide225.xml" ContentType="application/vnd.openxmlformats-officedocument.presentationml.slide+xml"/>
  <Override PartName="/ppt/theme/themeOverride5.xml" ContentType="application/vnd.openxmlformats-officedocument.themeOverride+xml"/>
  <Override PartName="/ppt/notesSlides/notesSlide30.xml" ContentType="application/vnd.openxmlformats-officedocument.presentationml.notesSlide+xml"/>
  <Override PartName="/ppt/slides/slide226.xml" ContentType="application/vnd.openxmlformats-officedocument.presentationml.slide+xml"/>
  <Override PartName="/ppt/theme/themeOverride6.xml" ContentType="application/vnd.openxmlformats-officedocument.themeOverride+xml"/>
  <Override PartName="/ppt/notesSlides/notesSlide31.xml" ContentType="application/vnd.openxmlformats-officedocument.presentationml.notesSlide+xml"/>
  <Override PartName="/ppt/slides/slide227.xml" ContentType="application/vnd.openxmlformats-officedocument.presentationml.slide+xml"/>
  <Override PartName="/ppt/theme/themeOverride7.xml" ContentType="application/vnd.openxmlformats-officedocument.themeOverride+xml"/>
  <Override PartName="/ppt/notesSlides/notesSlide32.xml" ContentType="application/vnd.openxmlformats-officedocument.presentationml.notesSlide+xml"/>
  <Override PartName="/ppt/slides/slide228.xml" ContentType="application/vnd.openxmlformats-officedocument.presentationml.slide+xml"/>
  <Override PartName="/ppt/theme/themeOverride8.xml" ContentType="application/vnd.openxmlformats-officedocument.themeOverride+xml"/>
  <Override PartName="/ppt/notesSlides/notesSlide33.xml" ContentType="application/vnd.openxmlformats-officedocument.presentationml.notesSlide+xml"/>
  <Override PartName="/ppt/slides/slide229.xml" ContentType="application/vnd.openxmlformats-officedocument.presentationml.slide+xml"/>
  <Override PartName="/ppt/theme/themeOverride9.xml" ContentType="application/vnd.openxmlformats-officedocument.themeOverride+xml"/>
  <Override PartName="/ppt/notesSlides/notesSlide34.xml" ContentType="application/vnd.openxmlformats-officedocument.presentationml.notesSlide+xml"/>
  <Override PartName="/ppt/slides/slide230.xml" ContentType="application/vnd.openxmlformats-officedocument.presentationml.slide+xml"/>
  <Override PartName="/ppt/theme/themeOverride10.xml" ContentType="application/vnd.openxmlformats-officedocument.themeOverride+xml"/>
  <Override PartName="/ppt/notesSlides/notesSlide35.xml" ContentType="application/vnd.openxmlformats-officedocument.presentationml.notesSlide+xml"/>
  <Override PartName="/ppt/slides/slide231.xml" ContentType="application/vnd.openxmlformats-officedocument.presentationml.slide+xml"/>
  <Override PartName="/ppt/theme/themeOverride11.xml" ContentType="application/vnd.openxmlformats-officedocument.themeOverride+xml"/>
  <Override PartName="/ppt/notesSlides/notesSlide36.xml" ContentType="application/vnd.openxmlformats-officedocument.presentationml.notesSlide+xml"/>
  <Override PartName="/ppt/slides/slide232.xml" ContentType="application/vnd.openxmlformats-officedocument.presentationml.slide+xml"/>
  <Override PartName="/ppt/theme/themeOverride12.xml" ContentType="application/vnd.openxmlformats-officedocument.themeOverride+xml"/>
  <Override PartName="/ppt/notesSlides/notesSlide37.xml" ContentType="application/vnd.openxmlformats-officedocument.presentationml.notesSlide+xml"/>
  <Override PartName="/ppt/slides/slide233.xml" ContentType="application/vnd.openxmlformats-officedocument.presentationml.slide+xml"/>
  <Override PartName="/ppt/theme/themeOverride13.xml" ContentType="application/vnd.openxmlformats-officedocument.themeOverride+xml"/>
  <Override PartName="/ppt/notesSlides/notesSlide38.xml" ContentType="application/vnd.openxmlformats-officedocument.presentationml.notesSlide+xml"/>
  <Override PartName="/ppt/slides/slide234.xml" ContentType="application/vnd.openxmlformats-officedocument.presentationml.slide+xml"/>
  <Override PartName="/ppt/theme/themeOverride14.xml" ContentType="application/vnd.openxmlformats-officedocument.themeOverride+xml"/>
  <Override PartName="/ppt/notesSlides/notesSlide39.xml" ContentType="application/vnd.openxmlformats-officedocument.presentationml.notesSlide+xml"/>
  <Override PartName="/ppt/slides/slide235.xml" ContentType="application/vnd.openxmlformats-officedocument.presentationml.slide+xml"/>
  <Override PartName="/ppt/theme/themeOverride15.xml" ContentType="application/vnd.openxmlformats-officedocument.themeOverride+xml"/>
  <Override PartName="/ppt/notesSlides/notesSlide40.xml" ContentType="application/vnd.openxmlformats-officedocument.presentationml.notesSlide+xml"/>
  <Override PartName="/ppt/slides/slide236.xml" ContentType="application/vnd.openxmlformats-officedocument.presentationml.slide+xml"/>
  <Override PartName="/ppt/theme/themeOverride16.xml" ContentType="application/vnd.openxmlformats-officedocument.themeOverride+xml"/>
  <Override PartName="/ppt/notesSlides/notesSlide41.xml" ContentType="application/vnd.openxmlformats-officedocument.presentationml.notesSlide+xml"/>
  <Override PartName="/ppt/slides/slide237.xml" ContentType="application/vnd.openxmlformats-officedocument.presentationml.slide+xml"/>
  <Override PartName="/ppt/theme/themeOverride17.xml" ContentType="application/vnd.openxmlformats-officedocument.themeOverride+xml"/>
  <Override PartName="/ppt/notesSlides/notesSlide42.xml" ContentType="application/vnd.openxmlformats-officedocument.presentationml.notesSlide+xml"/>
  <Override PartName="/ppt/slides/slide238.xml" ContentType="application/vnd.openxmlformats-officedocument.presentationml.slide+xml"/>
  <Override PartName="/ppt/theme/themeOverride18.xml" ContentType="application/vnd.openxmlformats-officedocument.themeOverride+xml"/>
  <Override PartName="/ppt/notesSlides/notesSlide43.xml" ContentType="application/vnd.openxmlformats-officedocument.presentationml.notesSlide+xml"/>
  <Override PartName="/ppt/slides/slide239.xml" ContentType="application/vnd.openxmlformats-officedocument.presentationml.slide+xml"/>
  <Override PartName="/ppt/theme/themeOverride19.xml" ContentType="application/vnd.openxmlformats-officedocument.themeOverride+xml"/>
  <Override PartName="/ppt/notesSlides/notesSlide44.xml" ContentType="application/vnd.openxmlformats-officedocument.presentationml.notesSlide+xml"/>
  <Override PartName="/ppt/slides/slide240.xml" ContentType="application/vnd.openxmlformats-officedocument.presentationml.slide+xml"/>
  <Override PartName="/ppt/theme/themeOverride20.xml" ContentType="application/vnd.openxmlformats-officedocument.themeOverride+xml"/>
  <Override PartName="/ppt/notesSlides/notesSlide45.xml" ContentType="application/vnd.openxmlformats-officedocument.presentationml.notesSlide+xml"/>
  <Override PartName="/ppt/slides/slide241.xml" ContentType="application/vnd.openxmlformats-officedocument.presentationml.slide+xml"/>
  <Override PartName="/ppt/theme/themeOverride21.xml" ContentType="application/vnd.openxmlformats-officedocument.themeOverride+xml"/>
  <Override PartName="/ppt/notesSlides/notesSlide46.xml" ContentType="application/vnd.openxmlformats-officedocument.presentationml.notesSlide+xml"/>
  <Override PartName="/ppt/slides/slide242.xml" ContentType="application/vnd.openxmlformats-officedocument.presentationml.slide+xml"/>
  <Override PartName="/ppt/notesSlides/notesSlide47.xml" ContentType="application/vnd.openxmlformats-officedocument.presentationml.notesSlide+xml"/>
  <Override PartName="/ppt/slides/slide243.xml" ContentType="application/vnd.openxmlformats-officedocument.presentationml.slide+xml"/>
  <Override PartName="/ppt/notesSlides/notesSlide48.xml" ContentType="application/vnd.openxmlformats-officedocument.presentationml.notesSlide+xml"/>
  <Override PartName="/ppt/slides/slide244.xml" ContentType="application/vnd.openxmlformats-officedocument.presentationml.slide+xml"/>
  <Override PartName="/ppt/notesSlides/notesSlide49.xml" ContentType="application/vnd.openxmlformats-officedocument.presentationml.notesSlide+xml"/>
  <Override PartName="/ppt/slides/slide245.xml" ContentType="application/vnd.openxmlformats-officedocument.presentationml.slide+xml"/>
  <Override PartName="/ppt/notesSlides/notesSlide50.xml" ContentType="application/vnd.openxmlformats-officedocument.presentationml.notesSlide+xml"/>
  <Override PartName="/ppt/slides/slide246.xml" ContentType="application/vnd.openxmlformats-officedocument.presentationml.slide+xml"/>
  <Override PartName="/ppt/notesSlides/notesSlide51.xml" ContentType="application/vnd.openxmlformats-officedocument.presentationml.notesSlide+xml"/>
  <Override PartName="/ppt/slides/slide247.xml" ContentType="application/vnd.openxmlformats-officedocument.presentationml.slide+xml"/>
  <Override PartName="/ppt/notesSlides/notesSlide52.xml" ContentType="application/vnd.openxmlformats-officedocument.presentationml.notesSlide+xml"/>
  <Override PartName="/ppt/slides/slide248.xml" ContentType="application/vnd.openxmlformats-officedocument.presentationml.slide+xml"/>
  <Override PartName="/ppt/notesSlides/notesSlide53.xml" ContentType="application/vnd.openxmlformats-officedocument.presentationml.notesSlide+xml"/>
  <Override PartName="/ppt/slides/slide249.xml" ContentType="application/vnd.openxmlformats-officedocument.presentationml.slide+xml"/>
  <Override PartName="/ppt/notesSlides/notesSlide54.xml" ContentType="application/vnd.openxmlformats-officedocument.presentationml.notesSlide+xml"/>
  <Override PartName="/ppt/slides/slide250.xml" ContentType="application/vnd.openxmlformats-officedocument.presentationml.slide+xml"/>
  <Override PartName="/ppt/notesSlides/notesSlide55.xml" ContentType="application/vnd.openxmlformats-officedocument.presentationml.notesSlide+xml"/>
  <Override PartName="/ppt/slides/slide251.xml" ContentType="application/vnd.openxmlformats-officedocument.presentationml.slide+xml"/>
  <Override PartName="/ppt/notesSlides/notesSlide56.xml" ContentType="application/vnd.openxmlformats-officedocument.presentationml.notesSlide+xml"/>
  <Override PartName="/ppt/slides/slide252.xml" ContentType="application/vnd.openxmlformats-officedocument.presentationml.slide+xml"/>
  <Override PartName="/ppt/notesSlides/notesSlide57.xml" ContentType="application/vnd.openxmlformats-officedocument.presentationml.notesSlide+xml"/>
  <Override PartName="/ppt/slides/slide253.xml" ContentType="application/vnd.openxmlformats-officedocument.presentationml.slide+xml"/>
  <Override PartName="/ppt/notesSlides/notesSlide58.xml" ContentType="application/vnd.openxmlformats-officedocument.presentationml.notesSlide+xml"/>
  <Override PartName="/ppt/slides/slide254.xml" ContentType="application/vnd.openxmlformats-officedocument.presentationml.slide+xml"/>
  <Override PartName="/ppt/notesSlides/notesSlide59.xml" ContentType="application/vnd.openxmlformats-officedocument.presentationml.notesSlide+xml"/>
  <Override PartName="/ppt/slides/slide255.xml" ContentType="application/vnd.openxmlformats-officedocument.presentationml.slide+xml"/>
  <Override PartName="/ppt/notesSlides/notesSlide60.xml" ContentType="application/vnd.openxmlformats-officedocument.presentationml.notesSlide+xml"/>
  <Override PartName="/ppt/slides/slide256.xml" ContentType="application/vnd.openxmlformats-officedocument.presentationml.slide+xml"/>
  <Override PartName="/ppt/notesSlides/notesSlide61.xml" ContentType="application/vnd.openxmlformats-officedocument.presentationml.notesSlide+xml"/>
  <Override PartName="/ppt/slides/slide257.xml" ContentType="application/vnd.openxmlformats-officedocument.presentationml.slide+xml"/>
  <Override PartName="/ppt/notesSlides/notesSlide62.xml" ContentType="application/vnd.openxmlformats-officedocument.presentationml.notesSlide+xml"/>
  <Override PartName="/ppt/slides/slide258.xml" ContentType="application/vnd.openxmlformats-officedocument.presentationml.slide+xml"/>
  <Override PartName="/ppt/notesSlides/notesSlide63.xml" ContentType="application/vnd.openxmlformats-officedocument.presentationml.notesSlide+xml"/>
  <Override PartName="/ppt/slides/slide259.xml" ContentType="application/vnd.openxmlformats-officedocument.presentationml.slide+xml"/>
  <Override PartName="/ppt/notesSlides/notesSlide64.xml" ContentType="application/vnd.openxmlformats-officedocument.presentationml.notesSlide+xml"/>
  <Override PartName="/ppt/slides/slide260.xml" ContentType="application/vnd.openxmlformats-officedocument.presentationml.slide+xml"/>
  <Override PartName="/ppt/notesSlides/notesSlide65.xml" ContentType="application/vnd.openxmlformats-officedocument.presentationml.notesSlide+xml"/>
  <Override PartName="/ppt/slides/slide261.xml" ContentType="application/vnd.openxmlformats-officedocument.presentationml.slide+xml"/>
  <Override PartName="/ppt/notesSlides/notesSlide66.xml" ContentType="application/vnd.openxmlformats-officedocument.presentationml.notesSlide+xml"/>
  <Override PartName="/ppt/slides/slide262.xml" ContentType="application/vnd.openxmlformats-officedocument.presentationml.slide+xml"/>
  <Override PartName="/ppt/notesSlides/notesSlide67.xml" ContentType="application/vnd.openxmlformats-officedocument.presentationml.notesSlide+xml"/>
  <Override PartName="/ppt/slides/slide263.xml" ContentType="application/vnd.openxmlformats-officedocument.presentationml.slide+xml"/>
  <Override PartName="/ppt/notesSlides/notesSlide68.xml" ContentType="application/vnd.openxmlformats-officedocument.presentationml.notesSlide+xml"/>
  <Override PartName="/ppt/slides/slide264.xml" ContentType="application/vnd.openxmlformats-officedocument.presentationml.slide+xml"/>
  <Override PartName="/ppt/notesSlides/notesSlide69.xml" ContentType="application/vnd.openxmlformats-officedocument.presentationml.notesSlide+xml"/>
  <Override PartName="/ppt/slides/slide265.xml" ContentType="application/vnd.openxmlformats-officedocument.presentationml.slide+xml"/>
  <Override PartName="/ppt/notesSlides/notesSlide70.xml" ContentType="application/vnd.openxmlformats-officedocument.presentationml.notesSlide+xml"/>
  <Override PartName="/ppt/slides/slide266.xml" ContentType="application/vnd.openxmlformats-officedocument.presentationml.slide+xml"/>
  <Override PartName="/ppt/notesSlides/notesSlide71.xml" ContentType="application/vnd.openxmlformats-officedocument.presentationml.notesSlide+xml"/>
  <Override PartName="/ppt/slides/slide267.xml" ContentType="application/vnd.openxmlformats-officedocument.presentationml.slide+xml"/>
  <Override PartName="/ppt/notesSlides/notesSlide72.xml" ContentType="application/vnd.openxmlformats-officedocument.presentationml.notesSlide+xml"/>
  <Override PartName="/ppt/slides/slide268.xml" ContentType="application/vnd.openxmlformats-officedocument.presentationml.slide+xml"/>
  <Override PartName="/ppt/notesSlides/notesSlide73.xml" ContentType="application/vnd.openxmlformats-officedocument.presentationml.notesSlide+xml"/>
  <Override PartName="/ppt/slides/slide269.xml" ContentType="application/vnd.openxmlformats-officedocument.presentationml.slide+xml"/>
  <Override PartName="/ppt/notesSlides/notesSlide74.xml" ContentType="application/vnd.openxmlformats-officedocument.presentationml.notesSlide+xml"/>
  <Override PartName="/ppt/slides/slide270.xml" ContentType="application/vnd.openxmlformats-officedocument.presentationml.slide+xml"/>
  <Override PartName="/ppt/notesSlides/notesSlide75.xml" ContentType="application/vnd.openxmlformats-officedocument.presentationml.notesSlide+xml"/>
  <Override PartName="/ppt/slides/slide271.xml" ContentType="application/vnd.openxmlformats-officedocument.presentationml.slide+xml"/>
  <Override PartName="/ppt/notesSlides/notesSlide76.xml" ContentType="application/vnd.openxmlformats-officedocument.presentationml.notesSlide+xml"/>
  <Override PartName="/ppt/slides/slide272.xml" ContentType="application/vnd.openxmlformats-officedocument.presentationml.slide+xml"/>
  <Override PartName="/ppt/notesSlides/notesSlide77.xml" ContentType="application/vnd.openxmlformats-officedocument.presentationml.notesSlide+xml"/>
  <Override PartName="/ppt/slides/slide273.xml" ContentType="application/vnd.openxmlformats-officedocument.presentationml.slide+xml"/>
  <Override PartName="/ppt/notesSlides/notesSlide78.xml" ContentType="application/vnd.openxmlformats-officedocument.presentationml.notesSlide+xml"/>
  <Override PartName="/ppt/slides/slide274.xml" ContentType="application/vnd.openxmlformats-officedocument.presentationml.slide+xml"/>
  <Override PartName="/ppt/notesSlides/notesSlide79.xml" ContentType="application/vnd.openxmlformats-officedocument.presentationml.notesSlide+xml"/>
  <Override PartName="/ppt/slides/slide275.xml" ContentType="application/vnd.openxmlformats-officedocument.presentationml.slide+xml"/>
  <Override PartName="/ppt/notesSlides/notesSlide80.xml" ContentType="application/vnd.openxmlformats-officedocument.presentationml.notesSlide+xml"/>
  <Override PartName="/ppt/slides/slide276.xml" ContentType="application/vnd.openxmlformats-officedocument.presentationml.slide+xml"/>
  <Override PartName="/ppt/notesSlides/notesSlide81.xml" ContentType="application/vnd.openxmlformats-officedocument.presentationml.notesSlide+xml"/>
  <Override PartName="/ppt/slides/slide277.xml" ContentType="application/vnd.openxmlformats-officedocument.presentationml.slide+xml"/>
  <Override PartName="/ppt/notesSlides/notesSlide82.xml" ContentType="application/vnd.openxmlformats-officedocument.presentationml.notesSlide+xml"/>
  <Override PartName="/ppt/slides/slide278.xml" ContentType="application/vnd.openxmlformats-officedocument.presentationml.slide+xml"/>
  <Override PartName="/ppt/notesSlides/notesSlide83.xml" ContentType="application/vnd.openxmlformats-officedocument.presentationml.notesSlide+xml"/>
  <Override PartName="/ppt/slides/slide279.xml" ContentType="application/vnd.openxmlformats-officedocument.presentationml.slide+xml"/>
  <Override PartName="/ppt/notesSlides/notesSlide84.xml" ContentType="application/vnd.openxmlformats-officedocument.presentationml.notesSlide+xml"/>
  <Override PartName="/ppt/slides/slide280.xml" ContentType="application/vnd.openxmlformats-officedocument.presentationml.slide+xml"/>
  <Override PartName="/ppt/notesSlides/notesSlide85.xml" ContentType="application/vnd.openxmlformats-officedocument.presentationml.notesSlide+xml"/>
  <Override PartName="/ppt/slides/slide281.xml" ContentType="application/vnd.openxmlformats-officedocument.presentationml.slide+xml"/>
  <Override PartName="/ppt/notesSlides/notesSlide86.xml" ContentType="application/vnd.openxmlformats-officedocument.presentationml.notesSlide+xml"/>
  <Override PartName="/ppt/slides/slide282.xml" ContentType="application/vnd.openxmlformats-officedocument.presentationml.slide+xml"/>
  <Override PartName="/ppt/notesSlides/notesSlide87.xml" ContentType="application/vnd.openxmlformats-officedocument.presentationml.notesSlide+xml"/>
  <Override PartName="/ppt/slides/slide283.xml" ContentType="application/vnd.openxmlformats-officedocument.presentationml.slide+xml"/>
  <Override PartName="/ppt/notesSlides/notesSlide88.xml" ContentType="application/vnd.openxmlformats-officedocument.presentationml.notesSlide+xml"/>
  <Override PartName="/ppt/slides/slide284.xml" ContentType="application/vnd.openxmlformats-officedocument.presentationml.slide+xml"/>
  <Override PartName="/ppt/notesSlides/notesSlide89.xml" ContentType="application/vnd.openxmlformats-officedocument.presentationml.notesSlide+xml"/>
  <Override PartName="/ppt/slides/slide285.xml" ContentType="application/vnd.openxmlformats-officedocument.presentationml.slide+xml"/>
  <Override PartName="/ppt/notesSlides/notesSlide90.xml" ContentType="application/vnd.openxmlformats-officedocument.presentationml.notesSlide+xml"/>
  <Override PartName="/ppt/slides/slide286.xml" ContentType="application/vnd.openxmlformats-officedocument.presentationml.slide+xml"/>
  <Override PartName="/ppt/notesSlides/notesSlide91.xml" ContentType="application/vnd.openxmlformats-officedocument.presentationml.notesSlide+xml"/>
  <Override PartName="/ppt/slides/slide287.xml" ContentType="application/vnd.openxmlformats-officedocument.presentationml.slide+xml"/>
  <Override PartName="/ppt/notesSlides/notesSlide92.xml" ContentType="application/vnd.openxmlformats-officedocument.presentationml.notesSlide+xml"/>
  <Override PartName="/ppt/slides/slide288.xml" ContentType="application/vnd.openxmlformats-officedocument.presentationml.slide+xml"/>
  <Override PartName="/ppt/theme/themeOverride22.xml" ContentType="application/vnd.openxmlformats-officedocument.themeOverride+xml"/>
  <Override PartName="/ppt/notesSlides/notesSlide93.xml" ContentType="application/vnd.openxmlformats-officedocument.presentationml.notesSlide+xml"/>
  <Override PartName="/ppt/slides/slide289.xml" ContentType="application/vnd.openxmlformats-officedocument.presentationml.slide+xml"/>
  <Override PartName="/ppt/notesSlides/notesSlide94.xml" ContentType="application/vnd.openxmlformats-officedocument.presentationml.notesSlide+xml"/>
  <Override PartName="/ppt/slides/slide290.xml" ContentType="application/vnd.openxmlformats-officedocument.presentationml.slide+xml"/>
  <Override PartName="/ppt/notesSlides/notesSlide95.xml" ContentType="application/vnd.openxmlformats-officedocument.presentationml.notesSlide+xml"/>
  <Override PartName="/ppt/slides/slide291.xml" ContentType="application/vnd.openxmlformats-officedocument.presentationml.slide+xml"/>
  <Override PartName="/ppt/notesSlides/notesSlide96.xml" ContentType="application/vnd.openxmlformats-officedocument.presentationml.notesSlide+xml"/>
  <Override PartName="/ppt/slides/slide292.xml" ContentType="application/vnd.openxmlformats-officedocument.presentationml.slide+xml"/>
  <Override PartName="/ppt/notesSlides/notesSlide97.xml" ContentType="application/vnd.openxmlformats-officedocument.presentationml.notesSlide+xml"/>
  <Override PartName="/ppt/slides/slide293.xml" ContentType="application/vnd.openxmlformats-officedocument.presentationml.slide+xml"/>
  <Override PartName="/ppt/notesSlides/notesSlide98.xml" ContentType="application/vnd.openxmlformats-officedocument.presentationml.notesSlide+xml"/>
  <Override PartName="/ppt/slides/slide294.xml" ContentType="application/vnd.openxmlformats-officedocument.presentationml.slide+xml"/>
  <Override PartName="/ppt/notesSlides/notesSlide99.xml" ContentType="application/vnd.openxmlformats-officedocument.presentationml.notesSlide+xml"/>
  <Override PartName="/ppt/slides/slide295.xml" ContentType="application/vnd.openxmlformats-officedocument.presentationml.slide+xml"/>
  <Override PartName="/ppt/notesSlides/notesSlide100.xml" ContentType="application/vnd.openxmlformats-officedocument.presentationml.notesSlide+xml"/>
  <Override PartName="/ppt/slides/slide296.xml" ContentType="application/vnd.openxmlformats-officedocument.presentationml.slide+xml"/>
  <Override PartName="/ppt/notesSlides/notesSlide101.xml" ContentType="application/vnd.openxmlformats-officedocument.presentationml.notesSlide+xml"/>
  <Override PartName="/ppt/slides/slide297.xml" ContentType="application/vnd.openxmlformats-officedocument.presentationml.slide+xml"/>
  <Override PartName="/ppt/notesSlides/notesSlide102.xml" ContentType="application/vnd.openxmlformats-officedocument.presentationml.notesSlide+xml"/>
  <Override PartName="/ppt/slides/slide298.xml" ContentType="application/vnd.openxmlformats-officedocument.presentationml.slide+xml"/>
  <Override PartName="/ppt/notesSlides/notesSlide103.xml" ContentType="application/vnd.openxmlformats-officedocument.presentationml.notesSlide+xml"/>
  <Override PartName="/ppt/slides/slide299.xml" ContentType="application/vnd.openxmlformats-officedocument.presentationml.slide+xml"/>
  <Override PartName="/ppt/notesSlides/notesSlide104.xml" ContentType="application/vnd.openxmlformats-officedocument.presentationml.notesSlide+xml"/>
  <Override PartName="/ppt/slides/slide300.xml" ContentType="application/vnd.openxmlformats-officedocument.presentationml.slide+xml"/>
  <Override PartName="/ppt/notesSlides/notesSlide105.xml" ContentType="application/vnd.openxmlformats-officedocument.presentationml.notesSlide+xml"/>
  <Override PartName="/ppt/slides/slide301.xml" ContentType="application/vnd.openxmlformats-officedocument.presentationml.slide+xml"/>
  <Override PartName="/ppt/notesSlides/notesSlide106.xml" ContentType="application/vnd.openxmlformats-officedocument.presentationml.notesSlide+xml"/>
  <Override PartName="/ppt/slides/slide302.xml" ContentType="application/vnd.openxmlformats-officedocument.presentationml.slide+xml"/>
  <Override PartName="/ppt/notesSlides/notesSlide107.xml" ContentType="application/vnd.openxmlformats-officedocument.presentationml.notesSlide+xml"/>
  <Override PartName="/ppt/slides/slide303.xml" ContentType="application/vnd.openxmlformats-officedocument.presentationml.slide+xml"/>
  <Override PartName="/ppt/notesSlides/notesSlide108.xml" ContentType="application/vnd.openxmlformats-officedocument.presentationml.notesSlide+xml"/>
  <Override PartName="/ppt/slides/slide304.xml" ContentType="application/vnd.openxmlformats-officedocument.presentationml.slide+xml"/>
  <Override PartName="/ppt/notesSlides/notesSlide109.xml" ContentType="application/vnd.openxmlformats-officedocument.presentationml.notesSlide+xml"/>
  <Override PartName="/ppt/slides/slide305.xml" ContentType="application/vnd.openxmlformats-officedocument.presentationml.slide+xml"/>
  <Override PartName="/ppt/notesSlides/notesSlide110.xml" ContentType="application/vnd.openxmlformats-officedocument.presentationml.notesSlide+xml"/>
  <Override PartName="/ppt/slides/slide306.xml" ContentType="application/vnd.openxmlformats-officedocument.presentationml.slide+xml"/>
  <Override PartName="/ppt/notesSlides/notesSlide111.xml" ContentType="application/vnd.openxmlformats-officedocument.presentationml.notesSlide+xml"/>
  <Override PartName="/ppt/slides/slide307.xml" ContentType="application/vnd.openxmlformats-officedocument.presentationml.slide+xml"/>
  <Override PartName="/ppt/notesSlides/notesSlide112.xml" ContentType="application/vnd.openxmlformats-officedocument.presentationml.notesSlide+xml"/>
  <Override PartName="/ppt/slides/slide308.xml" ContentType="application/vnd.openxmlformats-officedocument.presentationml.slide+xml"/>
  <Override PartName="/ppt/notesSlides/notesSlide113.xml" ContentType="application/vnd.openxmlformats-officedocument.presentationml.notesSlide+xml"/>
  <Override PartName="/ppt/slides/slide309.xml" ContentType="application/vnd.openxmlformats-officedocument.presentationml.slide+xml"/>
  <Override PartName="/ppt/notesSlides/notesSlide114.xml" ContentType="application/vnd.openxmlformats-officedocument.presentationml.notesSlide+xml"/>
  <Override PartName="/ppt/slides/slide310.xml" ContentType="application/vnd.openxmlformats-officedocument.presentationml.slide+xml"/>
  <Override PartName="/ppt/notesSlides/notesSlide115.xml" ContentType="application/vnd.openxmlformats-officedocument.presentationml.notesSlide+xml"/>
  <Override PartName="/ppt/slides/slide311.xml" ContentType="application/vnd.openxmlformats-officedocument.presentationml.slide+xml"/>
  <Override PartName="/ppt/notesSlides/notesSlide116.xml" ContentType="application/vnd.openxmlformats-officedocument.presentationml.notesSlide+xml"/>
  <Override PartName="/ppt/slides/slide312.xml" ContentType="application/vnd.openxmlformats-officedocument.presentationml.slide+xml"/>
  <Override PartName="/ppt/notesSlides/notesSlide117.xml" ContentType="application/vnd.openxmlformats-officedocument.presentationml.notesSlide+xml"/>
  <Override PartName="/ppt/slides/slide313.xml" ContentType="application/vnd.openxmlformats-officedocument.presentationml.slide+xml"/>
  <Override PartName="/ppt/notesSlides/notesSlide118.xml" ContentType="application/vnd.openxmlformats-officedocument.presentationml.notesSlide+xml"/>
  <Override PartName="/ppt/slides/slide314.xml" ContentType="application/vnd.openxmlformats-officedocument.presentationml.slide+xml"/>
  <Override PartName="/ppt/notesSlides/notesSlide119.xml" ContentType="application/vnd.openxmlformats-officedocument.presentationml.notesSlide+xml"/>
  <Override PartName="/ppt/slides/slide315.xml" ContentType="application/vnd.openxmlformats-officedocument.presentationml.slide+xml"/>
  <Override PartName="/ppt/notesSlides/notesSlide120.xml" ContentType="application/vnd.openxmlformats-officedocument.presentationml.notesSlide+xml"/>
  <Override PartName="/ppt/slides/slide316.xml" ContentType="application/vnd.openxmlformats-officedocument.presentationml.slide+xml"/>
  <Override PartName="/ppt/notesSlides/notesSlide121.xml" ContentType="application/vnd.openxmlformats-officedocument.presentationml.notesSlide+xml"/>
  <Override PartName="/ppt/slides/slide317.xml" ContentType="application/vnd.openxmlformats-officedocument.presentationml.slide+xml"/>
  <Override PartName="/ppt/notesSlides/notesSlide122.xml" ContentType="application/vnd.openxmlformats-officedocument.presentationml.notesSlide+xml"/>
  <Override PartName="/ppt/slides/slide318.xml" ContentType="application/vnd.openxmlformats-officedocument.presentationml.slide+xml"/>
  <Override PartName="/ppt/notesSlides/notesSlide123.xml" ContentType="application/vnd.openxmlformats-officedocument.presentationml.notesSlide+xml"/>
  <Override PartName="/ppt/slides/slide319.xml" ContentType="application/vnd.openxmlformats-officedocument.presentationml.slide+xml"/>
  <Override PartName="/ppt/notesSlides/notesSlide124.xml" ContentType="application/vnd.openxmlformats-officedocument.presentationml.notesSlide+xml"/>
  <Override PartName="/ppt/slides/slide320.xml" ContentType="application/vnd.openxmlformats-officedocument.presentationml.slide+xml"/>
  <Override PartName="/ppt/notesSlides/notesSlide125.xml" ContentType="application/vnd.openxmlformats-officedocument.presentationml.notesSlide+xml"/>
  <Override PartName="/ppt/slides/slide321.xml" ContentType="application/vnd.openxmlformats-officedocument.presentationml.slide+xml"/>
  <Override PartName="/ppt/notesSlides/notesSlide126.xml" ContentType="application/vnd.openxmlformats-officedocument.presentationml.notesSlide+xml"/>
  <Override PartName="/ppt/slides/slide322.xml" ContentType="application/vnd.openxmlformats-officedocument.presentationml.slide+xml"/>
  <Override PartName="/ppt/notesSlides/notesSlide127.xml" ContentType="application/vnd.openxmlformats-officedocument.presentationml.notesSlide+xml"/>
  <Override PartName="/ppt/slides/slide323.xml" ContentType="application/vnd.openxmlformats-officedocument.presentationml.slide+xml"/>
  <Override PartName="/ppt/notesSlides/notesSlide128.xml" ContentType="application/vnd.openxmlformats-officedocument.presentationml.notesSlide+xml"/>
  <Override PartName="/ppt/slides/slide324.xml" ContentType="application/vnd.openxmlformats-officedocument.presentationml.slide+xml"/>
  <Override PartName="/ppt/notesSlides/notesSlide129.xml" ContentType="application/vnd.openxmlformats-officedocument.presentationml.notesSlide+xml"/>
  <Override PartName="/ppt/slides/slide325.xml" ContentType="application/vnd.openxmlformats-officedocument.presentationml.slide+xml"/>
  <Override PartName="/ppt/notesSlides/notesSlide130.xml" ContentType="application/vnd.openxmlformats-officedocument.presentationml.notesSlide+xml"/>
  <Override PartName="/ppt/slides/slide326.xml" ContentType="application/vnd.openxmlformats-officedocument.presentationml.slide+xml"/>
  <Override PartName="/ppt/notesSlides/notesSlide131.xml" ContentType="application/vnd.openxmlformats-officedocument.presentationml.notesSlide+xml"/>
  <Override PartName="/ppt/slides/slide327.xml" ContentType="application/vnd.openxmlformats-officedocument.presentationml.slide+xml"/>
  <Override PartName="/ppt/notesSlides/notesSlide132.xml" ContentType="application/vnd.openxmlformats-officedocument.presentationml.notesSlide+xml"/>
  <Override PartName="/ppt/slides/slide328.xml" ContentType="application/vnd.openxmlformats-officedocument.presentationml.slide+xml"/>
  <Override PartName="/ppt/notesSlides/notesSlide133.xml" ContentType="application/vnd.openxmlformats-officedocument.presentationml.notesSlide+xml"/>
  <Override PartName="/ppt/slides/slide329.xml" ContentType="application/vnd.openxmlformats-officedocument.presentationml.slide+xml"/>
  <Override PartName="/ppt/notesSlides/notesSlide134.xml" ContentType="application/vnd.openxmlformats-officedocument.presentationml.notesSlide+xml"/>
  <Override PartName="/ppt/slides/slide330.xml" ContentType="application/vnd.openxmlformats-officedocument.presentationml.slide+xml"/>
  <Override PartName="/ppt/notesSlides/notesSlide135.xml" ContentType="application/vnd.openxmlformats-officedocument.presentationml.notesSlide+xml"/>
  <Override PartName="/ppt/slides/slide331.xml" ContentType="application/vnd.openxmlformats-officedocument.presentationml.slide+xml"/>
  <Override PartName="/ppt/notesSlides/notesSlide136.xml" ContentType="application/vnd.openxmlformats-officedocument.presentationml.notesSlide+xml"/>
  <Override PartName="/ppt/slides/slide332.xml" ContentType="application/vnd.openxmlformats-officedocument.presentationml.slide+xml"/>
  <Override PartName="/ppt/notesSlides/notesSlide137.xml" ContentType="application/vnd.openxmlformats-officedocument.presentationml.notesSlide+xml"/>
  <Override PartName="/ppt/slides/slide333.xml" ContentType="application/vnd.openxmlformats-officedocument.presentationml.slide+xml"/>
  <Override PartName="/ppt/notesSlides/notesSlide138.xml" ContentType="application/vnd.openxmlformats-officedocument.presentationml.notesSlide+xml"/>
  <Override PartName="/ppt/slides/slide334.xml" ContentType="application/vnd.openxmlformats-officedocument.presentationml.slide+xml"/>
  <Override PartName="/ppt/notesSlides/notesSlide139.xml" ContentType="application/vnd.openxmlformats-officedocument.presentationml.notesSlide+xml"/>
  <Override PartName="/ppt/slides/slide335.xml" ContentType="application/vnd.openxmlformats-officedocument.presentationml.slide+xml"/>
  <Override PartName="/ppt/notesSlides/notesSlide140.xml" ContentType="application/vnd.openxmlformats-officedocument.presentationml.notesSlide+xml"/>
  <Override PartName="/ppt/slides/slide336.xml" ContentType="application/vnd.openxmlformats-officedocument.presentationml.slide+xml"/>
  <Override PartName="/ppt/notesSlides/notesSlide141.xml" ContentType="application/vnd.openxmlformats-officedocument.presentationml.notesSlide+xml"/>
  <Override PartName="/ppt/slides/slide337.xml" ContentType="application/vnd.openxmlformats-officedocument.presentationml.slide+xml"/>
  <Override PartName="/ppt/notesSlides/notesSlide142.xml" ContentType="application/vnd.openxmlformats-officedocument.presentationml.notesSlide+xml"/>
  <Override PartName="/ppt/slides/slide338.xml" ContentType="application/vnd.openxmlformats-officedocument.presentationml.slide+xml"/>
  <Override PartName="/ppt/notesSlides/notesSlide143.xml" ContentType="application/vnd.openxmlformats-officedocument.presentationml.notesSlide+xml"/>
  <Override PartName="/ppt/slides/slide339.xml" ContentType="application/vnd.openxmlformats-officedocument.presentationml.slide+xml"/>
  <Override PartName="/ppt/notesSlides/notesSlide144.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s>
</file>

<file path=ppt/presentation.xml><?xml version="1.0" encoding="utf-8"?>
<p:presentation xmlns:p="http://schemas.openxmlformats.org/presentationml/2006/main" xmlns:r="http://schemas.openxmlformats.org/officeDocument/2006/relationships" xmlns:a="http://schemas.openxmlformats.org/drawingml/2006/main" firstSlideNum="1" rtl="0" saveSubsetFonts="0" serverZoom="0" showSpecialPlsOnTitleSld="1">
  <p:sldMasterIdLst>
    <p:sldMasterId id="2147483648" r:id="rId1"/>
    <p:sldMasterId id="2147483660" r:id="rId2"/>
    <p:sldMasterId id="2147483672" r:id="rId3"/>
    <p:sldMasterId id="2147483673" r:id="rId4"/>
  </p:sldMasterIdLst>
  <p:notesMasterIdLst>
    <p:notesMasterId r:id="rId5"/>
  </p:notesMasterIdLst>
  <p:handoutMasterIdLst>
    <p:handoutMasterId r:id="rId6"/>
  </p:handout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29" r:id="rId80"/>
    <p:sldId id="330" r:id="rId81"/>
    <p:sldId id="331" r:id="rId82"/>
    <p:sldId id="332" r:id="rId83"/>
    <p:sldId id="333" r:id="rId84"/>
    <p:sldId id="334" r:id="rId85"/>
    <p:sldId id="335"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48" r:id="rId99"/>
    <p:sldId id="349" r:id="rId100"/>
    <p:sldId id="350" r:id="rId101"/>
    <p:sldId id="351" r:id="rId102"/>
    <p:sldId id="352" r:id="rId103"/>
    <p:sldId id="353" r:id="rId104"/>
    <p:sldId id="354" r:id="rId105"/>
    <p:sldId id="355" r:id="rId106"/>
    <p:sldId id="356" r:id="rId107"/>
    <p:sldId id="357" r:id="rId108"/>
    <p:sldId id="358" r:id="rId109"/>
    <p:sldId id="359" r:id="rId110"/>
    <p:sldId id="360" r:id="rId111"/>
    <p:sldId id="361" r:id="rId112"/>
    <p:sldId id="362" r:id="rId113"/>
    <p:sldId id="363" r:id="rId114"/>
    <p:sldId id="364" r:id="rId115"/>
    <p:sldId id="365" r:id="rId116"/>
    <p:sldId id="366" r:id="rId117"/>
    <p:sldId id="367" r:id="rId118"/>
    <p:sldId id="368" r:id="rId119"/>
    <p:sldId id="369" r:id="rId120"/>
    <p:sldId id="370" r:id="rId121"/>
    <p:sldId id="371" r:id="rId122"/>
    <p:sldId id="372" r:id="rId123"/>
    <p:sldId id="373" r:id="rId124"/>
    <p:sldId id="374" r:id="rId125"/>
    <p:sldId id="375" r:id="rId126"/>
    <p:sldId id="376" r:id="rId127"/>
    <p:sldId id="377" r:id="rId128"/>
    <p:sldId id="378" r:id="rId129"/>
    <p:sldId id="379" r:id="rId130"/>
    <p:sldId id="380" r:id="rId131"/>
    <p:sldId id="381" r:id="rId132"/>
    <p:sldId id="382" r:id="rId133"/>
    <p:sldId id="383" r:id="rId134"/>
    <p:sldId id="384" r:id="rId135"/>
    <p:sldId id="385" r:id="rId136"/>
    <p:sldId id="386" r:id="rId137"/>
    <p:sldId id="387" r:id="rId138"/>
    <p:sldId id="388" r:id="rId139"/>
    <p:sldId id="389" r:id="rId140"/>
    <p:sldId id="390" r:id="rId141"/>
    <p:sldId id="391" r:id="rId142"/>
    <p:sldId id="392" r:id="rId143"/>
    <p:sldId id="393" r:id="rId144"/>
    <p:sldId id="394" r:id="rId145"/>
    <p:sldId id="395" r:id="rId146"/>
    <p:sldId id="396" r:id="rId147"/>
    <p:sldId id="397" r:id="rId148"/>
    <p:sldId id="398" r:id="rId149"/>
    <p:sldId id="399" r:id="rId150"/>
    <p:sldId id="400" r:id="rId151"/>
    <p:sldId id="401" r:id="rId152"/>
    <p:sldId id="402" r:id="rId153"/>
    <p:sldId id="403" r:id="rId154"/>
    <p:sldId id="404" r:id="rId155"/>
    <p:sldId id="405" r:id="rId156"/>
    <p:sldId id="406" r:id="rId157"/>
    <p:sldId id="407" r:id="rId158"/>
    <p:sldId id="408" r:id="rId159"/>
    <p:sldId id="409" r:id="rId160"/>
    <p:sldId id="410" r:id="rId161"/>
    <p:sldId id="411" r:id="rId162"/>
    <p:sldId id="412" r:id="rId163"/>
    <p:sldId id="413" r:id="rId164"/>
    <p:sldId id="414" r:id="rId165"/>
    <p:sldId id="415" r:id="rId166"/>
    <p:sldId id="416" r:id="rId167"/>
    <p:sldId id="417" r:id="rId168"/>
    <p:sldId id="418" r:id="rId169"/>
    <p:sldId id="419" r:id="rId170"/>
    <p:sldId id="420" r:id="rId171"/>
    <p:sldId id="421" r:id="rId172"/>
    <p:sldId id="422" r:id="rId173"/>
    <p:sldId id="423" r:id="rId174"/>
    <p:sldId id="424" r:id="rId175"/>
    <p:sldId id="425" r:id="rId176"/>
    <p:sldId id="426" r:id="rId177"/>
    <p:sldId id="427" r:id="rId178"/>
    <p:sldId id="428" r:id="rId179"/>
    <p:sldId id="429" r:id="rId180"/>
    <p:sldId id="430" r:id="rId181"/>
    <p:sldId id="431" r:id="rId182"/>
    <p:sldId id="432" r:id="rId183"/>
    <p:sldId id="433" r:id="rId184"/>
    <p:sldId id="434" r:id="rId185"/>
    <p:sldId id="435" r:id="rId186"/>
    <p:sldId id="436" r:id="rId187"/>
    <p:sldId id="437" r:id="rId188"/>
    <p:sldId id="438" r:id="rId189"/>
    <p:sldId id="439" r:id="rId190"/>
    <p:sldId id="440" r:id="rId191"/>
    <p:sldId id="441" r:id="rId192"/>
    <p:sldId id="442" r:id="rId193"/>
    <p:sldId id="443" r:id="rId194"/>
    <p:sldId id="444" r:id="rId195"/>
    <p:sldId id="445" r:id="rId196"/>
    <p:sldId id="446" r:id="rId197"/>
    <p:sldId id="447" r:id="rId198"/>
    <p:sldId id="448" r:id="rId199"/>
    <p:sldId id="449" r:id="rId200"/>
    <p:sldId id="450" r:id="rId201"/>
    <p:sldId id="451" r:id="rId202"/>
    <p:sldId id="452" r:id="rId203"/>
    <p:sldId id="453" r:id="rId204"/>
    <p:sldId id="454" r:id="rId205"/>
    <p:sldId id="455" r:id="rId206"/>
    <p:sldId id="456" r:id="rId207"/>
    <p:sldId id="457" r:id="rId208"/>
    <p:sldId id="458" r:id="rId209"/>
    <p:sldId id="459" r:id="rId210"/>
    <p:sldId id="460" r:id="rId211"/>
    <p:sldId id="461" r:id="rId212"/>
    <p:sldId id="462" r:id="rId213"/>
    <p:sldId id="463" r:id="rId214"/>
    <p:sldId id="464" r:id="rId215"/>
    <p:sldId id="465" r:id="rId216"/>
    <p:sldId id="466" r:id="rId217"/>
    <p:sldId id="467" r:id="rId218"/>
    <p:sldId id="468" r:id="rId219"/>
    <p:sldId id="469" r:id="rId220"/>
    <p:sldId id="470" r:id="rId221"/>
    <p:sldId id="471" r:id="rId222"/>
    <p:sldId id="472" r:id="rId223"/>
    <p:sldId id="473" r:id="rId224"/>
    <p:sldId id="474" r:id="rId225"/>
    <p:sldId id="475" r:id="rId226"/>
    <p:sldId id="476" r:id="rId227"/>
    <p:sldId id="477" r:id="rId228"/>
    <p:sldId id="478" r:id="rId229"/>
    <p:sldId id="479" r:id="rId230"/>
    <p:sldId id="480" r:id="rId231"/>
    <p:sldId id="481" r:id="rId232"/>
    <p:sldId id="482" r:id="rId233"/>
    <p:sldId id="483" r:id="rId234"/>
    <p:sldId id="484" r:id="rId235"/>
    <p:sldId id="485" r:id="rId236"/>
    <p:sldId id="486" r:id="rId237"/>
    <p:sldId id="487" r:id="rId238"/>
    <p:sldId id="488" r:id="rId239"/>
    <p:sldId id="489" r:id="rId240"/>
    <p:sldId id="490" r:id="rId241"/>
    <p:sldId id="491" r:id="rId242"/>
    <p:sldId id="492" r:id="rId243"/>
    <p:sldId id="493" r:id="rId244"/>
    <p:sldId id="494" r:id="rId245"/>
    <p:sldId id="495" r:id="rId246"/>
    <p:sldId id="496" r:id="rId247"/>
    <p:sldId id="497" r:id="rId248"/>
    <p:sldId id="498" r:id="rId249"/>
    <p:sldId id="499" r:id="rId250"/>
    <p:sldId id="500" r:id="rId251"/>
    <p:sldId id="501" r:id="rId252"/>
    <p:sldId id="502" r:id="rId253"/>
    <p:sldId id="503" r:id="rId254"/>
    <p:sldId id="504" r:id="rId255"/>
    <p:sldId id="505" r:id="rId256"/>
    <p:sldId id="506" r:id="rId257"/>
    <p:sldId id="507" r:id="rId258"/>
    <p:sldId id="508" r:id="rId259"/>
    <p:sldId id="509" r:id="rId260"/>
    <p:sldId id="510" r:id="rId261"/>
    <p:sldId id="511" r:id="rId262"/>
    <p:sldId id="512" r:id="rId263"/>
    <p:sldId id="513" r:id="rId264"/>
    <p:sldId id="514" r:id="rId265"/>
    <p:sldId id="515" r:id="rId266"/>
    <p:sldId id="516" r:id="rId267"/>
    <p:sldId id="517" r:id="rId268"/>
    <p:sldId id="518" r:id="rId269"/>
    <p:sldId id="519" r:id="rId270"/>
    <p:sldId id="520" r:id="rId271"/>
    <p:sldId id="521" r:id="rId272"/>
    <p:sldId id="522" r:id="rId273"/>
    <p:sldId id="523" r:id="rId274"/>
    <p:sldId id="524" r:id="rId275"/>
    <p:sldId id="525" r:id="rId276"/>
    <p:sldId id="526" r:id="rId277"/>
    <p:sldId id="527" r:id="rId278"/>
    <p:sldId id="528" r:id="rId279"/>
    <p:sldId id="529" r:id="rId280"/>
    <p:sldId id="530" r:id="rId281"/>
    <p:sldId id="531" r:id="rId282"/>
    <p:sldId id="532" r:id="rId283"/>
    <p:sldId id="533" r:id="rId284"/>
    <p:sldId id="534" r:id="rId285"/>
    <p:sldId id="535" r:id="rId286"/>
    <p:sldId id="536" r:id="rId287"/>
    <p:sldId id="537" r:id="rId288"/>
    <p:sldId id="538" r:id="rId289"/>
    <p:sldId id="539" r:id="rId290"/>
    <p:sldId id="540" r:id="rId291"/>
    <p:sldId id="541" r:id="rId292"/>
    <p:sldId id="542" r:id="rId293"/>
    <p:sldId id="543" r:id="rId294"/>
    <p:sldId id="544" r:id="rId295"/>
    <p:sldId id="545" r:id="rId296"/>
    <p:sldId id="546" r:id="rId297"/>
    <p:sldId id="547" r:id="rId298"/>
    <p:sldId id="548" r:id="rId299"/>
    <p:sldId id="549" r:id="rId300"/>
    <p:sldId id="550" r:id="rId301"/>
    <p:sldId id="551" r:id="rId302"/>
    <p:sldId id="552" r:id="rId303"/>
    <p:sldId id="553" r:id="rId304"/>
    <p:sldId id="554" r:id="rId305"/>
    <p:sldId id="555" r:id="rId306"/>
    <p:sldId id="556" r:id="rId307"/>
    <p:sldId id="557" r:id="rId308"/>
    <p:sldId id="558" r:id="rId309"/>
    <p:sldId id="559" r:id="rId310"/>
    <p:sldId id="560" r:id="rId311"/>
    <p:sldId id="561" r:id="rId312"/>
    <p:sldId id="562" r:id="rId313"/>
    <p:sldId id="563" r:id="rId314"/>
    <p:sldId id="564" r:id="rId315"/>
    <p:sldId id="565" r:id="rId316"/>
    <p:sldId id="566" r:id="rId317"/>
    <p:sldId id="567" r:id="rId318"/>
    <p:sldId id="568" r:id="rId319"/>
    <p:sldId id="569" r:id="rId320"/>
    <p:sldId id="570" r:id="rId321"/>
    <p:sldId id="571" r:id="rId322"/>
    <p:sldId id="572" r:id="rId323"/>
    <p:sldId id="573" r:id="rId324"/>
    <p:sldId id="574" r:id="rId325"/>
    <p:sldId id="575" r:id="rId326"/>
    <p:sldId id="576" r:id="rId327"/>
    <p:sldId id="577" r:id="rId328"/>
    <p:sldId id="578" r:id="rId329"/>
    <p:sldId id="579" r:id="rId330"/>
    <p:sldId id="580" r:id="rId331"/>
    <p:sldId id="581" r:id="rId332"/>
    <p:sldId id="582" r:id="rId333"/>
    <p:sldId id="583" r:id="rId334"/>
    <p:sldId id="584" r:id="rId335"/>
    <p:sldId id="585" r:id="rId336"/>
    <p:sldId id="586" r:id="rId337"/>
    <p:sldId id="587" r:id="rId338"/>
    <p:sldId id="588" r:id="rId339"/>
    <p:sldId id="589" r:id="rId340"/>
    <p:sldId id="590" r:id="rId341"/>
    <p:sldId id="591" r:id="rId342"/>
    <p:sldId id="592" r:id="rId343"/>
    <p:sldId id="593" r:id="rId344"/>
    <p:sldId id="594" r:id="rId345"/>
  </p:sldIdLst>
  <p:sldSz type="screen4x3" cy="6858000" cx="9144000"/>
  <p:notesSz cx="6858000" cy="9144000"/>
  <p:defaultTex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View">
  <p:normalViewPr showOutlineIcons="1" snapVertSplitter="0" vertBarState="restored" horzBarState="restored" preferSingleView="0">
    <p:restoredLeft sz="15620"/>
    <p:restoredTop sz="94660"/>
  </p:normalViewPr>
  <p:slideViewPr>
    <p:cSldViewPr showGuides="0" snapToGrid="1" snapToObjects="0">
      <p:cViewPr varScale="1">
        <p:scale>
          <a:sx n="84" d="100"/>
          <a:sy n="84" d="100"/>
        </p:scale>
        <p:origin x="1402" y="58"/>
      </p:cViewPr>
      <p:guideLst>
        <p:guide orient="horz" pos="2160"/>
        <p:guide orient="vert" pos="2880"/>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 Id="rId43" Type="http://schemas.openxmlformats.org/officeDocument/2006/relationships/slide" Target="slides/slide37.xml"/><Relationship Id="rId44" Type="http://schemas.openxmlformats.org/officeDocument/2006/relationships/slide" Target="slides/slide38.xml"/><Relationship Id="rId45" Type="http://schemas.openxmlformats.org/officeDocument/2006/relationships/slide" Target="slides/slide39.xml"/><Relationship Id="rId46" Type="http://schemas.openxmlformats.org/officeDocument/2006/relationships/slide" Target="slides/slide40.xml"/><Relationship Id="rId47" Type="http://schemas.openxmlformats.org/officeDocument/2006/relationships/slide" Target="slides/slide41.xml"/><Relationship Id="rId48" Type="http://schemas.openxmlformats.org/officeDocument/2006/relationships/slide" Target="slides/slide42.xml"/><Relationship Id="rId49" Type="http://schemas.openxmlformats.org/officeDocument/2006/relationships/slide" Target="slides/slide43.xml"/><Relationship Id="rId50" Type="http://schemas.openxmlformats.org/officeDocument/2006/relationships/slide" Target="slides/slide44.xml"/><Relationship Id="rId51" Type="http://schemas.openxmlformats.org/officeDocument/2006/relationships/slide" Target="slides/slide45.xml"/><Relationship Id="rId52" Type="http://schemas.openxmlformats.org/officeDocument/2006/relationships/slide" Target="slides/slide46.xml"/><Relationship Id="rId53" Type="http://schemas.openxmlformats.org/officeDocument/2006/relationships/slide" Target="slides/slide47.xml"/><Relationship Id="rId54" Type="http://schemas.openxmlformats.org/officeDocument/2006/relationships/slide" Target="slides/slide48.xml"/><Relationship Id="rId55" Type="http://schemas.openxmlformats.org/officeDocument/2006/relationships/slide" Target="slides/slide49.xml"/><Relationship Id="rId56" Type="http://schemas.openxmlformats.org/officeDocument/2006/relationships/slide" Target="slides/slide50.xml"/><Relationship Id="rId57" Type="http://schemas.openxmlformats.org/officeDocument/2006/relationships/slide" Target="slides/slide51.xml"/><Relationship Id="rId58" Type="http://schemas.openxmlformats.org/officeDocument/2006/relationships/slide" Target="slides/slide52.xml"/><Relationship Id="rId59" Type="http://schemas.openxmlformats.org/officeDocument/2006/relationships/slide" Target="slides/slide53.xml"/><Relationship Id="rId60" Type="http://schemas.openxmlformats.org/officeDocument/2006/relationships/slide" Target="slides/slide54.xml"/><Relationship Id="rId61" Type="http://schemas.openxmlformats.org/officeDocument/2006/relationships/slide" Target="slides/slide55.xml"/><Relationship Id="rId62" Type="http://schemas.openxmlformats.org/officeDocument/2006/relationships/slide" Target="slides/slide56.xml"/><Relationship Id="rId63" Type="http://schemas.openxmlformats.org/officeDocument/2006/relationships/slide" Target="slides/slide57.xml"/><Relationship Id="rId64" Type="http://schemas.openxmlformats.org/officeDocument/2006/relationships/slide" Target="slides/slide58.xml"/><Relationship Id="rId65" Type="http://schemas.openxmlformats.org/officeDocument/2006/relationships/slide" Target="slides/slide59.xml"/><Relationship Id="rId66" Type="http://schemas.openxmlformats.org/officeDocument/2006/relationships/slide" Target="slides/slide60.xml"/><Relationship Id="rId67" Type="http://schemas.openxmlformats.org/officeDocument/2006/relationships/slide" Target="slides/slide61.xml"/><Relationship Id="rId68" Type="http://schemas.openxmlformats.org/officeDocument/2006/relationships/slide" Target="slides/slide62.xml"/><Relationship Id="rId69" Type="http://schemas.openxmlformats.org/officeDocument/2006/relationships/slide" Target="slides/slide63.xml"/><Relationship Id="rId70" Type="http://schemas.openxmlformats.org/officeDocument/2006/relationships/slide" Target="slides/slide64.xml"/><Relationship Id="rId71" Type="http://schemas.openxmlformats.org/officeDocument/2006/relationships/slide" Target="slides/slide65.xml"/><Relationship Id="rId72" Type="http://schemas.openxmlformats.org/officeDocument/2006/relationships/slide" Target="slides/slide66.xml"/><Relationship Id="rId73" Type="http://schemas.openxmlformats.org/officeDocument/2006/relationships/slide" Target="slides/slide67.xml"/><Relationship Id="rId74" Type="http://schemas.openxmlformats.org/officeDocument/2006/relationships/slide" Target="slides/slide68.xml"/><Relationship Id="rId75" Type="http://schemas.openxmlformats.org/officeDocument/2006/relationships/slide" Target="slides/slide69.xml"/><Relationship Id="rId76" Type="http://schemas.openxmlformats.org/officeDocument/2006/relationships/slide" Target="slides/slide70.xml"/><Relationship Id="rId77" Type="http://schemas.openxmlformats.org/officeDocument/2006/relationships/slide" Target="slides/slide71.xml"/><Relationship Id="rId78" Type="http://schemas.openxmlformats.org/officeDocument/2006/relationships/slide" Target="slides/slide72.xml"/><Relationship Id="rId79" Type="http://schemas.openxmlformats.org/officeDocument/2006/relationships/slide" Target="slides/slide73.xml"/><Relationship Id="rId80" Type="http://schemas.openxmlformats.org/officeDocument/2006/relationships/slide" Target="slides/slide74.xml"/><Relationship Id="rId81" Type="http://schemas.openxmlformats.org/officeDocument/2006/relationships/slide" Target="slides/slide75.xml"/><Relationship Id="rId82" Type="http://schemas.openxmlformats.org/officeDocument/2006/relationships/slide" Target="slides/slide76.xml"/><Relationship Id="rId83" Type="http://schemas.openxmlformats.org/officeDocument/2006/relationships/slide" Target="slides/slide77.xml"/><Relationship Id="rId84" Type="http://schemas.openxmlformats.org/officeDocument/2006/relationships/slide" Target="slides/slide78.xml"/><Relationship Id="rId85" Type="http://schemas.openxmlformats.org/officeDocument/2006/relationships/slide" Target="slides/slide79.xml"/><Relationship Id="rId86" Type="http://schemas.openxmlformats.org/officeDocument/2006/relationships/slide" Target="slides/slide80.xml"/><Relationship Id="rId87" Type="http://schemas.openxmlformats.org/officeDocument/2006/relationships/slide" Target="slides/slide81.xml"/><Relationship Id="rId88" Type="http://schemas.openxmlformats.org/officeDocument/2006/relationships/slide" Target="slides/slide82.xml"/><Relationship Id="rId89" Type="http://schemas.openxmlformats.org/officeDocument/2006/relationships/slide" Target="slides/slide83.xml"/><Relationship Id="rId90" Type="http://schemas.openxmlformats.org/officeDocument/2006/relationships/slide" Target="slides/slide84.xml"/><Relationship Id="rId91" Type="http://schemas.openxmlformats.org/officeDocument/2006/relationships/slide" Target="slides/slide85.xml"/><Relationship Id="rId92" Type="http://schemas.openxmlformats.org/officeDocument/2006/relationships/slide" Target="slides/slide86.xml"/><Relationship Id="rId93" Type="http://schemas.openxmlformats.org/officeDocument/2006/relationships/slide" Target="slides/slide87.xml"/><Relationship Id="rId94" Type="http://schemas.openxmlformats.org/officeDocument/2006/relationships/slide" Target="slides/slide88.xml"/><Relationship Id="rId95" Type="http://schemas.openxmlformats.org/officeDocument/2006/relationships/slide" Target="slides/slide89.xml"/><Relationship Id="rId96" Type="http://schemas.openxmlformats.org/officeDocument/2006/relationships/slide" Target="slides/slide90.xml"/><Relationship Id="rId97" Type="http://schemas.openxmlformats.org/officeDocument/2006/relationships/slide" Target="slides/slide91.xml"/><Relationship Id="rId98" Type="http://schemas.openxmlformats.org/officeDocument/2006/relationships/slide" Target="slides/slide92.xml"/><Relationship Id="rId99" Type="http://schemas.openxmlformats.org/officeDocument/2006/relationships/slide" Target="slides/slide93.xml"/><Relationship Id="rId100" Type="http://schemas.openxmlformats.org/officeDocument/2006/relationships/slide" Target="slides/slide94.xml"/><Relationship Id="rId101" Type="http://schemas.openxmlformats.org/officeDocument/2006/relationships/slide" Target="slides/slide95.xml"/><Relationship Id="rId102" Type="http://schemas.openxmlformats.org/officeDocument/2006/relationships/slide" Target="slides/slide96.xml"/><Relationship Id="rId103" Type="http://schemas.openxmlformats.org/officeDocument/2006/relationships/slide" Target="slides/slide97.xml"/><Relationship Id="rId104" Type="http://schemas.openxmlformats.org/officeDocument/2006/relationships/slide" Target="slides/slide98.xml"/><Relationship Id="rId105" Type="http://schemas.openxmlformats.org/officeDocument/2006/relationships/slide" Target="slides/slide99.xml"/><Relationship Id="rId106" Type="http://schemas.openxmlformats.org/officeDocument/2006/relationships/slide" Target="slides/slide100.xml"/><Relationship Id="rId107" Type="http://schemas.openxmlformats.org/officeDocument/2006/relationships/slide" Target="slides/slide101.xml"/><Relationship Id="rId108" Type="http://schemas.openxmlformats.org/officeDocument/2006/relationships/slide" Target="slides/slide102.xml"/><Relationship Id="rId109" Type="http://schemas.openxmlformats.org/officeDocument/2006/relationships/slide" Target="slides/slide103.xml"/><Relationship Id="rId110" Type="http://schemas.openxmlformats.org/officeDocument/2006/relationships/slide" Target="slides/slide104.xml"/><Relationship Id="rId111" Type="http://schemas.openxmlformats.org/officeDocument/2006/relationships/slide" Target="slides/slide105.xml"/><Relationship Id="rId112" Type="http://schemas.openxmlformats.org/officeDocument/2006/relationships/slide" Target="slides/slide106.xml"/><Relationship Id="rId113" Type="http://schemas.openxmlformats.org/officeDocument/2006/relationships/slide" Target="slides/slide107.xml"/><Relationship Id="rId114" Type="http://schemas.openxmlformats.org/officeDocument/2006/relationships/slide" Target="slides/slide108.xml"/><Relationship Id="rId115" Type="http://schemas.openxmlformats.org/officeDocument/2006/relationships/slide" Target="slides/slide109.xml"/><Relationship Id="rId116" Type="http://schemas.openxmlformats.org/officeDocument/2006/relationships/slide" Target="slides/slide110.xml"/><Relationship Id="rId117" Type="http://schemas.openxmlformats.org/officeDocument/2006/relationships/slide" Target="slides/slide111.xml"/><Relationship Id="rId118" Type="http://schemas.openxmlformats.org/officeDocument/2006/relationships/slide" Target="slides/slide112.xml"/><Relationship Id="rId119" Type="http://schemas.openxmlformats.org/officeDocument/2006/relationships/slide" Target="slides/slide113.xml"/><Relationship Id="rId120" Type="http://schemas.openxmlformats.org/officeDocument/2006/relationships/slide" Target="slides/slide114.xml"/><Relationship Id="rId121" Type="http://schemas.openxmlformats.org/officeDocument/2006/relationships/slide" Target="slides/slide115.xml"/><Relationship Id="rId122" Type="http://schemas.openxmlformats.org/officeDocument/2006/relationships/slide" Target="slides/slide116.xml"/><Relationship Id="rId123" Type="http://schemas.openxmlformats.org/officeDocument/2006/relationships/slide" Target="slides/slide117.xml"/><Relationship Id="rId124" Type="http://schemas.openxmlformats.org/officeDocument/2006/relationships/slide" Target="slides/slide118.xml"/><Relationship Id="rId125" Type="http://schemas.openxmlformats.org/officeDocument/2006/relationships/slide" Target="slides/slide119.xml"/><Relationship Id="rId126" Type="http://schemas.openxmlformats.org/officeDocument/2006/relationships/slide" Target="slides/slide120.xml"/><Relationship Id="rId127" Type="http://schemas.openxmlformats.org/officeDocument/2006/relationships/slide" Target="slides/slide121.xml"/><Relationship Id="rId128" Type="http://schemas.openxmlformats.org/officeDocument/2006/relationships/slide" Target="slides/slide122.xml"/><Relationship Id="rId129" Type="http://schemas.openxmlformats.org/officeDocument/2006/relationships/slide" Target="slides/slide123.xml"/><Relationship Id="rId130" Type="http://schemas.openxmlformats.org/officeDocument/2006/relationships/slide" Target="slides/slide124.xml"/><Relationship Id="rId131" Type="http://schemas.openxmlformats.org/officeDocument/2006/relationships/slide" Target="slides/slide125.xml"/><Relationship Id="rId132" Type="http://schemas.openxmlformats.org/officeDocument/2006/relationships/slide" Target="slides/slide126.xml"/><Relationship Id="rId133" Type="http://schemas.openxmlformats.org/officeDocument/2006/relationships/slide" Target="slides/slide127.xml"/><Relationship Id="rId134" Type="http://schemas.openxmlformats.org/officeDocument/2006/relationships/slide" Target="slides/slide128.xml"/><Relationship Id="rId135" Type="http://schemas.openxmlformats.org/officeDocument/2006/relationships/slide" Target="slides/slide129.xml"/><Relationship Id="rId136" Type="http://schemas.openxmlformats.org/officeDocument/2006/relationships/slide" Target="slides/slide130.xml"/><Relationship Id="rId137" Type="http://schemas.openxmlformats.org/officeDocument/2006/relationships/slide" Target="slides/slide131.xml"/><Relationship Id="rId138" Type="http://schemas.openxmlformats.org/officeDocument/2006/relationships/slide" Target="slides/slide132.xml"/><Relationship Id="rId139" Type="http://schemas.openxmlformats.org/officeDocument/2006/relationships/slide" Target="slides/slide133.xml"/><Relationship Id="rId140" Type="http://schemas.openxmlformats.org/officeDocument/2006/relationships/slide" Target="slides/slide134.xml"/><Relationship Id="rId141" Type="http://schemas.openxmlformats.org/officeDocument/2006/relationships/slide" Target="slides/slide135.xml"/><Relationship Id="rId142" Type="http://schemas.openxmlformats.org/officeDocument/2006/relationships/slide" Target="slides/slide136.xml"/><Relationship Id="rId143" Type="http://schemas.openxmlformats.org/officeDocument/2006/relationships/slide" Target="slides/slide137.xml"/><Relationship Id="rId144" Type="http://schemas.openxmlformats.org/officeDocument/2006/relationships/slide" Target="slides/slide138.xml"/><Relationship Id="rId145" Type="http://schemas.openxmlformats.org/officeDocument/2006/relationships/slide" Target="slides/slide139.xml"/><Relationship Id="rId146" Type="http://schemas.openxmlformats.org/officeDocument/2006/relationships/slide" Target="slides/slide140.xml"/><Relationship Id="rId147" Type="http://schemas.openxmlformats.org/officeDocument/2006/relationships/slide" Target="slides/slide141.xml"/><Relationship Id="rId148" Type="http://schemas.openxmlformats.org/officeDocument/2006/relationships/slide" Target="slides/slide142.xml"/><Relationship Id="rId149" Type="http://schemas.openxmlformats.org/officeDocument/2006/relationships/slide" Target="slides/slide143.xml"/><Relationship Id="rId150" Type="http://schemas.openxmlformats.org/officeDocument/2006/relationships/slide" Target="slides/slide144.xml"/><Relationship Id="rId151" Type="http://schemas.openxmlformats.org/officeDocument/2006/relationships/slide" Target="slides/slide145.xml"/><Relationship Id="rId152" Type="http://schemas.openxmlformats.org/officeDocument/2006/relationships/slide" Target="slides/slide146.xml"/><Relationship Id="rId153" Type="http://schemas.openxmlformats.org/officeDocument/2006/relationships/slide" Target="slides/slide147.xml"/><Relationship Id="rId154" Type="http://schemas.openxmlformats.org/officeDocument/2006/relationships/slide" Target="slides/slide148.xml"/><Relationship Id="rId155" Type="http://schemas.openxmlformats.org/officeDocument/2006/relationships/slide" Target="slides/slide149.xml"/><Relationship Id="rId156" Type="http://schemas.openxmlformats.org/officeDocument/2006/relationships/slide" Target="slides/slide150.xml"/><Relationship Id="rId157" Type="http://schemas.openxmlformats.org/officeDocument/2006/relationships/slide" Target="slides/slide151.xml"/><Relationship Id="rId158" Type="http://schemas.openxmlformats.org/officeDocument/2006/relationships/slide" Target="slides/slide152.xml"/><Relationship Id="rId159" Type="http://schemas.openxmlformats.org/officeDocument/2006/relationships/slide" Target="slides/slide153.xml"/><Relationship Id="rId160" Type="http://schemas.openxmlformats.org/officeDocument/2006/relationships/slide" Target="slides/slide154.xml"/><Relationship Id="rId161" Type="http://schemas.openxmlformats.org/officeDocument/2006/relationships/slide" Target="slides/slide155.xml"/><Relationship Id="rId162" Type="http://schemas.openxmlformats.org/officeDocument/2006/relationships/slide" Target="slides/slide156.xml"/><Relationship Id="rId163" Type="http://schemas.openxmlformats.org/officeDocument/2006/relationships/slide" Target="slides/slide157.xml"/><Relationship Id="rId164" Type="http://schemas.openxmlformats.org/officeDocument/2006/relationships/slide" Target="slides/slide158.xml"/><Relationship Id="rId165" Type="http://schemas.openxmlformats.org/officeDocument/2006/relationships/slide" Target="slides/slide159.xml"/><Relationship Id="rId166" Type="http://schemas.openxmlformats.org/officeDocument/2006/relationships/slide" Target="slides/slide160.xml"/><Relationship Id="rId167" Type="http://schemas.openxmlformats.org/officeDocument/2006/relationships/slide" Target="slides/slide161.xml"/><Relationship Id="rId168" Type="http://schemas.openxmlformats.org/officeDocument/2006/relationships/slide" Target="slides/slide162.xml"/><Relationship Id="rId169" Type="http://schemas.openxmlformats.org/officeDocument/2006/relationships/slide" Target="slides/slide163.xml"/><Relationship Id="rId170" Type="http://schemas.openxmlformats.org/officeDocument/2006/relationships/slide" Target="slides/slide164.xml"/><Relationship Id="rId171" Type="http://schemas.openxmlformats.org/officeDocument/2006/relationships/slide" Target="slides/slide165.xml"/><Relationship Id="rId172" Type="http://schemas.openxmlformats.org/officeDocument/2006/relationships/slide" Target="slides/slide166.xml"/><Relationship Id="rId173" Type="http://schemas.openxmlformats.org/officeDocument/2006/relationships/slide" Target="slides/slide167.xml"/><Relationship Id="rId174" Type="http://schemas.openxmlformats.org/officeDocument/2006/relationships/slide" Target="slides/slide168.xml"/><Relationship Id="rId175" Type="http://schemas.openxmlformats.org/officeDocument/2006/relationships/slide" Target="slides/slide169.xml"/><Relationship Id="rId176" Type="http://schemas.openxmlformats.org/officeDocument/2006/relationships/slide" Target="slides/slide170.xml"/><Relationship Id="rId177" Type="http://schemas.openxmlformats.org/officeDocument/2006/relationships/slide" Target="slides/slide171.xml"/><Relationship Id="rId178" Type="http://schemas.openxmlformats.org/officeDocument/2006/relationships/slide" Target="slides/slide172.xml"/><Relationship Id="rId179" Type="http://schemas.openxmlformats.org/officeDocument/2006/relationships/slide" Target="slides/slide173.xml"/><Relationship Id="rId180" Type="http://schemas.openxmlformats.org/officeDocument/2006/relationships/slide" Target="slides/slide174.xml"/><Relationship Id="rId181" Type="http://schemas.openxmlformats.org/officeDocument/2006/relationships/slide" Target="slides/slide175.xml"/><Relationship Id="rId182" Type="http://schemas.openxmlformats.org/officeDocument/2006/relationships/slide" Target="slides/slide176.xml"/><Relationship Id="rId183" Type="http://schemas.openxmlformats.org/officeDocument/2006/relationships/slide" Target="slides/slide177.xml"/><Relationship Id="rId184" Type="http://schemas.openxmlformats.org/officeDocument/2006/relationships/slide" Target="slides/slide178.xml"/><Relationship Id="rId185" Type="http://schemas.openxmlformats.org/officeDocument/2006/relationships/slide" Target="slides/slide179.xml"/><Relationship Id="rId186" Type="http://schemas.openxmlformats.org/officeDocument/2006/relationships/slide" Target="slides/slide180.xml"/><Relationship Id="rId187" Type="http://schemas.openxmlformats.org/officeDocument/2006/relationships/slide" Target="slides/slide181.xml"/><Relationship Id="rId188" Type="http://schemas.openxmlformats.org/officeDocument/2006/relationships/slide" Target="slides/slide182.xml"/><Relationship Id="rId189" Type="http://schemas.openxmlformats.org/officeDocument/2006/relationships/slide" Target="slides/slide183.xml"/><Relationship Id="rId190" Type="http://schemas.openxmlformats.org/officeDocument/2006/relationships/slide" Target="slides/slide184.xml"/><Relationship Id="rId191" Type="http://schemas.openxmlformats.org/officeDocument/2006/relationships/slide" Target="slides/slide185.xml"/><Relationship Id="rId192" Type="http://schemas.openxmlformats.org/officeDocument/2006/relationships/slide" Target="slides/slide186.xml"/><Relationship Id="rId193" Type="http://schemas.openxmlformats.org/officeDocument/2006/relationships/slide" Target="slides/slide187.xml"/><Relationship Id="rId194" Type="http://schemas.openxmlformats.org/officeDocument/2006/relationships/slide" Target="slides/slide188.xml"/><Relationship Id="rId195" Type="http://schemas.openxmlformats.org/officeDocument/2006/relationships/slide" Target="slides/slide189.xml"/><Relationship Id="rId196" Type="http://schemas.openxmlformats.org/officeDocument/2006/relationships/slide" Target="slides/slide190.xml"/><Relationship Id="rId197" Type="http://schemas.openxmlformats.org/officeDocument/2006/relationships/slide" Target="slides/slide191.xml"/><Relationship Id="rId198" Type="http://schemas.openxmlformats.org/officeDocument/2006/relationships/slide" Target="slides/slide192.xml"/><Relationship Id="rId199" Type="http://schemas.openxmlformats.org/officeDocument/2006/relationships/slide" Target="slides/slide193.xml"/><Relationship Id="rId200" Type="http://schemas.openxmlformats.org/officeDocument/2006/relationships/slide" Target="slides/slide194.xml"/><Relationship Id="rId201" Type="http://schemas.openxmlformats.org/officeDocument/2006/relationships/slide" Target="slides/slide195.xml"/><Relationship Id="rId202" Type="http://schemas.openxmlformats.org/officeDocument/2006/relationships/slide" Target="slides/slide196.xml"/><Relationship Id="rId203" Type="http://schemas.openxmlformats.org/officeDocument/2006/relationships/slide" Target="slides/slide197.xml"/><Relationship Id="rId204" Type="http://schemas.openxmlformats.org/officeDocument/2006/relationships/slide" Target="slides/slide198.xml"/><Relationship Id="rId205" Type="http://schemas.openxmlformats.org/officeDocument/2006/relationships/slide" Target="slides/slide199.xml"/><Relationship Id="rId206" Type="http://schemas.openxmlformats.org/officeDocument/2006/relationships/slide" Target="slides/slide200.xml"/><Relationship Id="rId207" Type="http://schemas.openxmlformats.org/officeDocument/2006/relationships/slide" Target="slides/slide201.xml"/><Relationship Id="rId208" Type="http://schemas.openxmlformats.org/officeDocument/2006/relationships/slide" Target="slides/slide202.xml"/><Relationship Id="rId209" Type="http://schemas.openxmlformats.org/officeDocument/2006/relationships/slide" Target="slides/slide203.xml"/><Relationship Id="rId210" Type="http://schemas.openxmlformats.org/officeDocument/2006/relationships/slide" Target="slides/slide204.xml"/><Relationship Id="rId211" Type="http://schemas.openxmlformats.org/officeDocument/2006/relationships/slide" Target="slides/slide205.xml"/><Relationship Id="rId212" Type="http://schemas.openxmlformats.org/officeDocument/2006/relationships/slide" Target="slides/slide206.xml"/><Relationship Id="rId213" Type="http://schemas.openxmlformats.org/officeDocument/2006/relationships/slide" Target="slides/slide207.xml"/><Relationship Id="rId214" Type="http://schemas.openxmlformats.org/officeDocument/2006/relationships/slide" Target="slides/slide208.xml"/><Relationship Id="rId215" Type="http://schemas.openxmlformats.org/officeDocument/2006/relationships/slide" Target="slides/slide209.xml"/><Relationship Id="rId216" Type="http://schemas.openxmlformats.org/officeDocument/2006/relationships/slide" Target="slides/slide210.xml"/><Relationship Id="rId217" Type="http://schemas.openxmlformats.org/officeDocument/2006/relationships/slide" Target="slides/slide211.xml"/><Relationship Id="rId218" Type="http://schemas.openxmlformats.org/officeDocument/2006/relationships/slide" Target="slides/slide212.xml"/><Relationship Id="rId219" Type="http://schemas.openxmlformats.org/officeDocument/2006/relationships/slide" Target="slides/slide213.xml"/><Relationship Id="rId220" Type="http://schemas.openxmlformats.org/officeDocument/2006/relationships/slide" Target="slides/slide214.xml"/><Relationship Id="rId221" Type="http://schemas.openxmlformats.org/officeDocument/2006/relationships/slide" Target="slides/slide215.xml"/><Relationship Id="rId222" Type="http://schemas.openxmlformats.org/officeDocument/2006/relationships/slide" Target="slides/slide216.xml"/><Relationship Id="rId223" Type="http://schemas.openxmlformats.org/officeDocument/2006/relationships/slide" Target="slides/slide217.xml"/><Relationship Id="rId224" Type="http://schemas.openxmlformats.org/officeDocument/2006/relationships/slide" Target="slides/slide218.xml"/><Relationship Id="rId225" Type="http://schemas.openxmlformats.org/officeDocument/2006/relationships/slide" Target="slides/slide219.xml"/><Relationship Id="rId226" Type="http://schemas.openxmlformats.org/officeDocument/2006/relationships/slide" Target="slides/slide220.xml"/><Relationship Id="rId227" Type="http://schemas.openxmlformats.org/officeDocument/2006/relationships/slide" Target="slides/slide221.xml"/><Relationship Id="rId228" Type="http://schemas.openxmlformats.org/officeDocument/2006/relationships/slide" Target="slides/slide222.xml"/><Relationship Id="rId229" Type="http://schemas.openxmlformats.org/officeDocument/2006/relationships/slide" Target="slides/slide223.xml"/><Relationship Id="rId230" Type="http://schemas.openxmlformats.org/officeDocument/2006/relationships/slide" Target="slides/slide224.xml"/><Relationship Id="rId231" Type="http://schemas.openxmlformats.org/officeDocument/2006/relationships/slide" Target="slides/slide225.xml"/><Relationship Id="rId232" Type="http://schemas.openxmlformats.org/officeDocument/2006/relationships/slide" Target="slides/slide226.xml"/><Relationship Id="rId233" Type="http://schemas.openxmlformats.org/officeDocument/2006/relationships/slide" Target="slides/slide227.xml"/><Relationship Id="rId234" Type="http://schemas.openxmlformats.org/officeDocument/2006/relationships/slide" Target="slides/slide228.xml"/><Relationship Id="rId235" Type="http://schemas.openxmlformats.org/officeDocument/2006/relationships/slide" Target="slides/slide229.xml"/><Relationship Id="rId236" Type="http://schemas.openxmlformats.org/officeDocument/2006/relationships/slide" Target="slides/slide230.xml"/><Relationship Id="rId237" Type="http://schemas.openxmlformats.org/officeDocument/2006/relationships/slide" Target="slides/slide231.xml"/><Relationship Id="rId238" Type="http://schemas.openxmlformats.org/officeDocument/2006/relationships/slide" Target="slides/slide232.xml"/><Relationship Id="rId239" Type="http://schemas.openxmlformats.org/officeDocument/2006/relationships/slide" Target="slides/slide233.xml"/><Relationship Id="rId240" Type="http://schemas.openxmlformats.org/officeDocument/2006/relationships/slide" Target="slides/slide234.xml"/><Relationship Id="rId241" Type="http://schemas.openxmlformats.org/officeDocument/2006/relationships/slide" Target="slides/slide235.xml"/><Relationship Id="rId242" Type="http://schemas.openxmlformats.org/officeDocument/2006/relationships/slide" Target="slides/slide236.xml"/><Relationship Id="rId243" Type="http://schemas.openxmlformats.org/officeDocument/2006/relationships/slide" Target="slides/slide237.xml"/><Relationship Id="rId244" Type="http://schemas.openxmlformats.org/officeDocument/2006/relationships/slide" Target="slides/slide238.xml"/><Relationship Id="rId245" Type="http://schemas.openxmlformats.org/officeDocument/2006/relationships/slide" Target="slides/slide239.xml"/><Relationship Id="rId246" Type="http://schemas.openxmlformats.org/officeDocument/2006/relationships/slide" Target="slides/slide240.xml"/><Relationship Id="rId247" Type="http://schemas.openxmlformats.org/officeDocument/2006/relationships/slide" Target="slides/slide241.xml"/><Relationship Id="rId248" Type="http://schemas.openxmlformats.org/officeDocument/2006/relationships/slide" Target="slides/slide242.xml"/><Relationship Id="rId249" Type="http://schemas.openxmlformats.org/officeDocument/2006/relationships/slide" Target="slides/slide243.xml"/><Relationship Id="rId250" Type="http://schemas.openxmlformats.org/officeDocument/2006/relationships/slide" Target="slides/slide244.xml"/><Relationship Id="rId251" Type="http://schemas.openxmlformats.org/officeDocument/2006/relationships/slide" Target="slides/slide245.xml"/><Relationship Id="rId252" Type="http://schemas.openxmlformats.org/officeDocument/2006/relationships/slide" Target="slides/slide246.xml"/><Relationship Id="rId253" Type="http://schemas.openxmlformats.org/officeDocument/2006/relationships/slide" Target="slides/slide247.xml"/><Relationship Id="rId254" Type="http://schemas.openxmlformats.org/officeDocument/2006/relationships/slide" Target="slides/slide248.xml"/><Relationship Id="rId255" Type="http://schemas.openxmlformats.org/officeDocument/2006/relationships/slide" Target="slides/slide249.xml"/><Relationship Id="rId256" Type="http://schemas.openxmlformats.org/officeDocument/2006/relationships/slide" Target="slides/slide250.xml"/><Relationship Id="rId257" Type="http://schemas.openxmlformats.org/officeDocument/2006/relationships/slide" Target="slides/slide251.xml"/><Relationship Id="rId258" Type="http://schemas.openxmlformats.org/officeDocument/2006/relationships/slide" Target="slides/slide252.xml"/><Relationship Id="rId259" Type="http://schemas.openxmlformats.org/officeDocument/2006/relationships/slide" Target="slides/slide253.xml"/><Relationship Id="rId260" Type="http://schemas.openxmlformats.org/officeDocument/2006/relationships/slide" Target="slides/slide254.xml"/><Relationship Id="rId261" Type="http://schemas.openxmlformats.org/officeDocument/2006/relationships/slide" Target="slides/slide255.xml"/><Relationship Id="rId262" Type="http://schemas.openxmlformats.org/officeDocument/2006/relationships/slide" Target="slides/slide256.xml"/><Relationship Id="rId263" Type="http://schemas.openxmlformats.org/officeDocument/2006/relationships/slide" Target="slides/slide257.xml"/><Relationship Id="rId264" Type="http://schemas.openxmlformats.org/officeDocument/2006/relationships/slide" Target="slides/slide258.xml"/><Relationship Id="rId265" Type="http://schemas.openxmlformats.org/officeDocument/2006/relationships/slide" Target="slides/slide259.xml"/><Relationship Id="rId266" Type="http://schemas.openxmlformats.org/officeDocument/2006/relationships/slide" Target="slides/slide260.xml"/><Relationship Id="rId267" Type="http://schemas.openxmlformats.org/officeDocument/2006/relationships/slide" Target="slides/slide261.xml"/><Relationship Id="rId268" Type="http://schemas.openxmlformats.org/officeDocument/2006/relationships/slide" Target="slides/slide262.xml"/><Relationship Id="rId269" Type="http://schemas.openxmlformats.org/officeDocument/2006/relationships/slide" Target="slides/slide263.xml"/><Relationship Id="rId270" Type="http://schemas.openxmlformats.org/officeDocument/2006/relationships/slide" Target="slides/slide264.xml"/><Relationship Id="rId271" Type="http://schemas.openxmlformats.org/officeDocument/2006/relationships/slide" Target="slides/slide265.xml"/><Relationship Id="rId272" Type="http://schemas.openxmlformats.org/officeDocument/2006/relationships/slide" Target="slides/slide266.xml"/><Relationship Id="rId273" Type="http://schemas.openxmlformats.org/officeDocument/2006/relationships/slide" Target="slides/slide267.xml"/><Relationship Id="rId274" Type="http://schemas.openxmlformats.org/officeDocument/2006/relationships/slide" Target="slides/slide268.xml"/><Relationship Id="rId275" Type="http://schemas.openxmlformats.org/officeDocument/2006/relationships/slide" Target="slides/slide269.xml"/><Relationship Id="rId276" Type="http://schemas.openxmlformats.org/officeDocument/2006/relationships/slide" Target="slides/slide270.xml"/><Relationship Id="rId277" Type="http://schemas.openxmlformats.org/officeDocument/2006/relationships/slide" Target="slides/slide271.xml"/><Relationship Id="rId278" Type="http://schemas.openxmlformats.org/officeDocument/2006/relationships/slide" Target="slides/slide272.xml"/><Relationship Id="rId279" Type="http://schemas.openxmlformats.org/officeDocument/2006/relationships/slide" Target="slides/slide273.xml"/><Relationship Id="rId280" Type="http://schemas.openxmlformats.org/officeDocument/2006/relationships/slide" Target="slides/slide274.xml"/><Relationship Id="rId281" Type="http://schemas.openxmlformats.org/officeDocument/2006/relationships/slide" Target="slides/slide275.xml"/><Relationship Id="rId282" Type="http://schemas.openxmlformats.org/officeDocument/2006/relationships/slide" Target="slides/slide276.xml"/><Relationship Id="rId283" Type="http://schemas.openxmlformats.org/officeDocument/2006/relationships/slide" Target="slides/slide277.xml"/><Relationship Id="rId284" Type="http://schemas.openxmlformats.org/officeDocument/2006/relationships/slide" Target="slides/slide278.xml"/><Relationship Id="rId285" Type="http://schemas.openxmlformats.org/officeDocument/2006/relationships/slide" Target="slides/slide279.xml"/><Relationship Id="rId286" Type="http://schemas.openxmlformats.org/officeDocument/2006/relationships/slide" Target="slides/slide280.xml"/><Relationship Id="rId287" Type="http://schemas.openxmlformats.org/officeDocument/2006/relationships/slide" Target="slides/slide281.xml"/><Relationship Id="rId288" Type="http://schemas.openxmlformats.org/officeDocument/2006/relationships/slide" Target="slides/slide282.xml"/><Relationship Id="rId289" Type="http://schemas.openxmlformats.org/officeDocument/2006/relationships/slide" Target="slides/slide283.xml"/><Relationship Id="rId290" Type="http://schemas.openxmlformats.org/officeDocument/2006/relationships/slide" Target="slides/slide284.xml"/><Relationship Id="rId291" Type="http://schemas.openxmlformats.org/officeDocument/2006/relationships/slide" Target="slides/slide285.xml"/><Relationship Id="rId292" Type="http://schemas.openxmlformats.org/officeDocument/2006/relationships/slide" Target="slides/slide286.xml"/><Relationship Id="rId293" Type="http://schemas.openxmlformats.org/officeDocument/2006/relationships/slide" Target="slides/slide287.xml"/><Relationship Id="rId294" Type="http://schemas.openxmlformats.org/officeDocument/2006/relationships/slide" Target="slides/slide288.xml"/><Relationship Id="rId295" Type="http://schemas.openxmlformats.org/officeDocument/2006/relationships/slide" Target="slides/slide289.xml"/><Relationship Id="rId296" Type="http://schemas.openxmlformats.org/officeDocument/2006/relationships/slide" Target="slides/slide290.xml"/><Relationship Id="rId297" Type="http://schemas.openxmlformats.org/officeDocument/2006/relationships/slide" Target="slides/slide291.xml"/><Relationship Id="rId298" Type="http://schemas.openxmlformats.org/officeDocument/2006/relationships/slide" Target="slides/slide292.xml"/><Relationship Id="rId299" Type="http://schemas.openxmlformats.org/officeDocument/2006/relationships/slide" Target="slides/slide293.xml"/><Relationship Id="rId300" Type="http://schemas.openxmlformats.org/officeDocument/2006/relationships/slide" Target="slides/slide294.xml"/><Relationship Id="rId301" Type="http://schemas.openxmlformats.org/officeDocument/2006/relationships/slide" Target="slides/slide295.xml"/><Relationship Id="rId302" Type="http://schemas.openxmlformats.org/officeDocument/2006/relationships/slide" Target="slides/slide296.xml"/><Relationship Id="rId303" Type="http://schemas.openxmlformats.org/officeDocument/2006/relationships/slide" Target="slides/slide297.xml"/><Relationship Id="rId304" Type="http://schemas.openxmlformats.org/officeDocument/2006/relationships/slide" Target="slides/slide298.xml"/><Relationship Id="rId305" Type="http://schemas.openxmlformats.org/officeDocument/2006/relationships/slide" Target="slides/slide299.xml"/><Relationship Id="rId306" Type="http://schemas.openxmlformats.org/officeDocument/2006/relationships/slide" Target="slides/slide300.xml"/><Relationship Id="rId307" Type="http://schemas.openxmlformats.org/officeDocument/2006/relationships/slide" Target="slides/slide301.xml"/><Relationship Id="rId308" Type="http://schemas.openxmlformats.org/officeDocument/2006/relationships/slide" Target="slides/slide302.xml"/><Relationship Id="rId309" Type="http://schemas.openxmlformats.org/officeDocument/2006/relationships/slide" Target="slides/slide303.xml"/><Relationship Id="rId310" Type="http://schemas.openxmlformats.org/officeDocument/2006/relationships/slide" Target="slides/slide304.xml"/><Relationship Id="rId311" Type="http://schemas.openxmlformats.org/officeDocument/2006/relationships/slide" Target="slides/slide305.xml"/><Relationship Id="rId312" Type="http://schemas.openxmlformats.org/officeDocument/2006/relationships/slide" Target="slides/slide306.xml"/><Relationship Id="rId313" Type="http://schemas.openxmlformats.org/officeDocument/2006/relationships/slide" Target="slides/slide307.xml"/><Relationship Id="rId314" Type="http://schemas.openxmlformats.org/officeDocument/2006/relationships/slide" Target="slides/slide308.xml"/><Relationship Id="rId315" Type="http://schemas.openxmlformats.org/officeDocument/2006/relationships/slide" Target="slides/slide309.xml"/><Relationship Id="rId316" Type="http://schemas.openxmlformats.org/officeDocument/2006/relationships/slide" Target="slides/slide310.xml"/><Relationship Id="rId317" Type="http://schemas.openxmlformats.org/officeDocument/2006/relationships/slide" Target="slides/slide311.xml"/><Relationship Id="rId318" Type="http://schemas.openxmlformats.org/officeDocument/2006/relationships/slide" Target="slides/slide312.xml"/><Relationship Id="rId319" Type="http://schemas.openxmlformats.org/officeDocument/2006/relationships/slide" Target="slides/slide313.xml"/><Relationship Id="rId320" Type="http://schemas.openxmlformats.org/officeDocument/2006/relationships/slide" Target="slides/slide314.xml"/><Relationship Id="rId321" Type="http://schemas.openxmlformats.org/officeDocument/2006/relationships/slide" Target="slides/slide315.xml"/><Relationship Id="rId322" Type="http://schemas.openxmlformats.org/officeDocument/2006/relationships/slide" Target="slides/slide316.xml"/><Relationship Id="rId323" Type="http://schemas.openxmlformats.org/officeDocument/2006/relationships/slide" Target="slides/slide317.xml"/><Relationship Id="rId324" Type="http://schemas.openxmlformats.org/officeDocument/2006/relationships/slide" Target="slides/slide318.xml"/><Relationship Id="rId325" Type="http://schemas.openxmlformats.org/officeDocument/2006/relationships/slide" Target="slides/slide319.xml"/><Relationship Id="rId326" Type="http://schemas.openxmlformats.org/officeDocument/2006/relationships/slide" Target="slides/slide320.xml"/><Relationship Id="rId327" Type="http://schemas.openxmlformats.org/officeDocument/2006/relationships/slide" Target="slides/slide321.xml"/><Relationship Id="rId328" Type="http://schemas.openxmlformats.org/officeDocument/2006/relationships/slide" Target="slides/slide322.xml"/><Relationship Id="rId329" Type="http://schemas.openxmlformats.org/officeDocument/2006/relationships/slide" Target="slides/slide323.xml"/><Relationship Id="rId330" Type="http://schemas.openxmlformats.org/officeDocument/2006/relationships/slide" Target="slides/slide324.xml"/><Relationship Id="rId331" Type="http://schemas.openxmlformats.org/officeDocument/2006/relationships/slide" Target="slides/slide325.xml"/><Relationship Id="rId332" Type="http://schemas.openxmlformats.org/officeDocument/2006/relationships/slide" Target="slides/slide326.xml"/><Relationship Id="rId333" Type="http://schemas.openxmlformats.org/officeDocument/2006/relationships/slide" Target="slides/slide327.xml"/><Relationship Id="rId334" Type="http://schemas.openxmlformats.org/officeDocument/2006/relationships/slide" Target="slides/slide328.xml"/><Relationship Id="rId335" Type="http://schemas.openxmlformats.org/officeDocument/2006/relationships/slide" Target="slides/slide329.xml"/><Relationship Id="rId336" Type="http://schemas.openxmlformats.org/officeDocument/2006/relationships/slide" Target="slides/slide330.xml"/><Relationship Id="rId337" Type="http://schemas.openxmlformats.org/officeDocument/2006/relationships/slide" Target="slides/slide331.xml"/><Relationship Id="rId338" Type="http://schemas.openxmlformats.org/officeDocument/2006/relationships/slide" Target="slides/slide332.xml"/><Relationship Id="rId339" Type="http://schemas.openxmlformats.org/officeDocument/2006/relationships/slide" Target="slides/slide333.xml"/><Relationship Id="rId340" Type="http://schemas.openxmlformats.org/officeDocument/2006/relationships/slide" Target="slides/slide334.xml"/><Relationship Id="rId341" Type="http://schemas.openxmlformats.org/officeDocument/2006/relationships/slide" Target="slides/slide335.xml"/><Relationship Id="rId342" Type="http://schemas.openxmlformats.org/officeDocument/2006/relationships/slide" Target="slides/slide336.xml"/><Relationship Id="rId343" Type="http://schemas.openxmlformats.org/officeDocument/2006/relationships/slide" Target="slides/slide337.xml"/><Relationship Id="rId344" Type="http://schemas.openxmlformats.org/officeDocument/2006/relationships/slide" Target="slides/slide338.xml"/><Relationship Id="rId345" Type="http://schemas.openxmlformats.org/officeDocument/2006/relationships/slide" Target="slides/slide339.xml"/><Relationship Id="rId346" Type="http://schemas.openxmlformats.org/officeDocument/2006/relationships/tableStyles" Target="tableStyles.xml"/><Relationship Id="rId347" Type="http://schemas.openxmlformats.org/officeDocument/2006/relationships/presProps" Target="presProps.xml"/><Relationship Id="rId34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1111" name=""/>
        <p:cNvGrpSpPr/>
        <p:nvPr/>
      </p:nvGrpSpPr>
      <p:grpSpPr>
        <a:xfrm rot="0">
          <a:off x="0" y="0"/>
          <a:ext cx="0" cy="0"/>
          <a:chOff x="0" y="0"/>
          <a:chExt cx="0" cy="0"/>
        </a:xfrm>
      </p:grpSpPr>
      <p:sp>
        <p:nvSpPr>
          <p:cNvPr id="1050435" name=""/>
          <p:cNvSpPr/>
          <p:nvPr>
            <p:ph type="hdr" sz="quarter" idx="0"/>
          </p:nvPr>
        </p:nvSpPr>
        <p:spPr>
          <a:xfrm rot="0">
            <a:off x="0" y="0"/>
            <a:ext cx="2971800" cy="457200"/>
          </a:xfrm>
          <a:prstGeom prst="rect"/>
          <a:noFill/>
          <a:ln>
            <a:noFill/>
          </a:ln>
        </p:spPr>
        <p:txBody>
          <a:bodyPr bIns="45720" lIns="91440" rIns="91440" tIns="45720"/>
          <a:p>
            <a:pPr eaLnBrk="1" hangingPunct="1" latinLnBrk="1" lvl="0"/>
            <a:endParaRPr altLang="en-US" sz="1200" lang="en-US"/>
          </a:p>
        </p:txBody>
      </p:sp>
      <p:sp>
        <p:nvSpPr>
          <p:cNvPr id="1050436" name=""/>
          <p:cNvSpPr/>
          <p:nvPr>
            <p:ph type="dt" sz="quarter" idx="1"/>
          </p:nvPr>
        </p:nvSpPr>
        <p:spPr>
          <a:xfrm rot="0">
            <a:off x="3884612" y="0"/>
            <a:ext cx="2971800" cy="457200"/>
          </a:xfrm>
          <a:prstGeom prst="rect"/>
          <a:noFill/>
          <a:ln>
            <a:noFill/>
          </a:ln>
        </p:spPr>
        <p:txBody>
          <a:bodyPr bIns="45720" lIns="91440" rIns="91440" tIns="45720"/>
          <a:p>
            <a:pPr algn="r" eaLnBrk="1" hangingPunct="1" latinLnBrk="1" lvl="0"/>
            <a:fld id="{566ABCEB-ACFC-4714-9973-3DA970169C29}" type="datetime1">
              <a:rPr altLang="en-US" sz="1200" lang="en-US"/>
              <a:pPr algn="r" eaLnBrk="1" hangingPunct="1" latinLnBrk="1" lvl="0"/>
            </a:fld>
            <a:endParaRPr altLang="en-US" sz="1200" lang="en-US"/>
          </a:p>
        </p:txBody>
      </p:sp>
      <p:sp>
        <p:nvSpPr>
          <p:cNvPr id="1050437" name=""/>
          <p:cNvSpPr/>
          <p:nvPr>
            <p:ph type="ftr" sz="quarter" idx="2"/>
          </p:nvPr>
        </p:nvSpPr>
        <p:spPr>
          <a:xfrm rot="0">
            <a:off x="0" y="8685212"/>
            <a:ext cx="2971800" cy="457200"/>
          </a:xfrm>
          <a:prstGeom prst="rect"/>
          <a:noFill/>
          <a:ln>
            <a:noFill/>
          </a:ln>
        </p:spPr>
        <p:txBody>
          <a:bodyPr anchor="b" bIns="45720" lIns="91440" rIns="91440" tIns="45720"/>
          <a:p>
            <a:pPr eaLnBrk="1" hangingPunct="1" latinLnBrk="1" lvl="0"/>
            <a:endParaRPr altLang="en-US" sz="1200" lang="en-US"/>
          </a:p>
        </p:txBody>
      </p:sp>
      <p:sp>
        <p:nvSpPr>
          <p:cNvPr id="1050438" name=""/>
          <p:cNvSpPr/>
          <p:nvPr>
            <p:ph type="sldNum" sz="quarter" idx="3"/>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 accent1="dk1" accent2="dk1" accent3="dk1" accent4="dk1" accent5="dk1" accent6="dk1" bg1="dk1" bg2="dk1" tx1="dk1" tx2="dk1" hlink="dk1" folHlink="dk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109" name=""/>
        <p:cNvGrpSpPr/>
        <p:nvPr/>
      </p:nvGrpSpPr>
      <p:grpSpPr>
        <a:xfrm rot="0">
          <a:off x="0" y="0"/>
          <a:ext cx="0" cy="0"/>
          <a:chOff x="0" y="0"/>
          <a:chExt cx="0" cy="0"/>
        </a:xfrm>
      </p:grpSpPr>
      <p:sp>
        <p:nvSpPr>
          <p:cNvPr id="1050429" name=""/>
          <p:cNvSpPr/>
          <p:nvPr>
            <p:ph type="hdr" sz="quarter" idx="0"/>
          </p:nvPr>
        </p:nvSpPr>
        <p:spPr>
          <a:xfrm rot="0">
            <a:off x="0" y="0"/>
            <a:ext cx="2971800" cy="457200"/>
          </a:xfrm>
          <a:prstGeom prst="rect"/>
          <a:noFill/>
          <a:ln>
            <a:noFill/>
          </a:ln>
        </p:spPr>
        <p:txBody>
          <a:bodyPr bIns="45720" lIns="91440" rIns="91440" tIns="45720"/>
          <a:p>
            <a:pPr eaLnBrk="1" hangingPunct="1" latinLnBrk="1" lvl="0"/>
            <a:endParaRPr altLang="en-US" sz="1200" lang="en-US"/>
          </a:p>
        </p:txBody>
      </p:sp>
      <p:sp>
        <p:nvSpPr>
          <p:cNvPr id="1050430" name=""/>
          <p:cNvSpPr/>
          <p:nvPr>
            <p:ph type="dt" sz="full" idx="1"/>
          </p:nvPr>
        </p:nvSpPr>
        <p:spPr>
          <a:xfrm rot="0">
            <a:off x="3884612" y="0"/>
            <a:ext cx="2971800" cy="457200"/>
          </a:xfrm>
          <a:prstGeom prst="rect"/>
          <a:noFill/>
          <a:ln>
            <a:noFill/>
          </a:ln>
        </p:spPr>
        <p:txBody>
          <a:bodyPr bIns="45720" lIns="91440" rIns="91440" tIns="45720"/>
          <a:p>
            <a:pPr algn="r" eaLnBrk="1" hangingPunct="1" latinLnBrk="1" lvl="0"/>
            <a:fld id="{566ABCEB-ACFC-4714-9973-3DA970169C29}" type="datetime1">
              <a:rPr altLang="en-US" sz="1200" lang="en-US"/>
              <a:pPr algn="r" eaLnBrk="1" hangingPunct="1" latinLnBrk="1" lvl="0"/>
            </a:fld>
            <a:endParaRPr altLang="en-US" sz="1200" lang="en-US"/>
          </a:p>
        </p:txBody>
      </p:sp>
      <p:sp>
        <p:nvSpPr>
          <p:cNvPr id="1050431" name=""/>
          <p:cNvSpPr/>
          <p:nvPr>
            <p:ph type="sldImg" sz="full" idx="2"/>
          </p:nvPr>
        </p:nvSpPr>
        <p:spPr>
          <a:xfrm rot="0">
            <a:off x="1143000" y="685800"/>
            <a:ext cx="4572000" cy="3429000"/>
          </a:xfrm>
          <a:prstGeom prst="rect"/>
          <a:noFill/>
          <a:ln w="12700" cap="flat" cmpd="sng">
            <a:solidFill>
              <a:srgbClr val="000000">
                <a:alpha val="100000"/>
              </a:srgbClr>
            </a:solidFill>
            <a:prstDash val="solid"/>
            <a:round/>
          </a:ln>
        </p:spPr>
        <p:txBody>
          <a:bodyPr anchor="ctr" bIns="45720" lIns="91440" rIns="91440" tIns="45720"/>
          <a:p/>
        </p:txBody>
      </p:sp>
      <p:sp>
        <p:nvSpPr>
          <p:cNvPr id="1050432" name=""/>
          <p:cNvSpPr/>
          <p:nvPr>
            <p:ph type="body" sz="quarter" idx="3"/>
          </p:nvPr>
        </p:nvSpPr>
        <p:spPr>
          <a:xfrm rot="0">
            <a:off x="685800" y="4343400"/>
            <a:ext cx="5486400" cy="4114800"/>
          </a:xfrm>
          <a:prstGeom prst="rect"/>
          <a:noFill/>
          <a:ln>
            <a:noFill/>
          </a:ln>
        </p:spPr>
        <p:txBody>
          <a:bodyPr bIns="45720" lIns="91440" rIns="91440" tIns="45720"/>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50433" name=""/>
          <p:cNvSpPr/>
          <p:nvPr>
            <p:ph type="ftr" sz="quarter" idx="4"/>
          </p:nvPr>
        </p:nvSpPr>
        <p:spPr>
          <a:xfrm rot="0">
            <a:off x="0" y="8685212"/>
            <a:ext cx="2971800" cy="457200"/>
          </a:xfrm>
          <a:prstGeom prst="rect"/>
          <a:noFill/>
          <a:ln>
            <a:noFill/>
          </a:ln>
        </p:spPr>
        <p:txBody>
          <a:bodyPr anchor="b" bIns="45720" lIns="91440" rIns="91440" tIns="45720"/>
          <a:p>
            <a:pPr eaLnBrk="1" hangingPunct="1" latinLnBrk="1" lvl="0"/>
            <a:endParaRPr altLang="en-US" sz="1200" lang="en-US"/>
          </a:p>
        </p:txBody>
      </p:sp>
      <p:sp>
        <p:nvSpPr>
          <p:cNvPr id="1050434" name=""/>
          <p:cNvSpPr/>
          <p:nvPr>
            <p:ph type="sldNum" sz="quarter" idx="5"/>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 accent1="dk1" accent2="dk1" accent3="dk1" accent4="dk1" accent5="dk1" accent6="dk1" bg1="dk1" bg2="dk1" tx1="dk1" tx2="dk1" hlink="dk1" folHlink="dk1"/>
  <p:notesStyle>
    <a:lvl1pPr algn="l" fontAlgn="base" indent="0" latinLnBrk="1" marL="0" rtl="0">
      <a:lnSpc>
        <a:spcPct val="100000"/>
      </a:lnSpc>
      <a:spcBef>
        <a:spcPct val="30000"/>
      </a:spcBef>
      <a:spcAft>
        <a:spcPct val="0"/>
      </a:spcAft>
      <a:buFontTx/>
      <a:buNone/>
      <a:defRPr baseline="0" b="0" sz="1200" i="0" u="none">
        <a:solidFill>
          <a:schemeClr val="dk1"/>
        </a:solidFill>
        <a:latin typeface="Calibri" pitchFamily="34" charset="0"/>
        <a:sym typeface="Calibri" pitchFamily="34" charset="0"/>
      </a:defRPr>
    </a:lvl1pPr>
    <a:lvl2pPr algn="l" fontAlgn="base" indent="0" latinLnBrk="1" marL="457200" rtl="0">
      <a:lnSpc>
        <a:spcPct val="100000"/>
      </a:lnSpc>
      <a:spcBef>
        <a:spcPct val="30000"/>
      </a:spcBef>
      <a:spcAft>
        <a:spcPct val="0"/>
      </a:spcAft>
      <a:buFontTx/>
      <a:buNone/>
      <a:defRPr baseline="0" b="0" sz="1200" i="0" u="none">
        <a:solidFill>
          <a:schemeClr val="dk1"/>
        </a:solidFill>
        <a:latin typeface="Calibri" pitchFamily="34" charset="0"/>
        <a:sym typeface="Calibri" pitchFamily="34" charset="0"/>
      </a:defRPr>
    </a:lvl2pPr>
    <a:lvl3pPr algn="l" fontAlgn="base" indent="0" latinLnBrk="1" marL="914400" rtl="0">
      <a:lnSpc>
        <a:spcPct val="100000"/>
      </a:lnSpc>
      <a:spcBef>
        <a:spcPct val="30000"/>
      </a:spcBef>
      <a:spcAft>
        <a:spcPct val="0"/>
      </a:spcAft>
      <a:buFontTx/>
      <a:buNone/>
      <a:defRPr baseline="0" b="0" sz="1200" i="0" u="none">
        <a:solidFill>
          <a:schemeClr val="dk1"/>
        </a:solidFill>
        <a:latin typeface="Calibri" pitchFamily="34" charset="0"/>
        <a:sym typeface="Calibri" pitchFamily="34" charset="0"/>
      </a:defRPr>
    </a:lvl3pPr>
    <a:lvl4pPr algn="l" fontAlgn="base" indent="0" latinLnBrk="1" marL="1371600" rtl="0">
      <a:lnSpc>
        <a:spcPct val="100000"/>
      </a:lnSpc>
      <a:spcBef>
        <a:spcPct val="30000"/>
      </a:spcBef>
      <a:spcAft>
        <a:spcPct val="0"/>
      </a:spcAft>
      <a:buFontTx/>
      <a:buNone/>
      <a:defRPr baseline="0" b="0" sz="1200" i="0" u="none">
        <a:solidFill>
          <a:schemeClr val="dk1"/>
        </a:solidFill>
        <a:latin typeface="Calibri" pitchFamily="34" charset="0"/>
        <a:sym typeface="Calibri" pitchFamily="34" charset="0"/>
      </a:defRPr>
    </a:lvl4pPr>
    <a:lvl5pPr algn="l" fontAlgn="base" indent="0" latinLnBrk="1" marL="1828800" rtl="0">
      <a:lnSpc>
        <a:spcPct val="100000"/>
      </a:lnSpc>
      <a:spcBef>
        <a:spcPct val="30000"/>
      </a:spcBef>
      <a:spcAft>
        <a:spcPct val="0"/>
      </a:spcAft>
      <a:buFontTx/>
      <a:buNone/>
      <a:defRPr baseline="0" b="0" sz="1200" i="0" u="none">
        <a:solidFill>
          <a:schemeClr val="dk1"/>
        </a:solidFill>
        <a:latin typeface="Calibri" pitchFamily="34" charset="0"/>
        <a:sym typeface="Calibri" pitchFamily="34" charset="0"/>
      </a:defRPr>
    </a:lvl5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89.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93.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94.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95.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96.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97.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8.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99.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00.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01.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02.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03.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04.xml"/><Relationship Id="rId2"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105.xml"/><Relationship Id="rId2"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106.xml"/><Relationship Id="rId2"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107.xml"/><Relationship Id="rId2"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108.xml"/><Relationship Id="rId2"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slide" Target="../slides/slide135.xml"/><Relationship Id="rId2"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slide" Target="../slides/slide167.xml"/><Relationship Id="rId2"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slide" Target="../slides/slide217.xml"/><Relationship Id="rId2"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slide" Target="../slides/slide218.xml"/><Relationship Id="rId2"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slide" Target="../slides/slide219.xml"/><Relationship Id="rId2"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slide" Target="../slides/slide220.xml"/><Relationship Id="rId2"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slide" Target="../slides/slide221.xml"/><Relationship Id="rId2"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slide" Target="../slides/slide222.xml"/><Relationship Id="rId2"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slide" Target="../slides/slide223.xml"/><Relationship Id="rId2"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slide" Target="../slides/slide224.xml"/><Relationship Id="rId2"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slide" Target="../slides/slide225.xml"/><Relationship Id="rId2"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slide" Target="../slides/slide226.xml"/><Relationship Id="rId2"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slide" Target="../slides/slide227.xml"/><Relationship Id="rId2"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slide" Target="../slides/slide228.xml"/><Relationship Id="rId2"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slide" Target="../slides/slide229.xml"/><Relationship Id="rId2"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slide" Target="../slides/slide230.xml"/><Relationship Id="rId2"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slide" Target="../slides/slide231.xml"/><Relationship Id="rId2"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slide" Target="../slides/slide232.xml"/><Relationship Id="rId2"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slide" Target="../slides/slide233.xml"/><Relationship Id="rId2"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slide" Target="../slides/slide234.xml"/><Relationship Id="rId2"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slide" Target="../slides/slide235.xml"/><Relationship Id="rId2"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slide" Target="../slides/slide236.xml"/><Relationship Id="rId2"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slide" Target="../slides/slide237.xml"/><Relationship Id="rId2"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slide" Target="../slides/slide238.xml"/><Relationship Id="rId2"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slide" Target="../slides/slide239.xml"/><Relationship Id="rId2"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slide" Target="../slides/slide240.xml"/><Relationship Id="rId2"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slide" Target="../slides/slide241.xml"/><Relationship Id="rId2"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slide" Target="../slides/slide242.xml"/><Relationship Id="rId2"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slide" Target="../slides/slide243.xml"/><Relationship Id="rId2"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slide" Target="../slides/slide244.xml"/><Relationship Id="rId2"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slide" Target="../slides/slide245.xml"/><Relationship Id="rId2"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slide" Target="../slides/slide246.xml"/><Relationship Id="rId2"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slide" Target="../slides/slide247.xml"/><Relationship Id="rId2"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slide" Target="../slides/slide248.xml"/><Relationship Id="rId2"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slide" Target="../slides/slide249.xml"/><Relationship Id="rId2"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slide" Target="../slides/slide250.xml"/><Relationship Id="rId2"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slide" Target="../slides/slide251.xml"/><Relationship Id="rId2"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slide" Target="../slides/slide252.xml"/><Relationship Id="rId2"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slide" Target="../slides/slide253.xml"/><Relationship Id="rId2"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slide" Target="../slides/slide254.xml"/><Relationship Id="rId2"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slide" Target="../slides/slide255.xml"/><Relationship Id="rId2"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slide" Target="../slides/slide256.xml"/><Relationship Id="rId2"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slide" Target="../slides/slide257.xml"/><Relationship Id="rId2"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slide" Target="../slides/slide258.xml"/><Relationship Id="rId2"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slide" Target="../slides/slide259.xml"/><Relationship Id="rId2"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slide" Target="../slides/slide260.xml"/><Relationship Id="rId2"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slide" Target="../slides/slide261.xml"/><Relationship Id="rId2"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slide" Target="../slides/slide262.xml"/><Relationship Id="rId2"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slide" Target="../slides/slide263.xml"/><Relationship Id="rId2"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slide" Target="../slides/slide264.xml"/><Relationship Id="rId2"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slide" Target="../slides/slide265.xml"/><Relationship Id="rId2"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slide" Target="../slides/slide266.xml"/><Relationship Id="rId2"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slide" Target="../slides/slide267.xml"/><Relationship Id="rId2"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slide" Target="../slides/slide268.xml"/><Relationship Id="rId2"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slide" Target="../slides/slide269.xml"/><Relationship Id="rId2"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slide" Target="../slides/slide270.xml"/><Relationship Id="rId2"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slide" Target="../slides/slide271.xml"/><Relationship Id="rId2"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slide" Target="../slides/slide272.xml"/><Relationship Id="rId2"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slide" Target="../slides/slide273.xml"/><Relationship Id="rId2"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slide" Target="../slides/slide274.xml"/><Relationship Id="rId2"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slide" Target="../slides/slide275.xml"/><Relationship Id="rId2"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slide" Target="../slides/slide276.xml"/><Relationship Id="rId2"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slide" Target="../slides/slide277.xml"/><Relationship Id="rId2"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slide" Target="../slides/slide278.xml"/><Relationship Id="rId2"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slide" Target="../slides/slide279.xml"/><Relationship Id="rId2"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slide" Target="../slides/slide280.xml"/><Relationship Id="rId2"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slide" Target="../slides/slide281.xml"/><Relationship Id="rId2"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slide" Target="../slides/slide282.xml"/><Relationship Id="rId2"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slide" Target="../slides/slide283.xml"/><Relationship Id="rId2"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slide" Target="../slides/slide284.xml"/><Relationship Id="rId2"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slide" Target="../slides/slide285.xml"/><Relationship Id="rId2"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slide" Target="../slides/slide286.xml"/><Relationship Id="rId2"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slide" Target="../slides/slide287.xml"/><Relationship Id="rId2"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slide" Target="../slides/slide288.xml"/><Relationship Id="rId2"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slide" Target="../slides/slide289.xml"/><Relationship Id="rId2"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1" Type="http://schemas.openxmlformats.org/officeDocument/2006/relationships/slide" Target="../slides/slide290.xml"/><Relationship Id="rId2"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1" Type="http://schemas.openxmlformats.org/officeDocument/2006/relationships/slide" Target="../slides/slide291.xml"/><Relationship Id="rId2"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1" Type="http://schemas.openxmlformats.org/officeDocument/2006/relationships/slide" Target="../slides/slide292.xml"/><Relationship Id="rId2"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1" Type="http://schemas.openxmlformats.org/officeDocument/2006/relationships/slide" Target="../slides/slide293.xml"/><Relationship Id="rId2"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1" Type="http://schemas.openxmlformats.org/officeDocument/2006/relationships/slide" Target="../slides/slide294.xml"/><Relationship Id="rId2"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1" Type="http://schemas.openxmlformats.org/officeDocument/2006/relationships/slide" Target="../slides/slide295.xml"/><Relationship Id="rId2"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1" Type="http://schemas.openxmlformats.org/officeDocument/2006/relationships/slide" Target="../slides/slide296.xml"/><Relationship Id="rId2"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1" Type="http://schemas.openxmlformats.org/officeDocument/2006/relationships/slide" Target="../slides/slide297.xml"/><Relationship Id="rId2"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1" Type="http://schemas.openxmlformats.org/officeDocument/2006/relationships/slide" Target="../slides/slide298.xml"/><Relationship Id="rId2"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1" Type="http://schemas.openxmlformats.org/officeDocument/2006/relationships/slide" Target="../slides/slide299.xml"/><Relationship Id="rId2"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1" Type="http://schemas.openxmlformats.org/officeDocument/2006/relationships/slide" Target="../slides/slide300.xml"/><Relationship Id="rId2"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1" Type="http://schemas.openxmlformats.org/officeDocument/2006/relationships/slide" Target="../slides/slide301.xml"/><Relationship Id="rId2"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1" Type="http://schemas.openxmlformats.org/officeDocument/2006/relationships/slide" Target="../slides/slide302.xml"/><Relationship Id="rId2"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1" Type="http://schemas.openxmlformats.org/officeDocument/2006/relationships/slide" Target="../slides/slide303.xml"/><Relationship Id="rId2"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1" Type="http://schemas.openxmlformats.org/officeDocument/2006/relationships/slide" Target="../slides/slide304.xml"/><Relationship Id="rId2"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1" Type="http://schemas.openxmlformats.org/officeDocument/2006/relationships/slide" Target="../slides/slide305.xml"/><Relationship Id="rId2"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1" Type="http://schemas.openxmlformats.org/officeDocument/2006/relationships/slide" Target="../slides/slide306.xml"/><Relationship Id="rId2"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1" Type="http://schemas.openxmlformats.org/officeDocument/2006/relationships/slide" Target="../slides/slide307.xml"/><Relationship Id="rId2"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1" Type="http://schemas.openxmlformats.org/officeDocument/2006/relationships/slide" Target="../slides/slide308.xml"/><Relationship Id="rId2"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1" Type="http://schemas.openxmlformats.org/officeDocument/2006/relationships/slide" Target="../slides/slide309.xml"/><Relationship Id="rId2"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1" Type="http://schemas.openxmlformats.org/officeDocument/2006/relationships/slide" Target="../slides/slide310.xml"/><Relationship Id="rId2"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1" Type="http://schemas.openxmlformats.org/officeDocument/2006/relationships/slide" Target="../slides/slide311.xml"/><Relationship Id="rId2"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1" Type="http://schemas.openxmlformats.org/officeDocument/2006/relationships/slide" Target="../slides/slide312.xml"/><Relationship Id="rId2"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1" Type="http://schemas.openxmlformats.org/officeDocument/2006/relationships/slide" Target="../slides/slide313.xml"/><Relationship Id="rId2"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1" Type="http://schemas.openxmlformats.org/officeDocument/2006/relationships/slide" Target="../slides/slide314.xml"/><Relationship Id="rId2"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1" Type="http://schemas.openxmlformats.org/officeDocument/2006/relationships/slide" Target="../slides/slide315.xml"/><Relationship Id="rId2"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1" Type="http://schemas.openxmlformats.org/officeDocument/2006/relationships/slide" Target="../slides/slide316.xml"/><Relationship Id="rId2"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1" Type="http://schemas.openxmlformats.org/officeDocument/2006/relationships/slide" Target="../slides/slide317.xml"/><Relationship Id="rId2"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1" Type="http://schemas.openxmlformats.org/officeDocument/2006/relationships/slide" Target="../slides/slide318.xml"/><Relationship Id="rId2"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1" Type="http://schemas.openxmlformats.org/officeDocument/2006/relationships/slide" Target="../slides/slide319.xml"/><Relationship Id="rId2"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1" Type="http://schemas.openxmlformats.org/officeDocument/2006/relationships/slide" Target="../slides/slide320.xml"/><Relationship Id="rId2"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1" Type="http://schemas.openxmlformats.org/officeDocument/2006/relationships/slide" Target="../slides/slide321.xml"/><Relationship Id="rId2"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1" Type="http://schemas.openxmlformats.org/officeDocument/2006/relationships/slide" Target="../slides/slide322.xml"/><Relationship Id="rId2"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1" Type="http://schemas.openxmlformats.org/officeDocument/2006/relationships/slide" Target="../slides/slide323.xml"/><Relationship Id="rId2"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1" Type="http://schemas.openxmlformats.org/officeDocument/2006/relationships/slide" Target="../slides/slide324.xml"/><Relationship Id="rId2"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1" Type="http://schemas.openxmlformats.org/officeDocument/2006/relationships/slide" Target="../slides/slide325.xml"/><Relationship Id="rId2"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1" Type="http://schemas.openxmlformats.org/officeDocument/2006/relationships/slide" Target="../slides/slide326.xml"/><Relationship Id="rId2"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1" Type="http://schemas.openxmlformats.org/officeDocument/2006/relationships/slide" Target="../slides/slide327.xml"/><Relationship Id="rId2"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1" Type="http://schemas.openxmlformats.org/officeDocument/2006/relationships/slide" Target="../slides/slide328.xml"/><Relationship Id="rId2"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1" Type="http://schemas.openxmlformats.org/officeDocument/2006/relationships/slide" Target="../slides/slide329.xml"/><Relationship Id="rId2"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1" Type="http://schemas.openxmlformats.org/officeDocument/2006/relationships/slide" Target="../slides/slide330.xml"/><Relationship Id="rId2"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1" Type="http://schemas.openxmlformats.org/officeDocument/2006/relationships/slide" Target="../slides/slide331.xml"/><Relationship Id="rId2"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1" Type="http://schemas.openxmlformats.org/officeDocument/2006/relationships/slide" Target="../slides/slide332.xml"/><Relationship Id="rId2"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1" Type="http://schemas.openxmlformats.org/officeDocument/2006/relationships/slide" Target="../slides/slide333.xml"/><Relationship Id="rId2"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1" Type="http://schemas.openxmlformats.org/officeDocument/2006/relationships/slide" Target="../slides/slide334.xml"/><Relationship Id="rId2"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1" Type="http://schemas.openxmlformats.org/officeDocument/2006/relationships/slide" Target="../slides/slide335.xml"/><Relationship Id="rId2"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1" Type="http://schemas.openxmlformats.org/officeDocument/2006/relationships/slide" Target="../slides/slide336.xml"/><Relationship Id="rId2"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1" Type="http://schemas.openxmlformats.org/officeDocument/2006/relationships/slide" Target="../slides/slide337.xml"/><Relationship Id="rId2"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1" Type="http://schemas.openxmlformats.org/officeDocument/2006/relationships/slide" Target="../slides/slide338.xml"/><Relationship Id="rId2"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1" Type="http://schemas.openxmlformats.org/officeDocument/2006/relationships/slide" Target="../slides/slide339.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401" name=""/>
        <p:cNvGrpSpPr/>
        <p:nvPr/>
      </p:nvGrpSpPr>
      <p:grpSpPr>
        <a:xfrm rot="0">
          <a:off x="0" y="0"/>
          <a:ext cx="0" cy="0"/>
          <a:chOff x="0" y="0"/>
          <a:chExt cx="0" cy="0"/>
        </a:xfrm>
      </p:grpSpPr>
      <p:sp>
        <p:nvSpPr>
          <p:cNvPr id="1048611" name=""/>
          <p:cNvSpPr/>
          <p:nvPr>
            <p:ph type="sldImg" sz="full" idx="0"/>
          </p:nvPr>
        </p:nvSpPr>
        <p:spPr bwMode="auto">
          <a:xfrm rot="0">
            <a:off x="1143000" y="685800"/>
            <a:ext cx="4572000" cy="3429000"/>
          </a:xfrm>
          <a:prstGeom prst="rect"/>
          <a:noFill/>
          <a:ln w="9525" cap="flat" cmpd="sng">
            <a:solidFill>
              <a:srgbClr val="000000">
                <a:alpha val="100000"/>
              </a:srgbClr>
            </a:solidFill>
            <a:prstDash val="solid"/>
            <a:miter/>
          </a:ln>
        </p:spPr>
        <p:txBody>
          <a:bodyPr anchor="ctr" bIns="45720" lIns="91440" rIns="91440" tIns="45720"/>
          <a:p/>
        </p:txBody>
      </p:sp>
      <p:sp>
        <p:nvSpPr>
          <p:cNvPr id="1048612" name=""/>
          <p:cNvSpPr/>
          <p:nvPr>
            <p:ph type="body" sz="full" idx="1"/>
          </p:nvPr>
        </p:nvSpPr>
        <p:spPr bwMode="auto">
          <a:xfrm rot="0">
            <a:off x="685800" y="4343400"/>
            <a:ext cx="5486400" cy="4114800"/>
          </a:xfrm>
          <a:prstGeom prst="rect"/>
          <a:noFill/>
          <a:ln>
            <a:noFill/>
          </a:ln>
        </p:spPr>
        <p:txBody>
          <a:bodyPr anchor="t" bIns="45720" lIns="91440" rIns="91440" tIns="45720"/>
          <a:p>
            <a:pPr eaLnBrk="1" hangingPunct="1" latinLnBrk="1" lvl="0">
              <a:spcBef>
                <a:spcPct val="0"/>
              </a:spcBef>
            </a:pPr>
            <a:endParaRPr altLang="en-US" lang="en-US"/>
          </a:p>
        </p:txBody>
      </p:sp>
      <p:sp>
        <p:nvSpPr>
          <p:cNvPr id="104861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94" name=""/>
        <p:cNvGrpSpPr/>
        <p:nvPr/>
      </p:nvGrpSpPr>
      <p:grpSpPr>
        <a:xfrm rot="0">
          <a:off x="0" y="0"/>
          <a:ext cx="0" cy="0"/>
          <a:chOff x="0" y="0"/>
          <a:chExt cx="0" cy="0"/>
        </a:xfrm>
      </p:grpSpPr>
      <p:sp>
        <p:nvSpPr>
          <p:cNvPr id="1048593" name=""/>
          <p:cNvSpPr/>
          <p:nvPr>
            <p:ph type="sldImg" sz="full" idx="0"/>
          </p:nvPr>
        </p:nvSpPr>
        <p:spPr bwMode="auto">
          <a:xfrm rot="0">
            <a:off x="1143000" y="685800"/>
            <a:ext cx="4572000" cy="3429000"/>
          </a:xfrm>
          <a:prstGeom prst="rect"/>
          <a:noFill/>
          <a:ln w="9525" cap="flat" cmpd="sng">
            <a:solidFill>
              <a:srgbClr val="000000">
                <a:alpha val="100000"/>
              </a:srgbClr>
            </a:solidFill>
            <a:prstDash val="solid"/>
            <a:miter/>
          </a:ln>
        </p:spPr>
        <p:txBody>
          <a:bodyPr anchor="ctr" bIns="45720" lIns="91440" rIns="91440" tIns="45720"/>
          <a:p/>
        </p:txBody>
      </p:sp>
      <p:sp>
        <p:nvSpPr>
          <p:cNvPr id="1048594" name=""/>
          <p:cNvSpPr/>
          <p:nvPr>
            <p:ph type="body" sz="full" idx="1"/>
          </p:nvPr>
        </p:nvSpPr>
        <p:spPr bwMode="auto">
          <a:xfrm rot="0">
            <a:off x="685800" y="4343400"/>
            <a:ext cx="5486400" cy="4114800"/>
          </a:xfrm>
          <a:prstGeom prst="rect"/>
          <a:noFill/>
          <a:ln>
            <a:noFill/>
          </a:ln>
        </p:spPr>
        <p:txBody>
          <a:bodyPr anchor="t" bIns="45720" lIns="91440" rIns="91440" tIns="45720"/>
          <a:p>
            <a:pPr eaLnBrk="1" hangingPunct="1" latinLnBrk="1" lvl="0">
              <a:spcBef>
                <a:spcPct val="0"/>
              </a:spcBef>
            </a:pPr>
            <a:endParaRPr altLang="en-US" lang="en-US"/>
          </a:p>
        </p:txBody>
      </p:sp>
      <p:sp>
        <p:nvSpPr>
          <p:cNvPr id="104859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486" name=""/>
        <p:cNvGrpSpPr/>
        <p:nvPr/>
      </p:nvGrpSpPr>
      <p:grpSpPr>
        <a:xfrm rot="0">
          <a:off x="0" y="0"/>
          <a:ext cx="0" cy="0"/>
          <a:chOff x="0" y="0"/>
          <a:chExt cx="0" cy="0"/>
        </a:xfrm>
      </p:grpSpPr>
      <p:sp>
        <p:nvSpPr>
          <p:cNvPr id="1048870" name=""/>
          <p:cNvSpPr/>
          <p:nvPr>
            <p:ph type="sldImg" sz="full" idx="0"/>
          </p:nvPr>
        </p:nvSpPr>
        <p:spPr>
          <a:xfrm rot="0">
            <a:off x="1143000" y="685800"/>
            <a:ext cx="4572000" cy="3429000"/>
          </a:xfrm>
          <a:prstGeom prst="rect"/>
        </p:spPr>
        <p:txBody>
          <a:bodyPr anchor="ctr" bIns="45720" lIns="91440" rIns="91440" tIns="45720"/>
          <a:p/>
        </p:txBody>
      </p:sp>
      <p:sp>
        <p:nvSpPr>
          <p:cNvPr id="1048871"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87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492" name=""/>
        <p:cNvGrpSpPr/>
        <p:nvPr/>
      </p:nvGrpSpPr>
      <p:grpSpPr>
        <a:xfrm rot="0">
          <a:off x="0" y="0"/>
          <a:ext cx="0" cy="0"/>
          <a:chOff x="0" y="0"/>
          <a:chExt cx="0" cy="0"/>
        </a:xfrm>
      </p:grpSpPr>
      <p:sp>
        <p:nvSpPr>
          <p:cNvPr id="1048885" name=""/>
          <p:cNvSpPr/>
          <p:nvPr>
            <p:ph type="sldImg" sz="full" idx="0"/>
          </p:nvPr>
        </p:nvSpPr>
        <p:spPr>
          <a:xfrm rot="0">
            <a:off x="1143000" y="685800"/>
            <a:ext cx="4572000" cy="3429000"/>
          </a:xfrm>
          <a:prstGeom prst="rect"/>
        </p:spPr>
        <p:txBody>
          <a:bodyPr anchor="ctr" bIns="45720" lIns="91440" rIns="91440" tIns="45720"/>
          <a:p/>
        </p:txBody>
      </p:sp>
      <p:sp>
        <p:nvSpPr>
          <p:cNvPr id="1048886"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88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495" name=""/>
        <p:cNvGrpSpPr/>
        <p:nvPr/>
      </p:nvGrpSpPr>
      <p:grpSpPr>
        <a:xfrm rot="0">
          <a:off x="0" y="0"/>
          <a:ext cx="0" cy="0"/>
          <a:chOff x="0" y="0"/>
          <a:chExt cx="0" cy="0"/>
        </a:xfrm>
      </p:grpSpPr>
      <p:sp>
        <p:nvSpPr>
          <p:cNvPr id="1048891" name=""/>
          <p:cNvSpPr/>
          <p:nvPr>
            <p:ph type="sldImg" sz="full" idx="0"/>
          </p:nvPr>
        </p:nvSpPr>
        <p:spPr>
          <a:xfrm rot="0">
            <a:off x="1143000" y="685800"/>
            <a:ext cx="4572000" cy="3429000"/>
          </a:xfrm>
          <a:prstGeom prst="rect"/>
        </p:spPr>
        <p:txBody>
          <a:bodyPr anchor="ctr" bIns="45720" lIns="91440" rIns="91440" tIns="45720"/>
          <a:p/>
        </p:txBody>
      </p:sp>
      <p:sp>
        <p:nvSpPr>
          <p:cNvPr id="1048892"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89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498" name=""/>
        <p:cNvGrpSpPr/>
        <p:nvPr/>
      </p:nvGrpSpPr>
      <p:grpSpPr>
        <a:xfrm rot="0">
          <a:off x="0" y="0"/>
          <a:ext cx="0" cy="0"/>
          <a:chOff x="0" y="0"/>
          <a:chExt cx="0" cy="0"/>
        </a:xfrm>
      </p:grpSpPr>
      <p:sp>
        <p:nvSpPr>
          <p:cNvPr id="1048897" name=""/>
          <p:cNvSpPr/>
          <p:nvPr>
            <p:ph type="sldImg" sz="full" idx="0"/>
          </p:nvPr>
        </p:nvSpPr>
        <p:spPr>
          <a:xfrm rot="0">
            <a:off x="1143000" y="685800"/>
            <a:ext cx="4572000" cy="3429000"/>
          </a:xfrm>
          <a:prstGeom prst="rect"/>
        </p:spPr>
        <p:txBody>
          <a:bodyPr anchor="ctr" bIns="45720" lIns="91440" rIns="91440" tIns="45720"/>
          <a:p/>
        </p:txBody>
      </p:sp>
      <p:sp>
        <p:nvSpPr>
          <p:cNvPr id="1048898"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89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501" name=""/>
        <p:cNvGrpSpPr/>
        <p:nvPr/>
      </p:nvGrpSpPr>
      <p:grpSpPr>
        <a:xfrm rot="0">
          <a:off x="0" y="0"/>
          <a:ext cx="0" cy="0"/>
          <a:chOff x="0" y="0"/>
          <a:chExt cx="0" cy="0"/>
        </a:xfrm>
      </p:grpSpPr>
      <p:sp>
        <p:nvSpPr>
          <p:cNvPr id="1048903" name=""/>
          <p:cNvSpPr/>
          <p:nvPr>
            <p:ph type="sldImg" sz="full" idx="0"/>
          </p:nvPr>
        </p:nvSpPr>
        <p:spPr>
          <a:xfrm rot="0">
            <a:off x="1143000" y="685800"/>
            <a:ext cx="4572000" cy="3429000"/>
          </a:xfrm>
          <a:prstGeom prst="rect"/>
        </p:spPr>
        <p:txBody>
          <a:bodyPr anchor="ctr" bIns="45720" lIns="91440" rIns="91440" tIns="45720"/>
          <a:p/>
        </p:txBody>
      </p:sp>
      <p:sp>
        <p:nvSpPr>
          <p:cNvPr id="1048904"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0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504" name=""/>
        <p:cNvGrpSpPr/>
        <p:nvPr/>
      </p:nvGrpSpPr>
      <p:grpSpPr>
        <a:xfrm rot="0">
          <a:off x="0" y="0"/>
          <a:ext cx="0" cy="0"/>
          <a:chOff x="0" y="0"/>
          <a:chExt cx="0" cy="0"/>
        </a:xfrm>
      </p:grpSpPr>
      <p:sp>
        <p:nvSpPr>
          <p:cNvPr id="1048909" name=""/>
          <p:cNvSpPr/>
          <p:nvPr>
            <p:ph type="sldImg" sz="full" idx="0"/>
          </p:nvPr>
        </p:nvSpPr>
        <p:spPr>
          <a:xfrm rot="0">
            <a:off x="1143000" y="685800"/>
            <a:ext cx="4572000" cy="3429000"/>
          </a:xfrm>
          <a:prstGeom prst="rect"/>
        </p:spPr>
        <p:txBody>
          <a:bodyPr anchor="ctr" bIns="45720" lIns="91440" rIns="91440" tIns="45720"/>
          <a:p/>
        </p:txBody>
      </p:sp>
      <p:sp>
        <p:nvSpPr>
          <p:cNvPr id="1048910"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1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507" name=""/>
        <p:cNvGrpSpPr/>
        <p:nvPr/>
      </p:nvGrpSpPr>
      <p:grpSpPr>
        <a:xfrm rot="0">
          <a:off x="0" y="0"/>
          <a:ext cx="0" cy="0"/>
          <a:chOff x="0" y="0"/>
          <a:chExt cx="0" cy="0"/>
        </a:xfrm>
      </p:grpSpPr>
      <p:sp>
        <p:nvSpPr>
          <p:cNvPr id="1048915" name=""/>
          <p:cNvSpPr/>
          <p:nvPr>
            <p:ph type="sldImg" sz="full" idx="0"/>
          </p:nvPr>
        </p:nvSpPr>
        <p:spPr>
          <a:xfrm rot="0">
            <a:off x="1143000" y="685800"/>
            <a:ext cx="4572000" cy="3429000"/>
          </a:xfrm>
          <a:prstGeom prst="rect"/>
        </p:spPr>
        <p:txBody>
          <a:bodyPr anchor="ctr" bIns="45720" lIns="91440" rIns="91440" tIns="45720"/>
          <a:p/>
        </p:txBody>
      </p:sp>
      <p:sp>
        <p:nvSpPr>
          <p:cNvPr id="1048916"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1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510" name=""/>
        <p:cNvGrpSpPr/>
        <p:nvPr/>
      </p:nvGrpSpPr>
      <p:grpSpPr>
        <a:xfrm rot="0">
          <a:off x="0" y="0"/>
          <a:ext cx="0" cy="0"/>
          <a:chOff x="0" y="0"/>
          <a:chExt cx="0" cy="0"/>
        </a:xfrm>
      </p:grpSpPr>
      <p:sp>
        <p:nvSpPr>
          <p:cNvPr id="1048921" name=""/>
          <p:cNvSpPr/>
          <p:nvPr>
            <p:ph type="sldImg" sz="full" idx="0"/>
          </p:nvPr>
        </p:nvSpPr>
        <p:spPr>
          <a:xfrm rot="0">
            <a:off x="1143000" y="685800"/>
            <a:ext cx="4572000" cy="3429000"/>
          </a:xfrm>
          <a:prstGeom prst="rect"/>
        </p:spPr>
        <p:txBody>
          <a:bodyPr anchor="ctr" bIns="45720" lIns="91440" rIns="91440" tIns="45720"/>
          <a:p/>
        </p:txBody>
      </p:sp>
      <p:sp>
        <p:nvSpPr>
          <p:cNvPr id="1048922"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2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513" name=""/>
        <p:cNvGrpSpPr/>
        <p:nvPr/>
      </p:nvGrpSpPr>
      <p:grpSpPr>
        <a:xfrm rot="0">
          <a:off x="0" y="0"/>
          <a:ext cx="0" cy="0"/>
          <a:chOff x="0" y="0"/>
          <a:chExt cx="0" cy="0"/>
        </a:xfrm>
      </p:grpSpPr>
      <p:sp>
        <p:nvSpPr>
          <p:cNvPr id="1048927" name=""/>
          <p:cNvSpPr/>
          <p:nvPr>
            <p:ph type="sldImg" sz="full" idx="0"/>
          </p:nvPr>
        </p:nvSpPr>
        <p:spPr>
          <a:xfrm rot="0">
            <a:off x="1143000" y="685800"/>
            <a:ext cx="4572000" cy="3429000"/>
          </a:xfrm>
          <a:prstGeom prst="rect"/>
        </p:spPr>
        <p:txBody>
          <a:bodyPr anchor="ctr" bIns="45720" lIns="91440" rIns="91440" tIns="45720"/>
          <a:p/>
        </p:txBody>
      </p:sp>
      <p:sp>
        <p:nvSpPr>
          <p:cNvPr id="1048928"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2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516" name=""/>
        <p:cNvGrpSpPr/>
        <p:nvPr/>
      </p:nvGrpSpPr>
      <p:grpSpPr>
        <a:xfrm rot="0">
          <a:off x="0" y="0"/>
          <a:ext cx="0" cy="0"/>
          <a:chOff x="0" y="0"/>
          <a:chExt cx="0" cy="0"/>
        </a:xfrm>
      </p:grpSpPr>
      <p:sp>
        <p:nvSpPr>
          <p:cNvPr id="1048933" name=""/>
          <p:cNvSpPr/>
          <p:nvPr>
            <p:ph type="sldImg" sz="full" idx="0"/>
          </p:nvPr>
        </p:nvSpPr>
        <p:spPr>
          <a:xfrm rot="0">
            <a:off x="1143000" y="685800"/>
            <a:ext cx="4572000" cy="3429000"/>
          </a:xfrm>
          <a:prstGeom prst="rect"/>
        </p:spPr>
        <p:txBody>
          <a:bodyPr anchor="ctr" bIns="45720" lIns="91440" rIns="91440" tIns="45720"/>
          <a:p/>
        </p:txBody>
      </p:sp>
      <p:sp>
        <p:nvSpPr>
          <p:cNvPr id="1048934"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3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519" name=""/>
        <p:cNvGrpSpPr/>
        <p:nvPr/>
      </p:nvGrpSpPr>
      <p:grpSpPr>
        <a:xfrm rot="0">
          <a:off x="0" y="0"/>
          <a:ext cx="0" cy="0"/>
          <a:chOff x="0" y="0"/>
          <a:chExt cx="0" cy="0"/>
        </a:xfrm>
      </p:grpSpPr>
      <p:sp>
        <p:nvSpPr>
          <p:cNvPr id="1048939" name=""/>
          <p:cNvSpPr/>
          <p:nvPr>
            <p:ph type="sldImg" sz="full" idx="0"/>
          </p:nvPr>
        </p:nvSpPr>
        <p:spPr>
          <a:xfrm rot="0">
            <a:off x="1143000" y="685800"/>
            <a:ext cx="4572000" cy="3429000"/>
          </a:xfrm>
          <a:prstGeom prst="rect"/>
        </p:spPr>
        <p:txBody>
          <a:bodyPr anchor="ctr" bIns="45720" lIns="91440" rIns="91440" tIns="45720"/>
          <a:p/>
        </p:txBody>
      </p:sp>
      <p:sp>
        <p:nvSpPr>
          <p:cNvPr id="1048940"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4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522" name=""/>
        <p:cNvGrpSpPr/>
        <p:nvPr/>
      </p:nvGrpSpPr>
      <p:grpSpPr>
        <a:xfrm rot="0">
          <a:off x="0" y="0"/>
          <a:ext cx="0" cy="0"/>
          <a:chOff x="0" y="0"/>
          <a:chExt cx="0" cy="0"/>
        </a:xfrm>
      </p:grpSpPr>
      <p:sp>
        <p:nvSpPr>
          <p:cNvPr id="1048945" name=""/>
          <p:cNvSpPr/>
          <p:nvPr>
            <p:ph type="sldImg" sz="full" idx="0"/>
          </p:nvPr>
        </p:nvSpPr>
        <p:spPr>
          <a:xfrm rot="0">
            <a:off x="1143000" y="685800"/>
            <a:ext cx="4572000" cy="3429000"/>
          </a:xfrm>
          <a:prstGeom prst="rect"/>
        </p:spPr>
        <p:txBody>
          <a:bodyPr anchor="ctr" bIns="45720" lIns="91440" rIns="91440" tIns="45720"/>
          <a:p/>
        </p:txBody>
      </p:sp>
      <p:sp>
        <p:nvSpPr>
          <p:cNvPr id="1048946"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4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525" name=""/>
        <p:cNvGrpSpPr/>
        <p:nvPr/>
      </p:nvGrpSpPr>
      <p:grpSpPr>
        <a:xfrm rot="0">
          <a:off x="0" y="0"/>
          <a:ext cx="0" cy="0"/>
          <a:chOff x="0" y="0"/>
          <a:chExt cx="0" cy="0"/>
        </a:xfrm>
      </p:grpSpPr>
      <p:sp>
        <p:nvSpPr>
          <p:cNvPr id="1048951" name=""/>
          <p:cNvSpPr/>
          <p:nvPr>
            <p:ph type="sldImg" sz="full" idx="0"/>
          </p:nvPr>
        </p:nvSpPr>
        <p:spPr>
          <a:xfrm rot="0">
            <a:off x="1143000" y="685800"/>
            <a:ext cx="4572000" cy="3429000"/>
          </a:xfrm>
          <a:prstGeom prst="rect"/>
        </p:spPr>
        <p:txBody>
          <a:bodyPr anchor="ctr" bIns="45720" lIns="91440" rIns="91440" tIns="45720"/>
          <a:p/>
        </p:txBody>
      </p:sp>
      <p:sp>
        <p:nvSpPr>
          <p:cNvPr id="1048952"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5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528" name=""/>
        <p:cNvGrpSpPr/>
        <p:nvPr/>
      </p:nvGrpSpPr>
      <p:grpSpPr>
        <a:xfrm rot="0">
          <a:off x="0" y="0"/>
          <a:ext cx="0" cy="0"/>
          <a:chOff x="0" y="0"/>
          <a:chExt cx="0" cy="0"/>
        </a:xfrm>
      </p:grpSpPr>
      <p:sp>
        <p:nvSpPr>
          <p:cNvPr id="1048957" name=""/>
          <p:cNvSpPr/>
          <p:nvPr>
            <p:ph type="sldImg" sz="full" idx="0"/>
          </p:nvPr>
        </p:nvSpPr>
        <p:spPr>
          <a:xfrm rot="0">
            <a:off x="1143000" y="685800"/>
            <a:ext cx="4572000" cy="3429000"/>
          </a:xfrm>
          <a:prstGeom prst="rect"/>
        </p:spPr>
        <p:txBody>
          <a:bodyPr anchor="ctr" bIns="45720" lIns="91440" rIns="91440" tIns="45720"/>
          <a:p/>
        </p:txBody>
      </p:sp>
      <p:sp>
        <p:nvSpPr>
          <p:cNvPr id="1048958"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5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531" name=""/>
        <p:cNvGrpSpPr/>
        <p:nvPr/>
      </p:nvGrpSpPr>
      <p:grpSpPr>
        <a:xfrm rot="0">
          <a:off x="0" y="0"/>
          <a:ext cx="0" cy="0"/>
          <a:chOff x="0" y="0"/>
          <a:chExt cx="0" cy="0"/>
        </a:xfrm>
      </p:grpSpPr>
      <p:sp>
        <p:nvSpPr>
          <p:cNvPr id="1048963" name=""/>
          <p:cNvSpPr/>
          <p:nvPr>
            <p:ph type="sldImg" sz="full" idx="0"/>
          </p:nvPr>
        </p:nvSpPr>
        <p:spPr>
          <a:xfrm rot="0">
            <a:off x="1143000" y="685800"/>
            <a:ext cx="4572000" cy="3429000"/>
          </a:xfrm>
          <a:prstGeom prst="rect"/>
        </p:spPr>
        <p:txBody>
          <a:bodyPr anchor="ctr" bIns="45720" lIns="91440" rIns="91440" tIns="45720"/>
          <a:p/>
        </p:txBody>
      </p:sp>
      <p:sp>
        <p:nvSpPr>
          <p:cNvPr id="1048964"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6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535" name=""/>
        <p:cNvGrpSpPr/>
        <p:nvPr/>
      </p:nvGrpSpPr>
      <p:grpSpPr>
        <a:xfrm rot="0">
          <a:off x="0" y="0"/>
          <a:ext cx="0" cy="0"/>
          <a:chOff x="0" y="0"/>
          <a:chExt cx="0" cy="0"/>
        </a:xfrm>
      </p:grpSpPr>
      <p:sp>
        <p:nvSpPr>
          <p:cNvPr id="1048978" name=""/>
          <p:cNvSpPr/>
          <p:nvPr>
            <p:ph type="sldImg" sz="full" idx="0"/>
          </p:nvPr>
        </p:nvSpPr>
        <p:spPr>
          <a:xfrm rot="0">
            <a:off x="1143000" y="685800"/>
            <a:ext cx="4572000" cy="3429000"/>
          </a:xfrm>
          <a:prstGeom prst="rect"/>
        </p:spPr>
        <p:txBody>
          <a:bodyPr anchor="ctr" bIns="45720" lIns="91440" rIns="91440" tIns="45720"/>
          <a:p/>
        </p:txBody>
      </p:sp>
      <p:sp>
        <p:nvSpPr>
          <p:cNvPr id="1048979"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8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538" name=""/>
        <p:cNvGrpSpPr/>
        <p:nvPr/>
      </p:nvGrpSpPr>
      <p:grpSpPr>
        <a:xfrm rot="0">
          <a:off x="0" y="0"/>
          <a:ext cx="0" cy="0"/>
          <a:chOff x="0" y="0"/>
          <a:chExt cx="0" cy="0"/>
        </a:xfrm>
      </p:grpSpPr>
      <p:sp>
        <p:nvSpPr>
          <p:cNvPr id="1048984" name=""/>
          <p:cNvSpPr/>
          <p:nvPr>
            <p:ph type="sldImg" sz="full" idx="0"/>
          </p:nvPr>
        </p:nvSpPr>
        <p:spPr>
          <a:xfrm rot="0">
            <a:off x="1143000" y="685800"/>
            <a:ext cx="4572000" cy="3429000"/>
          </a:xfrm>
          <a:prstGeom prst="rect"/>
        </p:spPr>
        <p:txBody>
          <a:bodyPr anchor="ctr" bIns="45720" lIns="91440" rIns="91440" tIns="45720"/>
          <a:p/>
        </p:txBody>
      </p:sp>
      <p:sp>
        <p:nvSpPr>
          <p:cNvPr id="1048985"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898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567" name=""/>
        <p:cNvGrpSpPr/>
        <p:nvPr/>
      </p:nvGrpSpPr>
      <p:grpSpPr>
        <a:xfrm rot="0">
          <a:off x="0" y="0"/>
          <a:ext cx="0" cy="0"/>
          <a:chOff x="0" y="0"/>
          <a:chExt cx="0" cy="0"/>
        </a:xfrm>
      </p:grpSpPr>
      <p:sp>
        <p:nvSpPr>
          <p:cNvPr id="1049067" name=""/>
          <p:cNvSpPr/>
          <p:nvPr>
            <p:ph type="sldImg" sz="full" idx="0"/>
          </p:nvPr>
        </p:nvSpPr>
        <p:spPr>
          <a:xfrm rot="0">
            <a:off x="1143000" y="685800"/>
            <a:ext cx="4572000" cy="3429000"/>
          </a:xfrm>
          <a:prstGeom prst="rect"/>
        </p:spPr>
        <p:txBody>
          <a:bodyPr anchor="ctr" bIns="45720" lIns="91440" rIns="91440" tIns="45720"/>
          <a:p/>
        </p:txBody>
      </p:sp>
      <p:sp>
        <p:nvSpPr>
          <p:cNvPr id="1049068"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906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603" name=""/>
        <p:cNvGrpSpPr/>
        <p:nvPr/>
      </p:nvGrpSpPr>
      <p:grpSpPr>
        <a:xfrm rot="0">
          <a:off x="0" y="0"/>
          <a:ext cx="0" cy="0"/>
          <a:chOff x="0" y="0"/>
          <a:chExt cx="0" cy="0"/>
        </a:xfrm>
      </p:grpSpPr>
      <p:sp>
        <p:nvSpPr>
          <p:cNvPr id="1049171" name=""/>
          <p:cNvSpPr/>
          <p:nvPr>
            <p:ph type="sldImg" sz="full" idx="0"/>
          </p:nvPr>
        </p:nvSpPr>
        <p:spPr>
          <a:xfrm rot="0">
            <a:off x="1143000" y="685800"/>
            <a:ext cx="4572000" cy="3429000"/>
          </a:xfrm>
          <a:prstGeom prst="rect"/>
        </p:spPr>
        <p:txBody>
          <a:bodyPr anchor="ctr" bIns="45720" lIns="91440" rIns="91440" tIns="45720"/>
          <a:p/>
        </p:txBody>
      </p:sp>
      <p:sp>
        <p:nvSpPr>
          <p:cNvPr id="1049172" name=""/>
          <p:cNvSpPr/>
          <p:nvPr>
            <p:ph type="body" sz="full" idx="1"/>
          </p:nvPr>
        </p:nvSpPr>
        <p:spPr>
          <a:xfrm rot="0">
            <a:off x="685800" y="4343400"/>
            <a:ext cx="5486400" cy="4114800"/>
          </a:xfrm>
          <a:prstGeom prst="rect"/>
        </p:spPr>
        <p:txBody>
          <a:bodyPr anchor="t" bIns="45720" lIns="91440" rIns="91440" tIns="45720"/>
          <a:p>
            <a:pPr eaLnBrk="1" hangingPunct="1" latinLnBrk="1" lvl="0"/>
            <a:endParaRPr altLang="en-US" lang="en-US"/>
          </a:p>
        </p:txBody>
      </p:sp>
      <p:sp>
        <p:nvSpPr>
          <p:cNvPr id="104917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pPr algn="r" eaLnBrk="1" hangingPunct="1" latinLnBrk="1" lvl="0"/>
            </a:fld>
            <a:endParaRPr altLang="en-US" sz="1200"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666" name=""/>
        <p:cNvGrpSpPr/>
        <p:nvPr/>
      </p:nvGrpSpPr>
      <p:grpSpPr>
        <a:xfrm rot="0">
          <a:off x="0" y="0"/>
          <a:ext cx="0" cy="0"/>
          <a:chOff x="0" y="0"/>
          <a:chExt cx="0" cy="0"/>
        </a:xfrm>
      </p:grpSpPr>
      <p:sp>
        <p:nvSpPr>
          <p:cNvPr id="104935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54" name=""/>
          <p:cNvSpPr/>
          <p:nvPr>
            <p:ph type="sldImg" sz="full" idx="0"/>
          </p:nvPr>
        </p:nvSpPr>
        <p:spPr>
          <a:xfrm rot="0">
            <a:off x="1143000" y="685800"/>
            <a:ext cx="4572000" cy="3429000"/>
          </a:xfrm>
          <a:prstGeom prst="rect"/>
        </p:spPr>
        <p:txBody>
          <a:bodyPr anchor="ctr" bIns="45720" lIns="91440" rIns="91440" tIns="45720"/>
          <a:p/>
        </p:txBody>
      </p:sp>
      <p:sp>
        <p:nvSpPr>
          <p:cNvPr id="104935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669" name=""/>
        <p:cNvGrpSpPr/>
        <p:nvPr/>
      </p:nvGrpSpPr>
      <p:grpSpPr>
        <a:xfrm rot="0">
          <a:off x="0" y="0"/>
          <a:ext cx="0" cy="0"/>
          <a:chOff x="0" y="0"/>
          <a:chExt cx="0" cy="0"/>
        </a:xfrm>
      </p:grpSpPr>
      <p:sp>
        <p:nvSpPr>
          <p:cNvPr id="104936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61" name=""/>
          <p:cNvSpPr/>
          <p:nvPr>
            <p:ph type="sldImg" sz="full" idx="0"/>
          </p:nvPr>
        </p:nvSpPr>
        <p:spPr>
          <a:xfrm rot="0">
            <a:off x="1143000" y="685800"/>
            <a:ext cx="4572000" cy="3429000"/>
          </a:xfrm>
          <a:prstGeom prst="rect"/>
        </p:spPr>
        <p:txBody>
          <a:bodyPr anchor="ctr" bIns="45720" lIns="91440" rIns="91440" tIns="45720"/>
          <a:p/>
        </p:txBody>
      </p:sp>
      <p:sp>
        <p:nvSpPr>
          <p:cNvPr id="104936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672" name=""/>
        <p:cNvGrpSpPr/>
        <p:nvPr/>
      </p:nvGrpSpPr>
      <p:grpSpPr>
        <a:xfrm rot="0">
          <a:off x="0" y="0"/>
          <a:ext cx="0" cy="0"/>
          <a:chOff x="0" y="0"/>
          <a:chExt cx="0" cy="0"/>
        </a:xfrm>
      </p:grpSpPr>
      <p:sp>
        <p:nvSpPr>
          <p:cNvPr id="104936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68" name=""/>
          <p:cNvSpPr/>
          <p:nvPr>
            <p:ph type="sldImg" sz="full" idx="0"/>
          </p:nvPr>
        </p:nvSpPr>
        <p:spPr>
          <a:xfrm rot="0">
            <a:off x="1143000" y="685800"/>
            <a:ext cx="4572000" cy="3429000"/>
          </a:xfrm>
          <a:prstGeom prst="rect"/>
        </p:spPr>
        <p:txBody>
          <a:bodyPr anchor="ctr" bIns="45720" lIns="91440" rIns="91440" tIns="45720"/>
          <a:p/>
        </p:txBody>
      </p:sp>
      <p:sp>
        <p:nvSpPr>
          <p:cNvPr id="104936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675" name=""/>
        <p:cNvGrpSpPr/>
        <p:nvPr/>
      </p:nvGrpSpPr>
      <p:grpSpPr>
        <a:xfrm rot="0">
          <a:off x="0" y="0"/>
          <a:ext cx="0" cy="0"/>
          <a:chOff x="0" y="0"/>
          <a:chExt cx="0" cy="0"/>
        </a:xfrm>
      </p:grpSpPr>
      <p:sp>
        <p:nvSpPr>
          <p:cNvPr id="104937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75" name=""/>
          <p:cNvSpPr/>
          <p:nvPr>
            <p:ph type="sldImg" sz="full" idx="0"/>
          </p:nvPr>
        </p:nvSpPr>
        <p:spPr>
          <a:xfrm rot="0">
            <a:off x="1143000" y="685800"/>
            <a:ext cx="4572000" cy="3429000"/>
          </a:xfrm>
          <a:prstGeom prst="rect"/>
        </p:spPr>
        <p:txBody>
          <a:bodyPr anchor="ctr" bIns="45720" lIns="91440" rIns="91440" tIns="45720"/>
          <a:p/>
        </p:txBody>
      </p:sp>
      <p:sp>
        <p:nvSpPr>
          <p:cNvPr id="104937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679" name=""/>
        <p:cNvGrpSpPr/>
        <p:nvPr/>
      </p:nvGrpSpPr>
      <p:grpSpPr>
        <a:xfrm rot="0">
          <a:off x="0" y="0"/>
          <a:ext cx="0" cy="0"/>
          <a:chOff x="0" y="0"/>
          <a:chExt cx="0" cy="0"/>
        </a:xfrm>
      </p:grpSpPr>
      <p:sp>
        <p:nvSpPr>
          <p:cNvPr id="104938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82" name=""/>
          <p:cNvSpPr/>
          <p:nvPr>
            <p:ph type="sldImg" sz="full" idx="0"/>
          </p:nvPr>
        </p:nvSpPr>
        <p:spPr>
          <a:xfrm rot="0">
            <a:off x="1143000" y="685800"/>
            <a:ext cx="4572000" cy="3429000"/>
          </a:xfrm>
          <a:prstGeom prst="rect"/>
        </p:spPr>
        <p:txBody>
          <a:bodyPr anchor="ctr" bIns="45720" lIns="91440" rIns="91440" tIns="45720"/>
          <a:p/>
        </p:txBody>
      </p:sp>
      <p:sp>
        <p:nvSpPr>
          <p:cNvPr id="104938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682" name=""/>
        <p:cNvGrpSpPr/>
        <p:nvPr/>
      </p:nvGrpSpPr>
      <p:grpSpPr>
        <a:xfrm rot="0">
          <a:off x="0" y="0"/>
          <a:ext cx="0" cy="0"/>
          <a:chOff x="0" y="0"/>
          <a:chExt cx="0" cy="0"/>
        </a:xfrm>
      </p:grpSpPr>
      <p:sp>
        <p:nvSpPr>
          <p:cNvPr id="104938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389" name=""/>
          <p:cNvSpPr/>
          <p:nvPr>
            <p:ph type="sldImg" sz="full" idx="0"/>
          </p:nvPr>
        </p:nvSpPr>
        <p:spPr>
          <a:xfrm rot="0">
            <a:off x="1143000" y="685800"/>
            <a:ext cx="4572000" cy="3429000"/>
          </a:xfrm>
          <a:prstGeom prst="rect"/>
        </p:spPr>
        <p:txBody>
          <a:bodyPr anchor="ctr" bIns="45720" lIns="91440" rIns="91440" tIns="45720"/>
          <a:p/>
        </p:txBody>
      </p:sp>
      <p:sp>
        <p:nvSpPr>
          <p:cNvPr id="104939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694" name=""/>
        <p:cNvGrpSpPr/>
        <p:nvPr/>
      </p:nvGrpSpPr>
      <p:grpSpPr>
        <a:xfrm rot="0">
          <a:off x="0" y="0"/>
          <a:ext cx="0" cy="0"/>
          <a:chOff x="0" y="0"/>
          <a:chExt cx="0" cy="0"/>
        </a:xfrm>
      </p:grpSpPr>
      <p:sp>
        <p:nvSpPr>
          <p:cNvPr id="104942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25" name=""/>
          <p:cNvSpPr/>
          <p:nvPr>
            <p:ph type="sldImg" sz="full" idx="0"/>
          </p:nvPr>
        </p:nvSpPr>
        <p:spPr>
          <a:xfrm rot="0">
            <a:off x="1143000" y="685800"/>
            <a:ext cx="4572000" cy="3429000"/>
          </a:xfrm>
          <a:prstGeom prst="rect"/>
        </p:spPr>
        <p:txBody>
          <a:bodyPr anchor="ctr" bIns="45720" lIns="91440" rIns="91440" tIns="45720"/>
          <a:p/>
        </p:txBody>
      </p:sp>
      <p:sp>
        <p:nvSpPr>
          <p:cNvPr id="104942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697" name=""/>
        <p:cNvGrpSpPr/>
        <p:nvPr/>
      </p:nvGrpSpPr>
      <p:grpSpPr>
        <a:xfrm rot="0">
          <a:off x="0" y="0"/>
          <a:ext cx="0" cy="0"/>
          <a:chOff x="0" y="0"/>
          <a:chExt cx="0" cy="0"/>
        </a:xfrm>
      </p:grpSpPr>
      <p:sp>
        <p:nvSpPr>
          <p:cNvPr id="104943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32" name=""/>
          <p:cNvSpPr/>
          <p:nvPr>
            <p:ph type="sldImg" sz="full" idx="0"/>
          </p:nvPr>
        </p:nvSpPr>
        <p:spPr>
          <a:xfrm rot="0">
            <a:off x="1143000" y="685800"/>
            <a:ext cx="4572000" cy="3429000"/>
          </a:xfrm>
          <a:prstGeom prst="rect"/>
        </p:spPr>
        <p:txBody>
          <a:bodyPr anchor="ctr" bIns="45720" lIns="91440" rIns="91440" tIns="45720"/>
          <a:p/>
        </p:txBody>
      </p:sp>
      <p:sp>
        <p:nvSpPr>
          <p:cNvPr id="104943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700" name=""/>
        <p:cNvGrpSpPr/>
        <p:nvPr/>
      </p:nvGrpSpPr>
      <p:grpSpPr>
        <a:xfrm rot="0">
          <a:off x="0" y="0"/>
          <a:ext cx="0" cy="0"/>
          <a:chOff x="0" y="0"/>
          <a:chExt cx="0" cy="0"/>
        </a:xfrm>
      </p:grpSpPr>
      <p:sp>
        <p:nvSpPr>
          <p:cNvPr id="104943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39" name=""/>
          <p:cNvSpPr/>
          <p:nvPr>
            <p:ph type="sldImg" sz="full" idx="0"/>
          </p:nvPr>
        </p:nvSpPr>
        <p:spPr>
          <a:xfrm rot="0">
            <a:off x="1143000" y="685800"/>
            <a:ext cx="4572000" cy="3429000"/>
          </a:xfrm>
          <a:prstGeom prst="rect"/>
        </p:spPr>
        <p:txBody>
          <a:bodyPr anchor="ctr" bIns="45720" lIns="91440" rIns="91440" tIns="45720"/>
          <a:p/>
        </p:txBody>
      </p:sp>
      <p:sp>
        <p:nvSpPr>
          <p:cNvPr id="104944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703" name=""/>
        <p:cNvGrpSpPr/>
        <p:nvPr/>
      </p:nvGrpSpPr>
      <p:grpSpPr>
        <a:xfrm rot="0">
          <a:off x="0" y="0"/>
          <a:ext cx="0" cy="0"/>
          <a:chOff x="0" y="0"/>
          <a:chExt cx="0" cy="0"/>
        </a:xfrm>
      </p:grpSpPr>
      <p:sp>
        <p:nvSpPr>
          <p:cNvPr id="104944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46" name=""/>
          <p:cNvSpPr/>
          <p:nvPr>
            <p:ph type="sldImg" sz="full" idx="0"/>
          </p:nvPr>
        </p:nvSpPr>
        <p:spPr>
          <a:xfrm rot="0">
            <a:off x="1143000" y="685800"/>
            <a:ext cx="4572000" cy="3429000"/>
          </a:xfrm>
          <a:prstGeom prst="rect"/>
        </p:spPr>
        <p:txBody>
          <a:bodyPr anchor="ctr" bIns="45720" lIns="91440" rIns="91440" tIns="45720"/>
          <a:p/>
        </p:txBody>
      </p:sp>
      <p:sp>
        <p:nvSpPr>
          <p:cNvPr id="104944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706" name=""/>
        <p:cNvGrpSpPr/>
        <p:nvPr/>
      </p:nvGrpSpPr>
      <p:grpSpPr>
        <a:xfrm rot="0">
          <a:off x="0" y="0"/>
          <a:ext cx="0" cy="0"/>
          <a:chOff x="0" y="0"/>
          <a:chExt cx="0" cy="0"/>
        </a:xfrm>
      </p:grpSpPr>
      <p:sp>
        <p:nvSpPr>
          <p:cNvPr id="104945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53" name=""/>
          <p:cNvSpPr/>
          <p:nvPr>
            <p:ph type="sldImg" sz="full" idx="0"/>
          </p:nvPr>
        </p:nvSpPr>
        <p:spPr>
          <a:xfrm rot="0">
            <a:off x="1143000" y="685800"/>
            <a:ext cx="4572000" cy="3429000"/>
          </a:xfrm>
          <a:prstGeom prst="rect"/>
        </p:spPr>
        <p:txBody>
          <a:bodyPr anchor="ctr" bIns="45720" lIns="91440" rIns="91440" tIns="45720"/>
          <a:p/>
        </p:txBody>
      </p:sp>
      <p:sp>
        <p:nvSpPr>
          <p:cNvPr id="104945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709" name=""/>
        <p:cNvGrpSpPr/>
        <p:nvPr/>
      </p:nvGrpSpPr>
      <p:grpSpPr>
        <a:xfrm rot="0">
          <a:off x="0" y="0"/>
          <a:ext cx="0" cy="0"/>
          <a:chOff x="0" y="0"/>
          <a:chExt cx="0" cy="0"/>
        </a:xfrm>
      </p:grpSpPr>
      <p:sp>
        <p:nvSpPr>
          <p:cNvPr id="104945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60" name=""/>
          <p:cNvSpPr/>
          <p:nvPr>
            <p:ph type="sldImg" sz="full" idx="0"/>
          </p:nvPr>
        </p:nvSpPr>
        <p:spPr>
          <a:xfrm rot="0">
            <a:off x="1143000" y="685800"/>
            <a:ext cx="4572000" cy="3429000"/>
          </a:xfrm>
          <a:prstGeom prst="rect"/>
        </p:spPr>
        <p:txBody>
          <a:bodyPr anchor="ctr" bIns="45720" lIns="91440" rIns="91440" tIns="45720"/>
          <a:p/>
        </p:txBody>
      </p:sp>
      <p:sp>
        <p:nvSpPr>
          <p:cNvPr id="104946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712" name=""/>
        <p:cNvGrpSpPr/>
        <p:nvPr/>
      </p:nvGrpSpPr>
      <p:grpSpPr>
        <a:xfrm rot="0">
          <a:off x="0" y="0"/>
          <a:ext cx="0" cy="0"/>
          <a:chOff x="0" y="0"/>
          <a:chExt cx="0" cy="0"/>
        </a:xfrm>
      </p:grpSpPr>
      <p:sp>
        <p:nvSpPr>
          <p:cNvPr id="104946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67" name=""/>
          <p:cNvSpPr/>
          <p:nvPr>
            <p:ph type="sldImg" sz="full" idx="0"/>
          </p:nvPr>
        </p:nvSpPr>
        <p:spPr>
          <a:xfrm rot="0">
            <a:off x="1143000" y="685800"/>
            <a:ext cx="4572000" cy="3429000"/>
          </a:xfrm>
          <a:prstGeom prst="rect"/>
        </p:spPr>
        <p:txBody>
          <a:bodyPr anchor="ctr" bIns="45720" lIns="91440" rIns="91440" tIns="45720"/>
          <a:p/>
        </p:txBody>
      </p:sp>
      <p:sp>
        <p:nvSpPr>
          <p:cNvPr id="104946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715" name=""/>
        <p:cNvGrpSpPr/>
        <p:nvPr/>
      </p:nvGrpSpPr>
      <p:grpSpPr>
        <a:xfrm rot="0">
          <a:off x="0" y="0"/>
          <a:ext cx="0" cy="0"/>
          <a:chOff x="0" y="0"/>
          <a:chExt cx="0" cy="0"/>
        </a:xfrm>
      </p:grpSpPr>
      <p:sp>
        <p:nvSpPr>
          <p:cNvPr id="104947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74" name=""/>
          <p:cNvSpPr/>
          <p:nvPr>
            <p:ph type="sldImg" sz="full" idx="0"/>
          </p:nvPr>
        </p:nvSpPr>
        <p:spPr>
          <a:xfrm rot="0">
            <a:off x="1143000" y="685800"/>
            <a:ext cx="4572000" cy="3429000"/>
          </a:xfrm>
          <a:prstGeom prst="rect"/>
        </p:spPr>
        <p:txBody>
          <a:bodyPr anchor="ctr" bIns="45720" lIns="91440" rIns="91440" tIns="45720"/>
          <a:p/>
        </p:txBody>
      </p:sp>
      <p:sp>
        <p:nvSpPr>
          <p:cNvPr id="104947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718" name=""/>
        <p:cNvGrpSpPr/>
        <p:nvPr/>
      </p:nvGrpSpPr>
      <p:grpSpPr>
        <a:xfrm rot="0">
          <a:off x="0" y="0"/>
          <a:ext cx="0" cy="0"/>
          <a:chOff x="0" y="0"/>
          <a:chExt cx="0" cy="0"/>
        </a:xfrm>
      </p:grpSpPr>
      <p:sp>
        <p:nvSpPr>
          <p:cNvPr id="104948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81" name=""/>
          <p:cNvSpPr/>
          <p:nvPr>
            <p:ph type="sldImg" sz="full" idx="0"/>
          </p:nvPr>
        </p:nvSpPr>
        <p:spPr>
          <a:xfrm rot="0">
            <a:off x="1143000" y="685800"/>
            <a:ext cx="4572000" cy="3429000"/>
          </a:xfrm>
          <a:prstGeom prst="rect"/>
        </p:spPr>
        <p:txBody>
          <a:bodyPr anchor="ctr" bIns="45720" lIns="91440" rIns="91440" tIns="45720"/>
          <a:p/>
        </p:txBody>
      </p:sp>
      <p:sp>
        <p:nvSpPr>
          <p:cNvPr id="104948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721" name=""/>
        <p:cNvGrpSpPr/>
        <p:nvPr/>
      </p:nvGrpSpPr>
      <p:grpSpPr>
        <a:xfrm rot="0">
          <a:off x="0" y="0"/>
          <a:ext cx="0" cy="0"/>
          <a:chOff x="0" y="0"/>
          <a:chExt cx="0" cy="0"/>
        </a:xfrm>
      </p:grpSpPr>
      <p:sp>
        <p:nvSpPr>
          <p:cNvPr id="104948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88" name=""/>
          <p:cNvSpPr/>
          <p:nvPr>
            <p:ph type="sldImg" sz="full" idx="0"/>
          </p:nvPr>
        </p:nvSpPr>
        <p:spPr>
          <a:xfrm rot="0">
            <a:off x="1143000" y="685800"/>
            <a:ext cx="4572000" cy="3429000"/>
          </a:xfrm>
          <a:prstGeom prst="rect"/>
        </p:spPr>
        <p:txBody>
          <a:bodyPr anchor="ctr" bIns="45720" lIns="91440" rIns="91440" tIns="45720"/>
          <a:p/>
        </p:txBody>
      </p:sp>
      <p:sp>
        <p:nvSpPr>
          <p:cNvPr id="104948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725" name=""/>
        <p:cNvGrpSpPr/>
        <p:nvPr/>
      </p:nvGrpSpPr>
      <p:grpSpPr>
        <a:xfrm rot="0">
          <a:off x="0" y="0"/>
          <a:ext cx="0" cy="0"/>
          <a:chOff x="0" y="0"/>
          <a:chExt cx="0" cy="0"/>
        </a:xfrm>
      </p:grpSpPr>
      <p:sp>
        <p:nvSpPr>
          <p:cNvPr id="104949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494" name=""/>
          <p:cNvSpPr/>
          <p:nvPr>
            <p:ph type="sldImg" sz="full" idx="0"/>
          </p:nvPr>
        </p:nvSpPr>
        <p:spPr>
          <a:xfrm rot="0">
            <a:off x="1143000" y="685800"/>
            <a:ext cx="4572000" cy="3429000"/>
          </a:xfrm>
          <a:prstGeom prst="rect"/>
        </p:spPr>
        <p:txBody>
          <a:bodyPr anchor="ctr" bIns="45720" lIns="91440" rIns="91440" tIns="45720"/>
          <a:p/>
        </p:txBody>
      </p:sp>
      <p:sp>
        <p:nvSpPr>
          <p:cNvPr id="104949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728" name=""/>
        <p:cNvGrpSpPr/>
        <p:nvPr/>
      </p:nvGrpSpPr>
      <p:grpSpPr>
        <a:xfrm rot="0">
          <a:off x="0" y="0"/>
          <a:ext cx="0" cy="0"/>
          <a:chOff x="0" y="0"/>
          <a:chExt cx="0" cy="0"/>
        </a:xfrm>
      </p:grpSpPr>
      <p:sp>
        <p:nvSpPr>
          <p:cNvPr id="104950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01" name=""/>
          <p:cNvSpPr/>
          <p:nvPr>
            <p:ph type="sldImg" sz="full" idx="0"/>
          </p:nvPr>
        </p:nvSpPr>
        <p:spPr>
          <a:xfrm rot="0">
            <a:off x="1143000" y="685800"/>
            <a:ext cx="4572000" cy="3429000"/>
          </a:xfrm>
          <a:prstGeom prst="rect"/>
        </p:spPr>
        <p:txBody>
          <a:bodyPr anchor="ctr" bIns="45720" lIns="91440" rIns="91440" tIns="45720"/>
          <a:p/>
        </p:txBody>
      </p:sp>
      <p:sp>
        <p:nvSpPr>
          <p:cNvPr id="104950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731" name=""/>
        <p:cNvGrpSpPr/>
        <p:nvPr/>
      </p:nvGrpSpPr>
      <p:grpSpPr>
        <a:xfrm rot="0">
          <a:off x="0" y="0"/>
          <a:ext cx="0" cy="0"/>
          <a:chOff x="0" y="0"/>
          <a:chExt cx="0" cy="0"/>
        </a:xfrm>
      </p:grpSpPr>
      <p:sp>
        <p:nvSpPr>
          <p:cNvPr id="104950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08" name=""/>
          <p:cNvSpPr/>
          <p:nvPr>
            <p:ph type="sldImg" sz="full" idx="0"/>
          </p:nvPr>
        </p:nvSpPr>
        <p:spPr>
          <a:xfrm rot="0">
            <a:off x="1143000" y="685800"/>
            <a:ext cx="4572000" cy="3429000"/>
          </a:xfrm>
          <a:prstGeom prst="rect"/>
        </p:spPr>
        <p:txBody>
          <a:bodyPr anchor="ctr" bIns="45720" lIns="91440" rIns="91440" tIns="45720"/>
          <a:p/>
        </p:txBody>
      </p:sp>
      <p:sp>
        <p:nvSpPr>
          <p:cNvPr id="104950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734" name=""/>
        <p:cNvGrpSpPr/>
        <p:nvPr/>
      </p:nvGrpSpPr>
      <p:grpSpPr>
        <a:xfrm rot="0">
          <a:off x="0" y="0"/>
          <a:ext cx="0" cy="0"/>
          <a:chOff x="0" y="0"/>
          <a:chExt cx="0" cy="0"/>
        </a:xfrm>
      </p:grpSpPr>
      <p:sp>
        <p:nvSpPr>
          <p:cNvPr id="104951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15" name=""/>
          <p:cNvSpPr/>
          <p:nvPr>
            <p:ph type="sldImg" sz="full" idx="0"/>
          </p:nvPr>
        </p:nvSpPr>
        <p:spPr>
          <a:xfrm rot="0">
            <a:off x="1143000" y="685800"/>
            <a:ext cx="4572000" cy="3429000"/>
          </a:xfrm>
          <a:prstGeom prst="rect"/>
        </p:spPr>
        <p:txBody>
          <a:bodyPr anchor="ctr" bIns="45720" lIns="91440" rIns="91440" tIns="45720"/>
          <a:p/>
        </p:txBody>
      </p:sp>
      <p:sp>
        <p:nvSpPr>
          <p:cNvPr id="104951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737" name=""/>
        <p:cNvGrpSpPr/>
        <p:nvPr/>
      </p:nvGrpSpPr>
      <p:grpSpPr>
        <a:xfrm rot="0">
          <a:off x="0" y="0"/>
          <a:ext cx="0" cy="0"/>
          <a:chOff x="0" y="0"/>
          <a:chExt cx="0" cy="0"/>
        </a:xfrm>
      </p:grpSpPr>
      <p:sp>
        <p:nvSpPr>
          <p:cNvPr id="104952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22" name=""/>
          <p:cNvSpPr/>
          <p:nvPr>
            <p:ph type="sldImg" sz="full" idx="0"/>
          </p:nvPr>
        </p:nvSpPr>
        <p:spPr>
          <a:xfrm rot="0">
            <a:off x="1143000" y="685800"/>
            <a:ext cx="4572000" cy="3429000"/>
          </a:xfrm>
          <a:prstGeom prst="rect"/>
        </p:spPr>
        <p:txBody>
          <a:bodyPr anchor="ctr" bIns="45720" lIns="91440" rIns="91440" tIns="45720"/>
          <a:p/>
        </p:txBody>
      </p:sp>
      <p:sp>
        <p:nvSpPr>
          <p:cNvPr id="104952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740" name=""/>
        <p:cNvGrpSpPr/>
        <p:nvPr/>
      </p:nvGrpSpPr>
      <p:grpSpPr>
        <a:xfrm rot="0">
          <a:off x="0" y="0"/>
          <a:ext cx="0" cy="0"/>
          <a:chOff x="0" y="0"/>
          <a:chExt cx="0" cy="0"/>
        </a:xfrm>
      </p:grpSpPr>
      <p:sp>
        <p:nvSpPr>
          <p:cNvPr id="104952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29" name=""/>
          <p:cNvSpPr/>
          <p:nvPr>
            <p:ph type="sldImg" sz="full" idx="0"/>
          </p:nvPr>
        </p:nvSpPr>
        <p:spPr>
          <a:xfrm rot="0">
            <a:off x="1143000" y="685800"/>
            <a:ext cx="4572000" cy="3429000"/>
          </a:xfrm>
          <a:prstGeom prst="rect"/>
        </p:spPr>
        <p:txBody>
          <a:bodyPr anchor="ctr" bIns="45720" lIns="91440" rIns="91440" tIns="45720"/>
          <a:p/>
        </p:txBody>
      </p:sp>
      <p:sp>
        <p:nvSpPr>
          <p:cNvPr id="104953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747" name=""/>
        <p:cNvGrpSpPr/>
        <p:nvPr/>
      </p:nvGrpSpPr>
      <p:grpSpPr>
        <a:xfrm rot="0">
          <a:off x="0" y="0"/>
          <a:ext cx="0" cy="0"/>
          <a:chOff x="0" y="0"/>
          <a:chExt cx="0" cy="0"/>
        </a:xfrm>
      </p:grpSpPr>
      <p:sp>
        <p:nvSpPr>
          <p:cNvPr id="104955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51" name=""/>
          <p:cNvSpPr/>
          <p:nvPr>
            <p:ph type="sldImg" sz="full" idx="0"/>
          </p:nvPr>
        </p:nvSpPr>
        <p:spPr>
          <a:xfrm rot="0">
            <a:off x="1143000" y="685800"/>
            <a:ext cx="4572000" cy="3429000"/>
          </a:xfrm>
          <a:prstGeom prst="rect"/>
        </p:spPr>
        <p:txBody>
          <a:bodyPr anchor="ctr" bIns="45720" lIns="91440" rIns="91440" tIns="45720"/>
          <a:p/>
        </p:txBody>
      </p:sp>
      <p:sp>
        <p:nvSpPr>
          <p:cNvPr id="104955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753" name=""/>
        <p:cNvGrpSpPr/>
        <p:nvPr/>
      </p:nvGrpSpPr>
      <p:grpSpPr>
        <a:xfrm rot="0">
          <a:off x="0" y="0"/>
          <a:ext cx="0" cy="0"/>
          <a:chOff x="0" y="0"/>
          <a:chExt cx="0" cy="0"/>
        </a:xfrm>
      </p:grpSpPr>
      <p:sp>
        <p:nvSpPr>
          <p:cNvPr id="104956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67" name=""/>
          <p:cNvSpPr/>
          <p:nvPr>
            <p:ph type="sldImg" sz="full" idx="0"/>
          </p:nvPr>
        </p:nvSpPr>
        <p:spPr>
          <a:xfrm rot="0">
            <a:off x="1143000" y="685800"/>
            <a:ext cx="4572000" cy="3429000"/>
          </a:xfrm>
          <a:prstGeom prst="rect"/>
        </p:spPr>
        <p:txBody>
          <a:bodyPr anchor="ctr" bIns="45720" lIns="91440" rIns="91440" tIns="45720"/>
          <a:p/>
        </p:txBody>
      </p:sp>
      <p:sp>
        <p:nvSpPr>
          <p:cNvPr id="104956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756" name=""/>
        <p:cNvGrpSpPr/>
        <p:nvPr/>
      </p:nvGrpSpPr>
      <p:grpSpPr>
        <a:xfrm rot="0">
          <a:off x="0" y="0"/>
          <a:ext cx="0" cy="0"/>
          <a:chOff x="0" y="0"/>
          <a:chExt cx="0" cy="0"/>
        </a:xfrm>
      </p:grpSpPr>
      <p:sp>
        <p:nvSpPr>
          <p:cNvPr id="104957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574" name=""/>
          <p:cNvSpPr/>
          <p:nvPr>
            <p:ph type="sldImg" sz="full" idx="0"/>
          </p:nvPr>
        </p:nvSpPr>
        <p:spPr>
          <a:xfrm rot="0">
            <a:off x="1143000" y="685800"/>
            <a:ext cx="4572000" cy="3429000"/>
          </a:xfrm>
          <a:prstGeom prst="rect"/>
        </p:spPr>
        <p:txBody>
          <a:bodyPr anchor="ctr" bIns="45720" lIns="91440" rIns="91440" tIns="45720"/>
          <a:p/>
        </p:txBody>
      </p:sp>
      <p:sp>
        <p:nvSpPr>
          <p:cNvPr id="104957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765" name=""/>
        <p:cNvGrpSpPr/>
        <p:nvPr/>
      </p:nvGrpSpPr>
      <p:grpSpPr>
        <a:xfrm rot="0">
          <a:off x="0" y="0"/>
          <a:ext cx="0" cy="0"/>
          <a:chOff x="0" y="0"/>
          <a:chExt cx="0" cy="0"/>
        </a:xfrm>
      </p:grpSpPr>
      <p:sp>
        <p:nvSpPr>
          <p:cNvPr id="104960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07" name=""/>
          <p:cNvSpPr/>
          <p:nvPr>
            <p:ph type="sldImg" sz="full" idx="0"/>
          </p:nvPr>
        </p:nvSpPr>
        <p:spPr>
          <a:xfrm rot="0">
            <a:off x="1143000" y="685800"/>
            <a:ext cx="4572000" cy="3429000"/>
          </a:xfrm>
          <a:prstGeom prst="rect"/>
        </p:spPr>
        <p:txBody>
          <a:bodyPr anchor="ctr" bIns="45720" lIns="91440" rIns="91440" tIns="45720"/>
          <a:p/>
        </p:txBody>
      </p:sp>
      <p:sp>
        <p:nvSpPr>
          <p:cNvPr id="104960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769" name=""/>
        <p:cNvGrpSpPr/>
        <p:nvPr/>
      </p:nvGrpSpPr>
      <p:grpSpPr>
        <a:xfrm rot="0">
          <a:off x="0" y="0"/>
          <a:ext cx="0" cy="0"/>
          <a:chOff x="0" y="0"/>
          <a:chExt cx="0" cy="0"/>
        </a:xfrm>
      </p:grpSpPr>
      <p:sp>
        <p:nvSpPr>
          <p:cNvPr id="104961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16" name=""/>
          <p:cNvSpPr/>
          <p:nvPr>
            <p:ph type="sldImg" sz="full" idx="0"/>
          </p:nvPr>
        </p:nvSpPr>
        <p:spPr>
          <a:xfrm rot="0">
            <a:off x="1143000" y="685800"/>
            <a:ext cx="4572000" cy="3429000"/>
          </a:xfrm>
          <a:prstGeom prst="rect"/>
        </p:spPr>
        <p:txBody>
          <a:bodyPr anchor="ctr" bIns="45720" lIns="91440" rIns="91440" tIns="45720"/>
          <a:p/>
        </p:txBody>
      </p:sp>
      <p:sp>
        <p:nvSpPr>
          <p:cNvPr id="104961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772" name=""/>
        <p:cNvGrpSpPr/>
        <p:nvPr/>
      </p:nvGrpSpPr>
      <p:grpSpPr>
        <a:xfrm rot="0">
          <a:off x="0" y="0"/>
          <a:ext cx="0" cy="0"/>
          <a:chOff x="0" y="0"/>
          <a:chExt cx="0" cy="0"/>
        </a:xfrm>
      </p:grpSpPr>
      <p:sp>
        <p:nvSpPr>
          <p:cNvPr id="104962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23" name=""/>
          <p:cNvSpPr/>
          <p:nvPr>
            <p:ph type="sldImg" sz="full" idx="0"/>
          </p:nvPr>
        </p:nvSpPr>
        <p:spPr>
          <a:xfrm rot="0">
            <a:off x="1143000" y="685800"/>
            <a:ext cx="4572000" cy="3429000"/>
          </a:xfrm>
          <a:prstGeom prst="rect"/>
        </p:spPr>
        <p:txBody>
          <a:bodyPr anchor="ctr" bIns="45720" lIns="91440" rIns="91440" tIns="45720"/>
          <a:p/>
        </p:txBody>
      </p:sp>
      <p:sp>
        <p:nvSpPr>
          <p:cNvPr id="104962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775" name=""/>
        <p:cNvGrpSpPr/>
        <p:nvPr/>
      </p:nvGrpSpPr>
      <p:grpSpPr>
        <a:xfrm rot="0">
          <a:off x="0" y="0"/>
          <a:ext cx="0" cy="0"/>
          <a:chOff x="0" y="0"/>
          <a:chExt cx="0" cy="0"/>
        </a:xfrm>
      </p:grpSpPr>
      <p:sp>
        <p:nvSpPr>
          <p:cNvPr id="104962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30" name=""/>
          <p:cNvSpPr/>
          <p:nvPr>
            <p:ph type="sldImg" sz="full" idx="0"/>
          </p:nvPr>
        </p:nvSpPr>
        <p:spPr>
          <a:xfrm rot="0">
            <a:off x="1143000" y="685800"/>
            <a:ext cx="4572000" cy="3429000"/>
          </a:xfrm>
          <a:prstGeom prst="rect"/>
        </p:spPr>
        <p:txBody>
          <a:bodyPr anchor="ctr" bIns="45720" lIns="91440" rIns="91440" tIns="45720"/>
          <a:p/>
        </p:txBody>
      </p:sp>
      <p:sp>
        <p:nvSpPr>
          <p:cNvPr id="104963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778" name=""/>
        <p:cNvGrpSpPr/>
        <p:nvPr/>
      </p:nvGrpSpPr>
      <p:grpSpPr>
        <a:xfrm rot="0">
          <a:off x="0" y="0"/>
          <a:ext cx="0" cy="0"/>
          <a:chOff x="0" y="0"/>
          <a:chExt cx="0" cy="0"/>
        </a:xfrm>
      </p:grpSpPr>
      <p:sp>
        <p:nvSpPr>
          <p:cNvPr id="104963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37" name=""/>
          <p:cNvSpPr/>
          <p:nvPr>
            <p:ph type="sldImg" sz="full" idx="0"/>
          </p:nvPr>
        </p:nvSpPr>
        <p:spPr>
          <a:xfrm rot="0">
            <a:off x="1143000" y="685800"/>
            <a:ext cx="4572000" cy="3429000"/>
          </a:xfrm>
          <a:prstGeom prst="rect"/>
        </p:spPr>
        <p:txBody>
          <a:bodyPr anchor="ctr" bIns="45720" lIns="91440" rIns="91440" tIns="45720"/>
          <a:p/>
        </p:txBody>
      </p:sp>
      <p:sp>
        <p:nvSpPr>
          <p:cNvPr id="104963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781" name=""/>
        <p:cNvGrpSpPr/>
        <p:nvPr/>
      </p:nvGrpSpPr>
      <p:grpSpPr>
        <a:xfrm rot="0">
          <a:off x="0" y="0"/>
          <a:ext cx="0" cy="0"/>
          <a:chOff x="0" y="0"/>
          <a:chExt cx="0" cy="0"/>
        </a:xfrm>
      </p:grpSpPr>
      <p:sp>
        <p:nvSpPr>
          <p:cNvPr id="104964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44" name=""/>
          <p:cNvSpPr/>
          <p:nvPr>
            <p:ph type="sldImg" sz="full" idx="0"/>
          </p:nvPr>
        </p:nvSpPr>
        <p:spPr>
          <a:xfrm rot="0">
            <a:off x="1143000" y="685800"/>
            <a:ext cx="4572000" cy="3429000"/>
          </a:xfrm>
          <a:prstGeom prst="rect"/>
        </p:spPr>
        <p:txBody>
          <a:bodyPr anchor="ctr" bIns="45720" lIns="91440" rIns="91440" tIns="45720"/>
          <a:p/>
        </p:txBody>
      </p:sp>
      <p:sp>
        <p:nvSpPr>
          <p:cNvPr id="104964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784" name=""/>
        <p:cNvGrpSpPr/>
        <p:nvPr/>
      </p:nvGrpSpPr>
      <p:grpSpPr>
        <a:xfrm rot="0">
          <a:off x="0" y="0"/>
          <a:ext cx="0" cy="0"/>
          <a:chOff x="0" y="0"/>
          <a:chExt cx="0" cy="0"/>
        </a:xfrm>
      </p:grpSpPr>
      <p:sp>
        <p:nvSpPr>
          <p:cNvPr id="104965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51" name=""/>
          <p:cNvSpPr/>
          <p:nvPr>
            <p:ph type="sldImg" sz="full" idx="0"/>
          </p:nvPr>
        </p:nvSpPr>
        <p:spPr>
          <a:xfrm rot="0">
            <a:off x="1143000" y="685800"/>
            <a:ext cx="4572000" cy="3429000"/>
          </a:xfrm>
          <a:prstGeom prst="rect"/>
        </p:spPr>
        <p:txBody>
          <a:bodyPr anchor="ctr" bIns="45720" lIns="91440" rIns="91440" tIns="45720"/>
          <a:p/>
        </p:txBody>
      </p:sp>
      <p:sp>
        <p:nvSpPr>
          <p:cNvPr id="104965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787" name=""/>
        <p:cNvGrpSpPr/>
        <p:nvPr/>
      </p:nvGrpSpPr>
      <p:grpSpPr>
        <a:xfrm rot="0">
          <a:off x="0" y="0"/>
          <a:ext cx="0" cy="0"/>
          <a:chOff x="0" y="0"/>
          <a:chExt cx="0" cy="0"/>
        </a:xfrm>
      </p:grpSpPr>
      <p:sp>
        <p:nvSpPr>
          <p:cNvPr id="104965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58" name=""/>
          <p:cNvSpPr/>
          <p:nvPr>
            <p:ph type="sldImg" sz="full" idx="0"/>
          </p:nvPr>
        </p:nvSpPr>
        <p:spPr>
          <a:xfrm rot="0">
            <a:off x="1143000" y="685800"/>
            <a:ext cx="4572000" cy="3429000"/>
          </a:xfrm>
          <a:prstGeom prst="rect"/>
        </p:spPr>
        <p:txBody>
          <a:bodyPr anchor="ctr" bIns="45720" lIns="91440" rIns="91440" tIns="45720"/>
          <a:p/>
        </p:txBody>
      </p:sp>
      <p:sp>
        <p:nvSpPr>
          <p:cNvPr id="104965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790" name=""/>
        <p:cNvGrpSpPr/>
        <p:nvPr/>
      </p:nvGrpSpPr>
      <p:grpSpPr>
        <a:xfrm rot="0">
          <a:off x="0" y="0"/>
          <a:ext cx="0" cy="0"/>
          <a:chOff x="0" y="0"/>
          <a:chExt cx="0" cy="0"/>
        </a:xfrm>
      </p:grpSpPr>
      <p:sp>
        <p:nvSpPr>
          <p:cNvPr id="104966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65" name=""/>
          <p:cNvSpPr/>
          <p:nvPr>
            <p:ph type="sldImg" sz="full" idx="0"/>
          </p:nvPr>
        </p:nvSpPr>
        <p:spPr>
          <a:xfrm rot="0">
            <a:off x="1143000" y="685800"/>
            <a:ext cx="4572000" cy="3429000"/>
          </a:xfrm>
          <a:prstGeom prst="rect"/>
        </p:spPr>
        <p:txBody>
          <a:bodyPr anchor="ctr" bIns="45720" lIns="91440" rIns="91440" tIns="45720"/>
          <a:p/>
        </p:txBody>
      </p:sp>
      <p:sp>
        <p:nvSpPr>
          <p:cNvPr id="104966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793" name=""/>
        <p:cNvGrpSpPr/>
        <p:nvPr/>
      </p:nvGrpSpPr>
      <p:grpSpPr>
        <a:xfrm rot="0">
          <a:off x="0" y="0"/>
          <a:ext cx="0" cy="0"/>
          <a:chOff x="0" y="0"/>
          <a:chExt cx="0" cy="0"/>
        </a:xfrm>
      </p:grpSpPr>
      <p:sp>
        <p:nvSpPr>
          <p:cNvPr id="104967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72" name=""/>
          <p:cNvSpPr/>
          <p:nvPr>
            <p:ph type="sldImg" sz="full" idx="0"/>
          </p:nvPr>
        </p:nvSpPr>
        <p:spPr>
          <a:xfrm rot="0">
            <a:off x="1143000" y="685800"/>
            <a:ext cx="4572000" cy="3429000"/>
          </a:xfrm>
          <a:prstGeom prst="rect"/>
        </p:spPr>
        <p:txBody>
          <a:bodyPr anchor="ctr" bIns="45720" lIns="91440" rIns="91440" tIns="45720"/>
          <a:p/>
        </p:txBody>
      </p:sp>
      <p:sp>
        <p:nvSpPr>
          <p:cNvPr id="104967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796" name=""/>
        <p:cNvGrpSpPr/>
        <p:nvPr/>
      </p:nvGrpSpPr>
      <p:grpSpPr>
        <a:xfrm rot="0">
          <a:off x="0" y="0"/>
          <a:ext cx="0" cy="0"/>
          <a:chOff x="0" y="0"/>
          <a:chExt cx="0" cy="0"/>
        </a:xfrm>
      </p:grpSpPr>
      <p:sp>
        <p:nvSpPr>
          <p:cNvPr id="104967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79" name=""/>
          <p:cNvSpPr/>
          <p:nvPr>
            <p:ph type="sldImg" sz="full" idx="0"/>
          </p:nvPr>
        </p:nvSpPr>
        <p:spPr>
          <a:xfrm rot="0">
            <a:off x="1143000" y="685800"/>
            <a:ext cx="4572000" cy="3429000"/>
          </a:xfrm>
          <a:prstGeom prst="rect"/>
        </p:spPr>
        <p:txBody>
          <a:bodyPr anchor="ctr" bIns="45720" lIns="91440" rIns="91440" tIns="45720"/>
          <a:p/>
        </p:txBody>
      </p:sp>
      <p:sp>
        <p:nvSpPr>
          <p:cNvPr id="104968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799" name=""/>
        <p:cNvGrpSpPr/>
        <p:nvPr/>
      </p:nvGrpSpPr>
      <p:grpSpPr>
        <a:xfrm rot="0">
          <a:off x="0" y="0"/>
          <a:ext cx="0" cy="0"/>
          <a:chOff x="0" y="0"/>
          <a:chExt cx="0" cy="0"/>
        </a:xfrm>
      </p:grpSpPr>
      <p:sp>
        <p:nvSpPr>
          <p:cNvPr id="104968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86" name=""/>
          <p:cNvSpPr/>
          <p:nvPr>
            <p:ph type="sldImg" sz="full" idx="0"/>
          </p:nvPr>
        </p:nvSpPr>
        <p:spPr>
          <a:xfrm rot="0">
            <a:off x="1143000" y="685800"/>
            <a:ext cx="4572000" cy="3429000"/>
          </a:xfrm>
          <a:prstGeom prst="rect"/>
        </p:spPr>
        <p:txBody>
          <a:bodyPr anchor="ctr" bIns="45720" lIns="91440" rIns="91440" tIns="45720"/>
          <a:p/>
        </p:txBody>
      </p:sp>
      <p:sp>
        <p:nvSpPr>
          <p:cNvPr id="104968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802" name=""/>
        <p:cNvGrpSpPr/>
        <p:nvPr/>
      </p:nvGrpSpPr>
      <p:grpSpPr>
        <a:xfrm rot="0">
          <a:off x="0" y="0"/>
          <a:ext cx="0" cy="0"/>
          <a:chOff x="0" y="0"/>
          <a:chExt cx="0" cy="0"/>
        </a:xfrm>
      </p:grpSpPr>
      <p:sp>
        <p:nvSpPr>
          <p:cNvPr id="104969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693" name=""/>
          <p:cNvSpPr/>
          <p:nvPr>
            <p:ph type="sldImg" sz="full" idx="0"/>
          </p:nvPr>
        </p:nvSpPr>
        <p:spPr>
          <a:xfrm rot="0">
            <a:off x="1143000" y="685800"/>
            <a:ext cx="4572000" cy="3429000"/>
          </a:xfrm>
          <a:prstGeom prst="rect"/>
        </p:spPr>
        <p:txBody>
          <a:bodyPr anchor="ctr" bIns="45720" lIns="91440" rIns="91440" tIns="45720"/>
          <a:p/>
        </p:txBody>
      </p:sp>
      <p:sp>
        <p:nvSpPr>
          <p:cNvPr id="104969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805" name=""/>
        <p:cNvGrpSpPr/>
        <p:nvPr/>
      </p:nvGrpSpPr>
      <p:grpSpPr>
        <a:xfrm rot="0">
          <a:off x="0" y="0"/>
          <a:ext cx="0" cy="0"/>
          <a:chOff x="0" y="0"/>
          <a:chExt cx="0" cy="0"/>
        </a:xfrm>
      </p:grpSpPr>
      <p:sp>
        <p:nvSpPr>
          <p:cNvPr id="104969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00" name=""/>
          <p:cNvSpPr/>
          <p:nvPr>
            <p:ph type="sldImg" sz="full" idx="0"/>
          </p:nvPr>
        </p:nvSpPr>
        <p:spPr>
          <a:xfrm rot="0">
            <a:off x="1143000" y="685800"/>
            <a:ext cx="4572000" cy="3429000"/>
          </a:xfrm>
          <a:prstGeom prst="rect"/>
        </p:spPr>
        <p:txBody>
          <a:bodyPr anchor="ctr" bIns="45720" lIns="91440" rIns="91440" tIns="45720"/>
          <a:p/>
        </p:txBody>
      </p:sp>
      <p:sp>
        <p:nvSpPr>
          <p:cNvPr id="104970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808" name=""/>
        <p:cNvGrpSpPr/>
        <p:nvPr/>
      </p:nvGrpSpPr>
      <p:grpSpPr>
        <a:xfrm rot="0">
          <a:off x="0" y="0"/>
          <a:ext cx="0" cy="0"/>
          <a:chOff x="0" y="0"/>
          <a:chExt cx="0" cy="0"/>
        </a:xfrm>
      </p:grpSpPr>
      <p:sp>
        <p:nvSpPr>
          <p:cNvPr id="104970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07" name=""/>
          <p:cNvSpPr/>
          <p:nvPr>
            <p:ph type="sldImg" sz="full" idx="0"/>
          </p:nvPr>
        </p:nvSpPr>
        <p:spPr>
          <a:xfrm rot="0">
            <a:off x="1143000" y="685800"/>
            <a:ext cx="4572000" cy="3429000"/>
          </a:xfrm>
          <a:prstGeom prst="rect"/>
        </p:spPr>
        <p:txBody>
          <a:bodyPr anchor="ctr" bIns="45720" lIns="91440" rIns="91440" tIns="45720"/>
          <a:p/>
        </p:txBody>
      </p:sp>
      <p:sp>
        <p:nvSpPr>
          <p:cNvPr id="104970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811" name=""/>
        <p:cNvGrpSpPr/>
        <p:nvPr/>
      </p:nvGrpSpPr>
      <p:grpSpPr>
        <a:xfrm rot="0">
          <a:off x="0" y="0"/>
          <a:ext cx="0" cy="0"/>
          <a:chOff x="0" y="0"/>
          <a:chExt cx="0" cy="0"/>
        </a:xfrm>
      </p:grpSpPr>
      <p:sp>
        <p:nvSpPr>
          <p:cNvPr id="104971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14" name=""/>
          <p:cNvSpPr/>
          <p:nvPr>
            <p:ph type="sldImg" sz="full" idx="0"/>
          </p:nvPr>
        </p:nvSpPr>
        <p:spPr>
          <a:xfrm rot="0">
            <a:off x="1143000" y="685800"/>
            <a:ext cx="4572000" cy="3429000"/>
          </a:xfrm>
          <a:prstGeom prst="rect"/>
        </p:spPr>
        <p:txBody>
          <a:bodyPr anchor="ctr" bIns="45720" lIns="91440" rIns="91440" tIns="45720"/>
          <a:p/>
        </p:txBody>
      </p:sp>
      <p:sp>
        <p:nvSpPr>
          <p:cNvPr id="104971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814" name=""/>
        <p:cNvGrpSpPr/>
        <p:nvPr/>
      </p:nvGrpSpPr>
      <p:grpSpPr>
        <a:xfrm rot="0">
          <a:off x="0" y="0"/>
          <a:ext cx="0" cy="0"/>
          <a:chOff x="0" y="0"/>
          <a:chExt cx="0" cy="0"/>
        </a:xfrm>
      </p:grpSpPr>
      <p:sp>
        <p:nvSpPr>
          <p:cNvPr id="104972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21" name=""/>
          <p:cNvSpPr/>
          <p:nvPr>
            <p:ph type="sldImg" sz="full" idx="0"/>
          </p:nvPr>
        </p:nvSpPr>
        <p:spPr>
          <a:xfrm rot="0">
            <a:off x="1143000" y="685800"/>
            <a:ext cx="4572000" cy="3429000"/>
          </a:xfrm>
          <a:prstGeom prst="rect"/>
        </p:spPr>
        <p:txBody>
          <a:bodyPr anchor="ctr" bIns="45720" lIns="91440" rIns="91440" tIns="45720"/>
          <a:p/>
        </p:txBody>
      </p:sp>
      <p:sp>
        <p:nvSpPr>
          <p:cNvPr id="104972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817" name=""/>
        <p:cNvGrpSpPr/>
        <p:nvPr/>
      </p:nvGrpSpPr>
      <p:grpSpPr>
        <a:xfrm rot="0">
          <a:off x="0" y="0"/>
          <a:ext cx="0" cy="0"/>
          <a:chOff x="0" y="0"/>
          <a:chExt cx="0" cy="0"/>
        </a:xfrm>
      </p:grpSpPr>
      <p:sp>
        <p:nvSpPr>
          <p:cNvPr id="104972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28" name=""/>
          <p:cNvSpPr/>
          <p:nvPr>
            <p:ph type="sldImg" sz="full" idx="0"/>
          </p:nvPr>
        </p:nvSpPr>
        <p:spPr>
          <a:xfrm rot="0">
            <a:off x="1143000" y="685800"/>
            <a:ext cx="4572000" cy="3429000"/>
          </a:xfrm>
          <a:prstGeom prst="rect"/>
        </p:spPr>
        <p:txBody>
          <a:bodyPr anchor="ctr" bIns="45720" lIns="91440" rIns="91440" tIns="45720"/>
          <a:p/>
        </p:txBody>
      </p:sp>
      <p:sp>
        <p:nvSpPr>
          <p:cNvPr id="104972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820" name=""/>
        <p:cNvGrpSpPr/>
        <p:nvPr/>
      </p:nvGrpSpPr>
      <p:grpSpPr>
        <a:xfrm rot="0">
          <a:off x="0" y="0"/>
          <a:ext cx="0" cy="0"/>
          <a:chOff x="0" y="0"/>
          <a:chExt cx="0" cy="0"/>
        </a:xfrm>
      </p:grpSpPr>
      <p:sp>
        <p:nvSpPr>
          <p:cNvPr id="104973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35" name=""/>
          <p:cNvSpPr/>
          <p:nvPr>
            <p:ph type="sldImg" sz="full" idx="0"/>
          </p:nvPr>
        </p:nvSpPr>
        <p:spPr>
          <a:xfrm rot="0">
            <a:off x="1143000" y="685800"/>
            <a:ext cx="4572000" cy="3429000"/>
          </a:xfrm>
          <a:prstGeom prst="rect"/>
        </p:spPr>
        <p:txBody>
          <a:bodyPr anchor="ctr" bIns="45720" lIns="91440" rIns="91440" tIns="45720"/>
          <a:p/>
        </p:txBody>
      </p:sp>
      <p:sp>
        <p:nvSpPr>
          <p:cNvPr id="104973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823" name=""/>
        <p:cNvGrpSpPr/>
        <p:nvPr/>
      </p:nvGrpSpPr>
      <p:grpSpPr>
        <a:xfrm rot="0">
          <a:off x="0" y="0"/>
          <a:ext cx="0" cy="0"/>
          <a:chOff x="0" y="0"/>
          <a:chExt cx="0" cy="0"/>
        </a:xfrm>
      </p:grpSpPr>
      <p:sp>
        <p:nvSpPr>
          <p:cNvPr id="104974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42" name=""/>
          <p:cNvSpPr/>
          <p:nvPr>
            <p:ph type="sldImg" sz="full" idx="0"/>
          </p:nvPr>
        </p:nvSpPr>
        <p:spPr>
          <a:xfrm rot="0">
            <a:off x="1143000" y="685800"/>
            <a:ext cx="4572000" cy="3429000"/>
          </a:xfrm>
          <a:prstGeom prst="rect"/>
        </p:spPr>
        <p:txBody>
          <a:bodyPr anchor="ctr" bIns="45720" lIns="91440" rIns="91440" tIns="45720"/>
          <a:p/>
        </p:txBody>
      </p:sp>
      <p:sp>
        <p:nvSpPr>
          <p:cNvPr id="104974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826" name=""/>
        <p:cNvGrpSpPr/>
        <p:nvPr/>
      </p:nvGrpSpPr>
      <p:grpSpPr>
        <a:xfrm rot="0">
          <a:off x="0" y="0"/>
          <a:ext cx="0" cy="0"/>
          <a:chOff x="0" y="0"/>
          <a:chExt cx="0" cy="0"/>
        </a:xfrm>
      </p:grpSpPr>
      <p:sp>
        <p:nvSpPr>
          <p:cNvPr id="104974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49" name=""/>
          <p:cNvSpPr/>
          <p:nvPr>
            <p:ph type="sldImg" sz="full" idx="0"/>
          </p:nvPr>
        </p:nvSpPr>
        <p:spPr>
          <a:xfrm rot="0">
            <a:off x="1143000" y="685800"/>
            <a:ext cx="4572000" cy="3429000"/>
          </a:xfrm>
          <a:prstGeom prst="rect"/>
        </p:spPr>
        <p:txBody>
          <a:bodyPr anchor="ctr" bIns="45720" lIns="91440" rIns="91440" tIns="45720"/>
          <a:p/>
        </p:txBody>
      </p:sp>
      <p:sp>
        <p:nvSpPr>
          <p:cNvPr id="104975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829" name=""/>
        <p:cNvGrpSpPr/>
        <p:nvPr/>
      </p:nvGrpSpPr>
      <p:grpSpPr>
        <a:xfrm rot="0">
          <a:off x="0" y="0"/>
          <a:ext cx="0" cy="0"/>
          <a:chOff x="0" y="0"/>
          <a:chExt cx="0" cy="0"/>
        </a:xfrm>
      </p:grpSpPr>
      <p:sp>
        <p:nvSpPr>
          <p:cNvPr id="104975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56" name=""/>
          <p:cNvSpPr/>
          <p:nvPr>
            <p:ph type="sldImg" sz="full" idx="0"/>
          </p:nvPr>
        </p:nvSpPr>
        <p:spPr>
          <a:xfrm rot="0">
            <a:off x="1143000" y="685800"/>
            <a:ext cx="4572000" cy="3429000"/>
          </a:xfrm>
          <a:prstGeom prst="rect"/>
        </p:spPr>
        <p:txBody>
          <a:bodyPr anchor="ctr" bIns="45720" lIns="91440" rIns="91440" tIns="45720"/>
          <a:p/>
        </p:txBody>
      </p:sp>
      <p:sp>
        <p:nvSpPr>
          <p:cNvPr id="104975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832" name=""/>
        <p:cNvGrpSpPr/>
        <p:nvPr/>
      </p:nvGrpSpPr>
      <p:grpSpPr>
        <a:xfrm rot="0">
          <a:off x="0" y="0"/>
          <a:ext cx="0" cy="0"/>
          <a:chOff x="0" y="0"/>
          <a:chExt cx="0" cy="0"/>
        </a:xfrm>
      </p:grpSpPr>
      <p:sp>
        <p:nvSpPr>
          <p:cNvPr id="104976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63" name=""/>
          <p:cNvSpPr/>
          <p:nvPr>
            <p:ph type="sldImg" sz="full" idx="0"/>
          </p:nvPr>
        </p:nvSpPr>
        <p:spPr>
          <a:xfrm rot="0">
            <a:off x="1143000" y="685800"/>
            <a:ext cx="4572000" cy="3429000"/>
          </a:xfrm>
          <a:prstGeom prst="rect"/>
        </p:spPr>
        <p:txBody>
          <a:bodyPr anchor="ctr" bIns="45720" lIns="91440" rIns="91440" tIns="45720"/>
          <a:p/>
        </p:txBody>
      </p:sp>
      <p:sp>
        <p:nvSpPr>
          <p:cNvPr id="104976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835" name=""/>
        <p:cNvGrpSpPr/>
        <p:nvPr/>
      </p:nvGrpSpPr>
      <p:grpSpPr>
        <a:xfrm rot="0">
          <a:off x="0" y="0"/>
          <a:ext cx="0" cy="0"/>
          <a:chOff x="0" y="0"/>
          <a:chExt cx="0" cy="0"/>
        </a:xfrm>
      </p:grpSpPr>
      <p:sp>
        <p:nvSpPr>
          <p:cNvPr id="104976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70" name=""/>
          <p:cNvSpPr/>
          <p:nvPr>
            <p:ph type="sldImg" sz="full" idx="0"/>
          </p:nvPr>
        </p:nvSpPr>
        <p:spPr>
          <a:xfrm rot="0">
            <a:off x="1143000" y="685800"/>
            <a:ext cx="4572000" cy="3429000"/>
          </a:xfrm>
          <a:prstGeom prst="rect"/>
        </p:spPr>
        <p:txBody>
          <a:bodyPr anchor="ctr" bIns="45720" lIns="91440" rIns="91440" tIns="45720"/>
          <a:p/>
        </p:txBody>
      </p:sp>
      <p:sp>
        <p:nvSpPr>
          <p:cNvPr id="104977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838" name=""/>
        <p:cNvGrpSpPr/>
        <p:nvPr/>
      </p:nvGrpSpPr>
      <p:grpSpPr>
        <a:xfrm rot="0">
          <a:off x="0" y="0"/>
          <a:ext cx="0" cy="0"/>
          <a:chOff x="0" y="0"/>
          <a:chExt cx="0" cy="0"/>
        </a:xfrm>
      </p:grpSpPr>
      <p:sp>
        <p:nvSpPr>
          <p:cNvPr id="104977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77" name=""/>
          <p:cNvSpPr/>
          <p:nvPr>
            <p:ph type="sldImg" sz="full" idx="0"/>
          </p:nvPr>
        </p:nvSpPr>
        <p:spPr>
          <a:xfrm rot="0">
            <a:off x="1143000" y="685800"/>
            <a:ext cx="4572000" cy="3429000"/>
          </a:xfrm>
          <a:prstGeom prst="rect"/>
        </p:spPr>
        <p:txBody>
          <a:bodyPr anchor="ctr" bIns="45720" lIns="91440" rIns="91440" tIns="45720"/>
          <a:p/>
        </p:txBody>
      </p:sp>
      <p:sp>
        <p:nvSpPr>
          <p:cNvPr id="104977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841" name=""/>
        <p:cNvGrpSpPr/>
        <p:nvPr/>
      </p:nvGrpSpPr>
      <p:grpSpPr>
        <a:xfrm rot="0">
          <a:off x="0" y="0"/>
          <a:ext cx="0" cy="0"/>
          <a:chOff x="0" y="0"/>
          <a:chExt cx="0" cy="0"/>
        </a:xfrm>
      </p:grpSpPr>
      <p:sp>
        <p:nvSpPr>
          <p:cNvPr id="104978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84" name=""/>
          <p:cNvSpPr/>
          <p:nvPr>
            <p:ph type="sldImg" sz="full" idx="0"/>
          </p:nvPr>
        </p:nvSpPr>
        <p:spPr>
          <a:xfrm rot="0">
            <a:off x="1143000" y="685800"/>
            <a:ext cx="4572000" cy="3429000"/>
          </a:xfrm>
          <a:prstGeom prst="rect"/>
        </p:spPr>
        <p:txBody>
          <a:bodyPr anchor="ctr" bIns="45720" lIns="91440" rIns="91440" tIns="45720"/>
          <a:p/>
        </p:txBody>
      </p:sp>
      <p:sp>
        <p:nvSpPr>
          <p:cNvPr id="104978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844" name=""/>
        <p:cNvGrpSpPr/>
        <p:nvPr/>
      </p:nvGrpSpPr>
      <p:grpSpPr>
        <a:xfrm rot="0">
          <a:off x="0" y="0"/>
          <a:ext cx="0" cy="0"/>
          <a:chOff x="0" y="0"/>
          <a:chExt cx="0" cy="0"/>
        </a:xfrm>
      </p:grpSpPr>
      <p:sp>
        <p:nvSpPr>
          <p:cNvPr id="104979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91" name=""/>
          <p:cNvSpPr/>
          <p:nvPr>
            <p:ph type="sldImg" sz="full" idx="0"/>
          </p:nvPr>
        </p:nvSpPr>
        <p:spPr>
          <a:xfrm rot="0">
            <a:off x="1143000" y="685800"/>
            <a:ext cx="4572000" cy="3429000"/>
          </a:xfrm>
          <a:prstGeom prst="rect"/>
        </p:spPr>
        <p:txBody>
          <a:bodyPr anchor="ctr" bIns="45720" lIns="91440" rIns="91440" tIns="45720"/>
          <a:p/>
        </p:txBody>
      </p:sp>
      <p:sp>
        <p:nvSpPr>
          <p:cNvPr id="104979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847" name=""/>
        <p:cNvGrpSpPr/>
        <p:nvPr/>
      </p:nvGrpSpPr>
      <p:grpSpPr>
        <a:xfrm rot="0">
          <a:off x="0" y="0"/>
          <a:ext cx="0" cy="0"/>
          <a:chOff x="0" y="0"/>
          <a:chExt cx="0" cy="0"/>
        </a:xfrm>
      </p:grpSpPr>
      <p:sp>
        <p:nvSpPr>
          <p:cNvPr id="104979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798" name=""/>
          <p:cNvSpPr/>
          <p:nvPr>
            <p:ph type="sldImg" sz="full" idx="0"/>
          </p:nvPr>
        </p:nvSpPr>
        <p:spPr>
          <a:xfrm rot="0">
            <a:off x="1143000" y="685800"/>
            <a:ext cx="4572000" cy="3429000"/>
          </a:xfrm>
          <a:prstGeom prst="rect"/>
        </p:spPr>
        <p:txBody>
          <a:bodyPr anchor="ctr" bIns="45720" lIns="91440" rIns="91440" tIns="45720"/>
          <a:p/>
        </p:txBody>
      </p:sp>
      <p:sp>
        <p:nvSpPr>
          <p:cNvPr id="104979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850" name=""/>
        <p:cNvGrpSpPr/>
        <p:nvPr/>
      </p:nvGrpSpPr>
      <p:grpSpPr>
        <a:xfrm rot="0">
          <a:off x="0" y="0"/>
          <a:ext cx="0" cy="0"/>
          <a:chOff x="0" y="0"/>
          <a:chExt cx="0" cy="0"/>
        </a:xfrm>
      </p:grpSpPr>
      <p:sp>
        <p:nvSpPr>
          <p:cNvPr id="104980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05" name=""/>
          <p:cNvSpPr/>
          <p:nvPr>
            <p:ph type="sldImg" sz="full" idx="0"/>
          </p:nvPr>
        </p:nvSpPr>
        <p:spPr>
          <a:xfrm rot="0">
            <a:off x="1143000" y="685800"/>
            <a:ext cx="4572000" cy="3429000"/>
          </a:xfrm>
          <a:prstGeom prst="rect"/>
        </p:spPr>
        <p:txBody>
          <a:bodyPr anchor="ctr" bIns="45720" lIns="91440" rIns="91440" tIns="45720"/>
          <a:p/>
        </p:txBody>
      </p:sp>
      <p:sp>
        <p:nvSpPr>
          <p:cNvPr id="104980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853" name=""/>
        <p:cNvGrpSpPr/>
        <p:nvPr/>
      </p:nvGrpSpPr>
      <p:grpSpPr>
        <a:xfrm rot="0">
          <a:off x="0" y="0"/>
          <a:ext cx="0" cy="0"/>
          <a:chOff x="0" y="0"/>
          <a:chExt cx="0" cy="0"/>
        </a:xfrm>
      </p:grpSpPr>
      <p:sp>
        <p:nvSpPr>
          <p:cNvPr id="104981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12" name=""/>
          <p:cNvSpPr/>
          <p:nvPr>
            <p:ph type="sldImg" sz="full" idx="0"/>
          </p:nvPr>
        </p:nvSpPr>
        <p:spPr>
          <a:xfrm rot="0">
            <a:off x="1143000" y="685800"/>
            <a:ext cx="4572000" cy="3429000"/>
          </a:xfrm>
          <a:prstGeom prst="rect"/>
        </p:spPr>
        <p:txBody>
          <a:bodyPr anchor="ctr" bIns="45720" lIns="91440" rIns="91440" tIns="45720"/>
          <a:p/>
        </p:txBody>
      </p:sp>
      <p:sp>
        <p:nvSpPr>
          <p:cNvPr id="104981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856" name=""/>
        <p:cNvGrpSpPr/>
        <p:nvPr/>
      </p:nvGrpSpPr>
      <p:grpSpPr>
        <a:xfrm rot="0">
          <a:off x="0" y="0"/>
          <a:ext cx="0" cy="0"/>
          <a:chOff x="0" y="0"/>
          <a:chExt cx="0" cy="0"/>
        </a:xfrm>
      </p:grpSpPr>
      <p:sp>
        <p:nvSpPr>
          <p:cNvPr id="104981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19" name=""/>
          <p:cNvSpPr/>
          <p:nvPr>
            <p:ph type="sldImg" sz="full" idx="0"/>
          </p:nvPr>
        </p:nvSpPr>
        <p:spPr>
          <a:xfrm rot="0">
            <a:off x="1143000" y="685800"/>
            <a:ext cx="4572000" cy="3429000"/>
          </a:xfrm>
          <a:prstGeom prst="rect"/>
        </p:spPr>
        <p:txBody>
          <a:bodyPr anchor="ctr" bIns="45720" lIns="91440" rIns="91440" tIns="45720"/>
          <a:p/>
        </p:txBody>
      </p:sp>
      <p:sp>
        <p:nvSpPr>
          <p:cNvPr id="104982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859" name=""/>
        <p:cNvGrpSpPr/>
        <p:nvPr/>
      </p:nvGrpSpPr>
      <p:grpSpPr>
        <a:xfrm rot="0">
          <a:off x="0" y="0"/>
          <a:ext cx="0" cy="0"/>
          <a:chOff x="0" y="0"/>
          <a:chExt cx="0" cy="0"/>
        </a:xfrm>
      </p:grpSpPr>
      <p:sp>
        <p:nvSpPr>
          <p:cNvPr id="104982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26" name=""/>
          <p:cNvSpPr/>
          <p:nvPr>
            <p:ph type="sldImg" sz="full" idx="0"/>
          </p:nvPr>
        </p:nvSpPr>
        <p:spPr>
          <a:xfrm rot="0">
            <a:off x="1143000" y="685800"/>
            <a:ext cx="4572000" cy="3429000"/>
          </a:xfrm>
          <a:prstGeom prst="rect"/>
        </p:spPr>
        <p:txBody>
          <a:bodyPr anchor="ctr" bIns="45720" lIns="91440" rIns="91440" tIns="45720"/>
          <a:p/>
        </p:txBody>
      </p:sp>
      <p:sp>
        <p:nvSpPr>
          <p:cNvPr id="104982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862" name=""/>
        <p:cNvGrpSpPr/>
        <p:nvPr/>
      </p:nvGrpSpPr>
      <p:grpSpPr>
        <a:xfrm rot="0">
          <a:off x="0" y="0"/>
          <a:ext cx="0" cy="0"/>
          <a:chOff x="0" y="0"/>
          <a:chExt cx="0" cy="0"/>
        </a:xfrm>
      </p:grpSpPr>
      <p:sp>
        <p:nvSpPr>
          <p:cNvPr id="104983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33" name=""/>
          <p:cNvSpPr/>
          <p:nvPr>
            <p:ph type="sldImg" sz="full" idx="0"/>
          </p:nvPr>
        </p:nvSpPr>
        <p:spPr>
          <a:xfrm rot="0">
            <a:off x="1143000" y="685800"/>
            <a:ext cx="4572000" cy="3429000"/>
          </a:xfrm>
          <a:prstGeom prst="rect"/>
        </p:spPr>
        <p:txBody>
          <a:bodyPr anchor="ctr" bIns="45720" lIns="91440" rIns="91440" tIns="45720"/>
          <a:p/>
        </p:txBody>
      </p:sp>
      <p:sp>
        <p:nvSpPr>
          <p:cNvPr id="104983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865" name=""/>
        <p:cNvGrpSpPr/>
        <p:nvPr/>
      </p:nvGrpSpPr>
      <p:grpSpPr>
        <a:xfrm rot="0">
          <a:off x="0" y="0"/>
          <a:ext cx="0" cy="0"/>
          <a:chOff x="0" y="0"/>
          <a:chExt cx="0" cy="0"/>
        </a:xfrm>
      </p:grpSpPr>
      <p:sp>
        <p:nvSpPr>
          <p:cNvPr id="104983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40" name=""/>
          <p:cNvSpPr/>
          <p:nvPr>
            <p:ph type="sldImg" sz="full" idx="0"/>
          </p:nvPr>
        </p:nvSpPr>
        <p:spPr>
          <a:xfrm rot="0">
            <a:off x="1143000" y="685800"/>
            <a:ext cx="4572000" cy="3429000"/>
          </a:xfrm>
          <a:prstGeom prst="rect"/>
        </p:spPr>
        <p:txBody>
          <a:bodyPr anchor="ctr" bIns="45720" lIns="91440" rIns="91440" tIns="45720"/>
          <a:p/>
        </p:txBody>
      </p:sp>
      <p:sp>
        <p:nvSpPr>
          <p:cNvPr id="104984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868" name=""/>
        <p:cNvGrpSpPr/>
        <p:nvPr/>
      </p:nvGrpSpPr>
      <p:grpSpPr>
        <a:xfrm rot="0">
          <a:off x="0" y="0"/>
          <a:ext cx="0" cy="0"/>
          <a:chOff x="0" y="0"/>
          <a:chExt cx="0" cy="0"/>
        </a:xfrm>
      </p:grpSpPr>
      <p:sp>
        <p:nvSpPr>
          <p:cNvPr id="104984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47" name=""/>
          <p:cNvSpPr/>
          <p:nvPr>
            <p:ph type="sldImg" sz="full" idx="0"/>
          </p:nvPr>
        </p:nvSpPr>
        <p:spPr>
          <a:xfrm rot="0">
            <a:off x="1143000" y="685800"/>
            <a:ext cx="4572000" cy="3429000"/>
          </a:xfrm>
          <a:prstGeom prst="rect"/>
        </p:spPr>
        <p:txBody>
          <a:bodyPr anchor="ctr" bIns="45720" lIns="91440" rIns="91440" tIns="45720"/>
          <a:p/>
        </p:txBody>
      </p:sp>
      <p:sp>
        <p:nvSpPr>
          <p:cNvPr id="104984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871" name=""/>
        <p:cNvGrpSpPr/>
        <p:nvPr/>
      </p:nvGrpSpPr>
      <p:grpSpPr>
        <a:xfrm rot="0">
          <a:off x="0" y="0"/>
          <a:ext cx="0" cy="0"/>
          <a:chOff x="0" y="0"/>
          <a:chExt cx="0" cy="0"/>
        </a:xfrm>
      </p:grpSpPr>
      <p:sp>
        <p:nvSpPr>
          <p:cNvPr id="104985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54" name=""/>
          <p:cNvSpPr/>
          <p:nvPr>
            <p:ph type="sldImg" sz="full" idx="0"/>
          </p:nvPr>
        </p:nvSpPr>
        <p:spPr>
          <a:xfrm rot="0">
            <a:off x="1143000" y="685800"/>
            <a:ext cx="4572000" cy="3429000"/>
          </a:xfrm>
          <a:prstGeom prst="rect"/>
        </p:spPr>
        <p:txBody>
          <a:bodyPr anchor="ctr" bIns="45720" lIns="91440" rIns="91440" tIns="45720"/>
          <a:p/>
        </p:txBody>
      </p:sp>
      <p:sp>
        <p:nvSpPr>
          <p:cNvPr id="104985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874" name=""/>
        <p:cNvGrpSpPr/>
        <p:nvPr/>
      </p:nvGrpSpPr>
      <p:grpSpPr>
        <a:xfrm rot="0">
          <a:off x="0" y="0"/>
          <a:ext cx="0" cy="0"/>
          <a:chOff x="0" y="0"/>
          <a:chExt cx="0" cy="0"/>
        </a:xfrm>
      </p:grpSpPr>
      <p:sp>
        <p:nvSpPr>
          <p:cNvPr id="104986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61" name=""/>
          <p:cNvSpPr/>
          <p:nvPr>
            <p:ph type="sldImg" sz="full" idx="0"/>
          </p:nvPr>
        </p:nvSpPr>
        <p:spPr>
          <a:xfrm rot="0">
            <a:off x="1143000" y="685800"/>
            <a:ext cx="4572000" cy="3429000"/>
          </a:xfrm>
          <a:prstGeom prst="rect"/>
        </p:spPr>
        <p:txBody>
          <a:bodyPr anchor="ctr" bIns="45720" lIns="91440" rIns="91440" tIns="45720"/>
          <a:p/>
        </p:txBody>
      </p:sp>
      <p:sp>
        <p:nvSpPr>
          <p:cNvPr id="104986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877" name=""/>
        <p:cNvGrpSpPr/>
        <p:nvPr/>
      </p:nvGrpSpPr>
      <p:grpSpPr>
        <a:xfrm rot="0">
          <a:off x="0" y="0"/>
          <a:ext cx="0" cy="0"/>
          <a:chOff x="0" y="0"/>
          <a:chExt cx="0" cy="0"/>
        </a:xfrm>
      </p:grpSpPr>
      <p:sp>
        <p:nvSpPr>
          <p:cNvPr id="104986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68" name=""/>
          <p:cNvSpPr/>
          <p:nvPr>
            <p:ph type="sldImg" sz="full" idx="0"/>
          </p:nvPr>
        </p:nvSpPr>
        <p:spPr>
          <a:xfrm rot="0">
            <a:off x="1143000" y="685800"/>
            <a:ext cx="4572000" cy="3429000"/>
          </a:xfrm>
          <a:prstGeom prst="rect"/>
        </p:spPr>
        <p:txBody>
          <a:bodyPr anchor="ctr" bIns="45720" lIns="91440" rIns="91440" tIns="45720"/>
          <a:p/>
        </p:txBody>
      </p:sp>
      <p:sp>
        <p:nvSpPr>
          <p:cNvPr id="104986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880" name=""/>
        <p:cNvGrpSpPr/>
        <p:nvPr/>
      </p:nvGrpSpPr>
      <p:grpSpPr>
        <a:xfrm rot="0">
          <a:off x="0" y="0"/>
          <a:ext cx="0" cy="0"/>
          <a:chOff x="0" y="0"/>
          <a:chExt cx="0" cy="0"/>
        </a:xfrm>
      </p:grpSpPr>
      <p:sp>
        <p:nvSpPr>
          <p:cNvPr id="104987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75" name=""/>
          <p:cNvSpPr/>
          <p:nvPr>
            <p:ph type="sldImg" sz="full" idx="0"/>
          </p:nvPr>
        </p:nvSpPr>
        <p:spPr>
          <a:xfrm rot="0">
            <a:off x="1143000" y="685800"/>
            <a:ext cx="4572000" cy="3429000"/>
          </a:xfrm>
          <a:prstGeom prst="rect"/>
        </p:spPr>
        <p:txBody>
          <a:bodyPr anchor="ctr" bIns="45720" lIns="91440" rIns="91440" tIns="45720"/>
          <a:p/>
        </p:txBody>
      </p:sp>
      <p:sp>
        <p:nvSpPr>
          <p:cNvPr id="104987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883" name=""/>
        <p:cNvGrpSpPr/>
        <p:nvPr/>
      </p:nvGrpSpPr>
      <p:grpSpPr>
        <a:xfrm rot="0">
          <a:off x="0" y="0"/>
          <a:ext cx="0" cy="0"/>
          <a:chOff x="0" y="0"/>
          <a:chExt cx="0" cy="0"/>
        </a:xfrm>
      </p:grpSpPr>
      <p:sp>
        <p:nvSpPr>
          <p:cNvPr id="104988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82" name=""/>
          <p:cNvSpPr/>
          <p:nvPr>
            <p:ph type="sldImg" sz="full" idx="0"/>
          </p:nvPr>
        </p:nvSpPr>
        <p:spPr>
          <a:xfrm rot="0">
            <a:off x="1143000" y="685800"/>
            <a:ext cx="4572000" cy="3429000"/>
          </a:xfrm>
          <a:prstGeom prst="rect"/>
        </p:spPr>
        <p:txBody>
          <a:bodyPr anchor="ctr" bIns="45720" lIns="91440" rIns="91440" tIns="45720"/>
          <a:p/>
        </p:txBody>
      </p:sp>
      <p:sp>
        <p:nvSpPr>
          <p:cNvPr id="104988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886" name=""/>
        <p:cNvGrpSpPr/>
        <p:nvPr/>
      </p:nvGrpSpPr>
      <p:grpSpPr>
        <a:xfrm rot="0">
          <a:off x="0" y="0"/>
          <a:ext cx="0" cy="0"/>
          <a:chOff x="0" y="0"/>
          <a:chExt cx="0" cy="0"/>
        </a:xfrm>
      </p:grpSpPr>
      <p:sp>
        <p:nvSpPr>
          <p:cNvPr id="104988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89" name=""/>
          <p:cNvSpPr/>
          <p:nvPr>
            <p:ph type="sldImg" sz="full" idx="0"/>
          </p:nvPr>
        </p:nvSpPr>
        <p:spPr>
          <a:xfrm rot="0">
            <a:off x="1143000" y="685800"/>
            <a:ext cx="4572000" cy="3429000"/>
          </a:xfrm>
          <a:prstGeom prst="rect"/>
        </p:spPr>
        <p:txBody>
          <a:bodyPr anchor="ctr" bIns="45720" lIns="91440" rIns="91440" tIns="45720"/>
          <a:p/>
        </p:txBody>
      </p:sp>
      <p:sp>
        <p:nvSpPr>
          <p:cNvPr id="104989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889" name=""/>
        <p:cNvGrpSpPr/>
        <p:nvPr/>
      </p:nvGrpSpPr>
      <p:grpSpPr>
        <a:xfrm rot="0">
          <a:off x="0" y="0"/>
          <a:ext cx="0" cy="0"/>
          <a:chOff x="0" y="0"/>
          <a:chExt cx="0" cy="0"/>
        </a:xfrm>
      </p:grpSpPr>
      <p:sp>
        <p:nvSpPr>
          <p:cNvPr id="104989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896" name=""/>
          <p:cNvSpPr/>
          <p:nvPr>
            <p:ph type="sldImg" sz="full" idx="0"/>
          </p:nvPr>
        </p:nvSpPr>
        <p:spPr>
          <a:xfrm rot="0">
            <a:off x="1143000" y="685800"/>
            <a:ext cx="4572000" cy="3429000"/>
          </a:xfrm>
          <a:prstGeom prst="rect"/>
        </p:spPr>
        <p:txBody>
          <a:bodyPr anchor="ctr" bIns="45720" lIns="91440" rIns="91440" tIns="45720"/>
          <a:p/>
        </p:txBody>
      </p:sp>
      <p:sp>
        <p:nvSpPr>
          <p:cNvPr id="104989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892" name=""/>
        <p:cNvGrpSpPr/>
        <p:nvPr/>
      </p:nvGrpSpPr>
      <p:grpSpPr>
        <a:xfrm rot="0">
          <a:off x="0" y="0"/>
          <a:ext cx="0" cy="0"/>
          <a:chOff x="0" y="0"/>
          <a:chExt cx="0" cy="0"/>
        </a:xfrm>
      </p:grpSpPr>
      <p:sp>
        <p:nvSpPr>
          <p:cNvPr id="104990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03" name=""/>
          <p:cNvSpPr/>
          <p:nvPr>
            <p:ph type="sldImg" sz="full" idx="0"/>
          </p:nvPr>
        </p:nvSpPr>
        <p:spPr>
          <a:xfrm rot="0">
            <a:off x="1143000" y="685800"/>
            <a:ext cx="4572000" cy="3429000"/>
          </a:xfrm>
          <a:prstGeom prst="rect"/>
        </p:spPr>
        <p:txBody>
          <a:bodyPr anchor="ctr" bIns="45720" lIns="91440" rIns="91440" tIns="45720"/>
          <a:p/>
        </p:txBody>
      </p:sp>
      <p:sp>
        <p:nvSpPr>
          <p:cNvPr id="104990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895" name=""/>
        <p:cNvGrpSpPr/>
        <p:nvPr/>
      </p:nvGrpSpPr>
      <p:grpSpPr>
        <a:xfrm rot="0">
          <a:off x="0" y="0"/>
          <a:ext cx="0" cy="0"/>
          <a:chOff x="0" y="0"/>
          <a:chExt cx="0" cy="0"/>
        </a:xfrm>
      </p:grpSpPr>
      <p:sp>
        <p:nvSpPr>
          <p:cNvPr id="104990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10" name=""/>
          <p:cNvSpPr/>
          <p:nvPr>
            <p:ph type="sldImg" sz="full" idx="0"/>
          </p:nvPr>
        </p:nvSpPr>
        <p:spPr>
          <a:xfrm rot="0">
            <a:off x="1143000" y="685800"/>
            <a:ext cx="4572000" cy="3429000"/>
          </a:xfrm>
          <a:prstGeom prst="rect"/>
        </p:spPr>
        <p:txBody>
          <a:bodyPr anchor="ctr" bIns="45720" lIns="91440" rIns="91440" tIns="45720"/>
          <a:p/>
        </p:txBody>
      </p:sp>
      <p:sp>
        <p:nvSpPr>
          <p:cNvPr id="104991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898" name=""/>
        <p:cNvGrpSpPr/>
        <p:nvPr/>
      </p:nvGrpSpPr>
      <p:grpSpPr>
        <a:xfrm rot="0">
          <a:off x="0" y="0"/>
          <a:ext cx="0" cy="0"/>
          <a:chOff x="0" y="0"/>
          <a:chExt cx="0" cy="0"/>
        </a:xfrm>
      </p:grpSpPr>
      <p:sp>
        <p:nvSpPr>
          <p:cNvPr id="104991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17" name=""/>
          <p:cNvSpPr/>
          <p:nvPr>
            <p:ph type="sldImg" sz="full" idx="0"/>
          </p:nvPr>
        </p:nvSpPr>
        <p:spPr>
          <a:xfrm rot="0">
            <a:off x="1143000" y="685800"/>
            <a:ext cx="4572000" cy="3429000"/>
          </a:xfrm>
          <a:prstGeom prst="rect"/>
        </p:spPr>
        <p:txBody>
          <a:bodyPr anchor="ctr" bIns="45720" lIns="91440" rIns="91440" tIns="45720"/>
          <a:p/>
        </p:txBody>
      </p:sp>
      <p:sp>
        <p:nvSpPr>
          <p:cNvPr id="104991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901" name=""/>
        <p:cNvGrpSpPr/>
        <p:nvPr/>
      </p:nvGrpSpPr>
      <p:grpSpPr>
        <a:xfrm rot="0">
          <a:off x="0" y="0"/>
          <a:ext cx="0" cy="0"/>
          <a:chOff x="0" y="0"/>
          <a:chExt cx="0" cy="0"/>
        </a:xfrm>
      </p:grpSpPr>
      <p:sp>
        <p:nvSpPr>
          <p:cNvPr id="104992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24" name=""/>
          <p:cNvSpPr/>
          <p:nvPr>
            <p:ph type="sldImg" sz="full" idx="0"/>
          </p:nvPr>
        </p:nvSpPr>
        <p:spPr>
          <a:xfrm rot="0">
            <a:off x="1143000" y="685800"/>
            <a:ext cx="4572000" cy="3429000"/>
          </a:xfrm>
          <a:prstGeom prst="rect"/>
        </p:spPr>
        <p:txBody>
          <a:bodyPr anchor="ctr" bIns="45720" lIns="91440" rIns="91440" tIns="45720"/>
          <a:p/>
        </p:txBody>
      </p:sp>
      <p:sp>
        <p:nvSpPr>
          <p:cNvPr id="104992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904" name=""/>
        <p:cNvGrpSpPr/>
        <p:nvPr/>
      </p:nvGrpSpPr>
      <p:grpSpPr>
        <a:xfrm rot="0">
          <a:off x="0" y="0"/>
          <a:ext cx="0" cy="0"/>
          <a:chOff x="0" y="0"/>
          <a:chExt cx="0" cy="0"/>
        </a:xfrm>
      </p:grpSpPr>
      <p:sp>
        <p:nvSpPr>
          <p:cNvPr id="104993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31" name=""/>
          <p:cNvSpPr/>
          <p:nvPr>
            <p:ph type="sldImg" sz="full" idx="0"/>
          </p:nvPr>
        </p:nvSpPr>
        <p:spPr>
          <a:xfrm rot="0">
            <a:off x="1143000" y="685800"/>
            <a:ext cx="4572000" cy="3429000"/>
          </a:xfrm>
          <a:prstGeom prst="rect"/>
        </p:spPr>
        <p:txBody>
          <a:bodyPr anchor="ctr" bIns="45720" lIns="91440" rIns="91440" tIns="45720"/>
          <a:p/>
        </p:txBody>
      </p:sp>
      <p:sp>
        <p:nvSpPr>
          <p:cNvPr id="104993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907" name=""/>
        <p:cNvGrpSpPr/>
        <p:nvPr/>
      </p:nvGrpSpPr>
      <p:grpSpPr>
        <a:xfrm rot="0">
          <a:off x="0" y="0"/>
          <a:ext cx="0" cy="0"/>
          <a:chOff x="0" y="0"/>
          <a:chExt cx="0" cy="0"/>
        </a:xfrm>
      </p:grpSpPr>
      <p:sp>
        <p:nvSpPr>
          <p:cNvPr id="104993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38" name=""/>
          <p:cNvSpPr/>
          <p:nvPr>
            <p:ph type="sldImg" sz="full" idx="0"/>
          </p:nvPr>
        </p:nvSpPr>
        <p:spPr>
          <a:xfrm rot="0">
            <a:off x="1143000" y="685800"/>
            <a:ext cx="4572000" cy="3429000"/>
          </a:xfrm>
          <a:prstGeom prst="rect"/>
        </p:spPr>
        <p:txBody>
          <a:bodyPr anchor="ctr" bIns="45720" lIns="91440" rIns="91440" tIns="45720"/>
          <a:p/>
        </p:txBody>
      </p:sp>
      <p:sp>
        <p:nvSpPr>
          <p:cNvPr id="104993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910" name=""/>
        <p:cNvGrpSpPr/>
        <p:nvPr/>
      </p:nvGrpSpPr>
      <p:grpSpPr>
        <a:xfrm rot="0">
          <a:off x="0" y="0"/>
          <a:ext cx="0" cy="0"/>
          <a:chOff x="0" y="0"/>
          <a:chExt cx="0" cy="0"/>
        </a:xfrm>
      </p:grpSpPr>
      <p:sp>
        <p:nvSpPr>
          <p:cNvPr id="104994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45" name=""/>
          <p:cNvSpPr/>
          <p:nvPr>
            <p:ph type="sldImg" sz="full" idx="0"/>
          </p:nvPr>
        </p:nvSpPr>
        <p:spPr>
          <a:xfrm rot="0">
            <a:off x="1143000" y="685800"/>
            <a:ext cx="4572000" cy="3429000"/>
          </a:xfrm>
          <a:prstGeom prst="rect"/>
        </p:spPr>
        <p:txBody>
          <a:bodyPr anchor="ctr" bIns="45720" lIns="91440" rIns="91440" tIns="45720"/>
          <a:p/>
        </p:txBody>
      </p:sp>
      <p:sp>
        <p:nvSpPr>
          <p:cNvPr id="104994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913" name=""/>
        <p:cNvGrpSpPr/>
        <p:nvPr/>
      </p:nvGrpSpPr>
      <p:grpSpPr>
        <a:xfrm rot="0">
          <a:off x="0" y="0"/>
          <a:ext cx="0" cy="0"/>
          <a:chOff x="0" y="0"/>
          <a:chExt cx="0" cy="0"/>
        </a:xfrm>
      </p:grpSpPr>
      <p:sp>
        <p:nvSpPr>
          <p:cNvPr id="104995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52" name=""/>
          <p:cNvSpPr/>
          <p:nvPr>
            <p:ph type="sldImg" sz="full" idx="0"/>
          </p:nvPr>
        </p:nvSpPr>
        <p:spPr>
          <a:xfrm rot="0">
            <a:off x="1143000" y="685800"/>
            <a:ext cx="4572000" cy="3429000"/>
          </a:xfrm>
          <a:prstGeom prst="rect"/>
        </p:spPr>
        <p:txBody>
          <a:bodyPr anchor="ctr" bIns="45720" lIns="91440" rIns="91440" tIns="45720"/>
          <a:p/>
        </p:txBody>
      </p:sp>
      <p:sp>
        <p:nvSpPr>
          <p:cNvPr id="104995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916" name=""/>
        <p:cNvGrpSpPr/>
        <p:nvPr/>
      </p:nvGrpSpPr>
      <p:grpSpPr>
        <a:xfrm rot="0">
          <a:off x="0" y="0"/>
          <a:ext cx="0" cy="0"/>
          <a:chOff x="0" y="0"/>
          <a:chExt cx="0" cy="0"/>
        </a:xfrm>
      </p:grpSpPr>
      <p:sp>
        <p:nvSpPr>
          <p:cNvPr id="104995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59" name=""/>
          <p:cNvSpPr/>
          <p:nvPr>
            <p:ph type="sldImg" sz="full" idx="0"/>
          </p:nvPr>
        </p:nvSpPr>
        <p:spPr>
          <a:xfrm rot="0">
            <a:off x="1143000" y="685800"/>
            <a:ext cx="4572000" cy="3429000"/>
          </a:xfrm>
          <a:prstGeom prst="rect"/>
        </p:spPr>
        <p:txBody>
          <a:bodyPr anchor="ctr" bIns="45720" lIns="91440" rIns="91440" tIns="45720"/>
          <a:p/>
        </p:txBody>
      </p:sp>
      <p:sp>
        <p:nvSpPr>
          <p:cNvPr id="104996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919" name=""/>
        <p:cNvGrpSpPr/>
        <p:nvPr/>
      </p:nvGrpSpPr>
      <p:grpSpPr>
        <a:xfrm rot="0">
          <a:off x="0" y="0"/>
          <a:ext cx="0" cy="0"/>
          <a:chOff x="0" y="0"/>
          <a:chExt cx="0" cy="0"/>
        </a:xfrm>
      </p:grpSpPr>
      <p:sp>
        <p:nvSpPr>
          <p:cNvPr id="104996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67" name=""/>
          <p:cNvSpPr/>
          <p:nvPr>
            <p:ph type="sldImg" sz="full" idx="0"/>
          </p:nvPr>
        </p:nvSpPr>
        <p:spPr>
          <a:xfrm rot="0">
            <a:off x="1143000" y="685800"/>
            <a:ext cx="4572000" cy="3429000"/>
          </a:xfrm>
          <a:prstGeom prst="rect"/>
        </p:spPr>
        <p:txBody>
          <a:bodyPr anchor="ctr" bIns="45720" lIns="91440" rIns="91440" tIns="45720"/>
          <a:p/>
        </p:txBody>
      </p:sp>
      <p:sp>
        <p:nvSpPr>
          <p:cNvPr id="104996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922" name=""/>
        <p:cNvGrpSpPr/>
        <p:nvPr/>
      </p:nvGrpSpPr>
      <p:grpSpPr>
        <a:xfrm rot="0">
          <a:off x="0" y="0"/>
          <a:ext cx="0" cy="0"/>
          <a:chOff x="0" y="0"/>
          <a:chExt cx="0" cy="0"/>
        </a:xfrm>
      </p:grpSpPr>
      <p:sp>
        <p:nvSpPr>
          <p:cNvPr id="104997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74" name=""/>
          <p:cNvSpPr/>
          <p:nvPr>
            <p:ph type="sldImg" sz="full" idx="0"/>
          </p:nvPr>
        </p:nvSpPr>
        <p:spPr>
          <a:xfrm rot="0">
            <a:off x="1143000" y="685800"/>
            <a:ext cx="4572000" cy="3429000"/>
          </a:xfrm>
          <a:prstGeom prst="rect"/>
        </p:spPr>
        <p:txBody>
          <a:bodyPr anchor="ctr" bIns="45720" lIns="91440" rIns="91440" tIns="45720"/>
          <a:p/>
        </p:txBody>
      </p:sp>
      <p:sp>
        <p:nvSpPr>
          <p:cNvPr id="104997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925" name=""/>
        <p:cNvGrpSpPr/>
        <p:nvPr/>
      </p:nvGrpSpPr>
      <p:grpSpPr>
        <a:xfrm rot="0">
          <a:off x="0" y="0"/>
          <a:ext cx="0" cy="0"/>
          <a:chOff x="0" y="0"/>
          <a:chExt cx="0" cy="0"/>
        </a:xfrm>
      </p:grpSpPr>
      <p:sp>
        <p:nvSpPr>
          <p:cNvPr id="104998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81" name=""/>
          <p:cNvSpPr/>
          <p:nvPr>
            <p:ph type="sldImg" sz="full" idx="0"/>
          </p:nvPr>
        </p:nvSpPr>
        <p:spPr>
          <a:xfrm rot="0">
            <a:off x="1143000" y="685800"/>
            <a:ext cx="4572000" cy="3429000"/>
          </a:xfrm>
          <a:prstGeom prst="rect"/>
        </p:spPr>
        <p:txBody>
          <a:bodyPr anchor="ctr" bIns="45720" lIns="91440" rIns="91440" tIns="45720"/>
          <a:p/>
        </p:txBody>
      </p:sp>
      <p:sp>
        <p:nvSpPr>
          <p:cNvPr id="104998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928" name=""/>
        <p:cNvGrpSpPr/>
        <p:nvPr/>
      </p:nvGrpSpPr>
      <p:grpSpPr>
        <a:xfrm rot="0">
          <a:off x="0" y="0"/>
          <a:ext cx="0" cy="0"/>
          <a:chOff x="0" y="0"/>
          <a:chExt cx="0" cy="0"/>
        </a:xfrm>
      </p:grpSpPr>
      <p:sp>
        <p:nvSpPr>
          <p:cNvPr id="104998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88" name=""/>
          <p:cNvSpPr/>
          <p:nvPr>
            <p:ph type="sldImg" sz="full" idx="0"/>
          </p:nvPr>
        </p:nvSpPr>
        <p:spPr>
          <a:xfrm rot="0">
            <a:off x="1143000" y="685800"/>
            <a:ext cx="4572000" cy="3429000"/>
          </a:xfrm>
          <a:prstGeom prst="rect"/>
        </p:spPr>
        <p:txBody>
          <a:bodyPr anchor="ctr" bIns="45720" lIns="91440" rIns="91440" tIns="45720"/>
          <a:p/>
        </p:txBody>
      </p:sp>
      <p:sp>
        <p:nvSpPr>
          <p:cNvPr id="104998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931" name=""/>
        <p:cNvGrpSpPr/>
        <p:nvPr/>
      </p:nvGrpSpPr>
      <p:grpSpPr>
        <a:xfrm rot="0">
          <a:off x="0" y="0"/>
          <a:ext cx="0" cy="0"/>
          <a:chOff x="0" y="0"/>
          <a:chExt cx="0" cy="0"/>
        </a:xfrm>
      </p:grpSpPr>
      <p:sp>
        <p:nvSpPr>
          <p:cNvPr id="104999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49995" name=""/>
          <p:cNvSpPr/>
          <p:nvPr>
            <p:ph type="sldImg" sz="full" idx="0"/>
          </p:nvPr>
        </p:nvSpPr>
        <p:spPr>
          <a:xfrm rot="0">
            <a:off x="1143000" y="685800"/>
            <a:ext cx="4572000" cy="3429000"/>
          </a:xfrm>
          <a:prstGeom prst="rect"/>
        </p:spPr>
        <p:txBody>
          <a:bodyPr anchor="ctr" bIns="45720" lIns="91440" rIns="91440" tIns="45720"/>
          <a:p/>
        </p:txBody>
      </p:sp>
      <p:sp>
        <p:nvSpPr>
          <p:cNvPr id="104999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934" name=""/>
        <p:cNvGrpSpPr/>
        <p:nvPr/>
      </p:nvGrpSpPr>
      <p:grpSpPr>
        <a:xfrm rot="0">
          <a:off x="0" y="0"/>
          <a:ext cx="0" cy="0"/>
          <a:chOff x="0" y="0"/>
          <a:chExt cx="0" cy="0"/>
        </a:xfrm>
      </p:grpSpPr>
      <p:sp>
        <p:nvSpPr>
          <p:cNvPr id="105000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02" name=""/>
          <p:cNvSpPr/>
          <p:nvPr>
            <p:ph type="sldImg" sz="full" idx="0"/>
          </p:nvPr>
        </p:nvSpPr>
        <p:spPr>
          <a:xfrm rot="0">
            <a:off x="1143000" y="685800"/>
            <a:ext cx="4572000" cy="3429000"/>
          </a:xfrm>
          <a:prstGeom prst="rect"/>
        </p:spPr>
        <p:txBody>
          <a:bodyPr anchor="ctr" bIns="45720" lIns="91440" rIns="91440" tIns="45720"/>
          <a:p/>
        </p:txBody>
      </p:sp>
      <p:sp>
        <p:nvSpPr>
          <p:cNvPr id="105000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937" name=""/>
        <p:cNvGrpSpPr/>
        <p:nvPr/>
      </p:nvGrpSpPr>
      <p:grpSpPr>
        <a:xfrm rot="0">
          <a:off x="0" y="0"/>
          <a:ext cx="0" cy="0"/>
          <a:chOff x="0" y="0"/>
          <a:chExt cx="0" cy="0"/>
        </a:xfrm>
      </p:grpSpPr>
      <p:sp>
        <p:nvSpPr>
          <p:cNvPr id="105000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09" name=""/>
          <p:cNvSpPr/>
          <p:nvPr>
            <p:ph type="sldImg" sz="full" idx="0"/>
          </p:nvPr>
        </p:nvSpPr>
        <p:spPr>
          <a:xfrm rot="0">
            <a:off x="1143000" y="685800"/>
            <a:ext cx="4572000" cy="3429000"/>
          </a:xfrm>
          <a:prstGeom prst="rect"/>
        </p:spPr>
        <p:txBody>
          <a:bodyPr anchor="ctr" bIns="45720" lIns="91440" rIns="91440" tIns="45720"/>
          <a:p/>
        </p:txBody>
      </p:sp>
      <p:sp>
        <p:nvSpPr>
          <p:cNvPr id="105001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940" name=""/>
        <p:cNvGrpSpPr/>
        <p:nvPr/>
      </p:nvGrpSpPr>
      <p:grpSpPr>
        <a:xfrm rot="0">
          <a:off x="0" y="0"/>
          <a:ext cx="0" cy="0"/>
          <a:chOff x="0" y="0"/>
          <a:chExt cx="0" cy="0"/>
        </a:xfrm>
      </p:grpSpPr>
      <p:sp>
        <p:nvSpPr>
          <p:cNvPr id="105001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16" name=""/>
          <p:cNvSpPr/>
          <p:nvPr>
            <p:ph type="sldImg" sz="full" idx="0"/>
          </p:nvPr>
        </p:nvSpPr>
        <p:spPr>
          <a:xfrm rot="0">
            <a:off x="1143000" y="685800"/>
            <a:ext cx="4572000" cy="3429000"/>
          </a:xfrm>
          <a:prstGeom prst="rect"/>
        </p:spPr>
        <p:txBody>
          <a:bodyPr anchor="ctr" bIns="45720" lIns="91440" rIns="91440" tIns="45720"/>
          <a:p/>
        </p:txBody>
      </p:sp>
      <p:sp>
        <p:nvSpPr>
          <p:cNvPr id="105001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943" name=""/>
        <p:cNvGrpSpPr/>
        <p:nvPr/>
      </p:nvGrpSpPr>
      <p:grpSpPr>
        <a:xfrm rot="0">
          <a:off x="0" y="0"/>
          <a:ext cx="0" cy="0"/>
          <a:chOff x="0" y="0"/>
          <a:chExt cx="0" cy="0"/>
        </a:xfrm>
      </p:grpSpPr>
      <p:sp>
        <p:nvSpPr>
          <p:cNvPr id="105002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23" name=""/>
          <p:cNvSpPr/>
          <p:nvPr>
            <p:ph type="sldImg" sz="full" idx="0"/>
          </p:nvPr>
        </p:nvSpPr>
        <p:spPr>
          <a:xfrm rot="0">
            <a:off x="1143000" y="685800"/>
            <a:ext cx="4572000" cy="3429000"/>
          </a:xfrm>
          <a:prstGeom prst="rect"/>
        </p:spPr>
        <p:txBody>
          <a:bodyPr anchor="ctr" bIns="45720" lIns="91440" rIns="91440" tIns="45720"/>
          <a:p/>
        </p:txBody>
      </p:sp>
      <p:sp>
        <p:nvSpPr>
          <p:cNvPr id="105002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946" name=""/>
        <p:cNvGrpSpPr/>
        <p:nvPr/>
      </p:nvGrpSpPr>
      <p:grpSpPr>
        <a:xfrm rot="0">
          <a:off x="0" y="0"/>
          <a:ext cx="0" cy="0"/>
          <a:chOff x="0" y="0"/>
          <a:chExt cx="0" cy="0"/>
        </a:xfrm>
      </p:grpSpPr>
      <p:sp>
        <p:nvSpPr>
          <p:cNvPr id="105002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30" name=""/>
          <p:cNvSpPr/>
          <p:nvPr>
            <p:ph type="sldImg" sz="full" idx="0"/>
          </p:nvPr>
        </p:nvSpPr>
        <p:spPr>
          <a:xfrm rot="0">
            <a:off x="1143000" y="685800"/>
            <a:ext cx="4572000" cy="3429000"/>
          </a:xfrm>
          <a:prstGeom prst="rect"/>
        </p:spPr>
        <p:txBody>
          <a:bodyPr anchor="ctr" bIns="45720" lIns="91440" rIns="91440" tIns="45720"/>
          <a:p/>
        </p:txBody>
      </p:sp>
      <p:sp>
        <p:nvSpPr>
          <p:cNvPr id="105003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949" name=""/>
        <p:cNvGrpSpPr/>
        <p:nvPr/>
      </p:nvGrpSpPr>
      <p:grpSpPr>
        <a:xfrm rot="0">
          <a:off x="0" y="0"/>
          <a:ext cx="0" cy="0"/>
          <a:chOff x="0" y="0"/>
          <a:chExt cx="0" cy="0"/>
        </a:xfrm>
      </p:grpSpPr>
      <p:sp>
        <p:nvSpPr>
          <p:cNvPr id="105003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37" name=""/>
          <p:cNvSpPr/>
          <p:nvPr>
            <p:ph type="sldImg" sz="full" idx="0"/>
          </p:nvPr>
        </p:nvSpPr>
        <p:spPr>
          <a:xfrm rot="0">
            <a:off x="1143000" y="685800"/>
            <a:ext cx="4572000" cy="3429000"/>
          </a:xfrm>
          <a:prstGeom prst="rect"/>
        </p:spPr>
        <p:txBody>
          <a:bodyPr anchor="ctr" bIns="45720" lIns="91440" rIns="91440" tIns="45720"/>
          <a:p/>
        </p:txBody>
      </p:sp>
      <p:sp>
        <p:nvSpPr>
          <p:cNvPr id="105003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952" name=""/>
        <p:cNvGrpSpPr/>
        <p:nvPr/>
      </p:nvGrpSpPr>
      <p:grpSpPr>
        <a:xfrm rot="0">
          <a:off x="0" y="0"/>
          <a:ext cx="0" cy="0"/>
          <a:chOff x="0" y="0"/>
          <a:chExt cx="0" cy="0"/>
        </a:xfrm>
      </p:grpSpPr>
      <p:sp>
        <p:nvSpPr>
          <p:cNvPr id="105004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44" name=""/>
          <p:cNvSpPr/>
          <p:nvPr>
            <p:ph type="sldImg" sz="full" idx="0"/>
          </p:nvPr>
        </p:nvSpPr>
        <p:spPr>
          <a:xfrm rot="0">
            <a:off x="1143000" y="685800"/>
            <a:ext cx="4572000" cy="3429000"/>
          </a:xfrm>
          <a:prstGeom prst="rect"/>
        </p:spPr>
        <p:txBody>
          <a:bodyPr anchor="ctr" bIns="45720" lIns="91440" rIns="91440" tIns="45720"/>
          <a:p/>
        </p:txBody>
      </p:sp>
      <p:sp>
        <p:nvSpPr>
          <p:cNvPr id="105004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955" name=""/>
        <p:cNvGrpSpPr/>
        <p:nvPr/>
      </p:nvGrpSpPr>
      <p:grpSpPr>
        <a:xfrm rot="0">
          <a:off x="0" y="0"/>
          <a:ext cx="0" cy="0"/>
          <a:chOff x="0" y="0"/>
          <a:chExt cx="0" cy="0"/>
        </a:xfrm>
      </p:grpSpPr>
      <p:sp>
        <p:nvSpPr>
          <p:cNvPr id="105005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51" name=""/>
          <p:cNvSpPr/>
          <p:nvPr>
            <p:ph type="sldImg" sz="full" idx="0"/>
          </p:nvPr>
        </p:nvSpPr>
        <p:spPr>
          <a:xfrm rot="0">
            <a:off x="1143000" y="685800"/>
            <a:ext cx="4572000" cy="3429000"/>
          </a:xfrm>
          <a:prstGeom prst="rect"/>
        </p:spPr>
        <p:txBody>
          <a:bodyPr anchor="ctr" bIns="45720" lIns="91440" rIns="91440" tIns="45720"/>
          <a:p/>
        </p:txBody>
      </p:sp>
      <p:sp>
        <p:nvSpPr>
          <p:cNvPr id="105005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958" name=""/>
        <p:cNvGrpSpPr/>
        <p:nvPr/>
      </p:nvGrpSpPr>
      <p:grpSpPr>
        <a:xfrm rot="0">
          <a:off x="0" y="0"/>
          <a:ext cx="0" cy="0"/>
          <a:chOff x="0" y="0"/>
          <a:chExt cx="0" cy="0"/>
        </a:xfrm>
      </p:grpSpPr>
      <p:sp>
        <p:nvSpPr>
          <p:cNvPr id="105005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58" name=""/>
          <p:cNvSpPr/>
          <p:nvPr>
            <p:ph type="sldImg" sz="full" idx="0"/>
          </p:nvPr>
        </p:nvSpPr>
        <p:spPr>
          <a:xfrm rot="0">
            <a:off x="1143000" y="685800"/>
            <a:ext cx="4572000" cy="3429000"/>
          </a:xfrm>
          <a:prstGeom prst="rect"/>
        </p:spPr>
        <p:txBody>
          <a:bodyPr anchor="ctr" bIns="45720" lIns="91440" rIns="91440" tIns="45720"/>
          <a:p/>
        </p:txBody>
      </p:sp>
      <p:sp>
        <p:nvSpPr>
          <p:cNvPr id="105005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961" name=""/>
        <p:cNvGrpSpPr/>
        <p:nvPr/>
      </p:nvGrpSpPr>
      <p:grpSpPr>
        <a:xfrm rot="0">
          <a:off x="0" y="0"/>
          <a:ext cx="0" cy="0"/>
          <a:chOff x="0" y="0"/>
          <a:chExt cx="0" cy="0"/>
        </a:xfrm>
      </p:grpSpPr>
      <p:sp>
        <p:nvSpPr>
          <p:cNvPr id="105006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65" name=""/>
          <p:cNvSpPr/>
          <p:nvPr>
            <p:ph type="sldImg" sz="full" idx="0"/>
          </p:nvPr>
        </p:nvSpPr>
        <p:spPr>
          <a:xfrm rot="0">
            <a:off x="1143000" y="685800"/>
            <a:ext cx="4572000" cy="3429000"/>
          </a:xfrm>
          <a:prstGeom prst="rect"/>
        </p:spPr>
        <p:txBody>
          <a:bodyPr anchor="ctr" bIns="45720" lIns="91440" rIns="91440" tIns="45720"/>
          <a:p/>
        </p:txBody>
      </p:sp>
      <p:sp>
        <p:nvSpPr>
          <p:cNvPr id="105006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964" name=""/>
        <p:cNvGrpSpPr/>
        <p:nvPr/>
      </p:nvGrpSpPr>
      <p:grpSpPr>
        <a:xfrm rot="0">
          <a:off x="0" y="0"/>
          <a:ext cx="0" cy="0"/>
          <a:chOff x="0" y="0"/>
          <a:chExt cx="0" cy="0"/>
        </a:xfrm>
      </p:grpSpPr>
      <p:sp>
        <p:nvSpPr>
          <p:cNvPr id="105007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72" name=""/>
          <p:cNvSpPr/>
          <p:nvPr>
            <p:ph type="sldImg" sz="full" idx="0"/>
          </p:nvPr>
        </p:nvSpPr>
        <p:spPr>
          <a:xfrm rot="0">
            <a:off x="1143000" y="685800"/>
            <a:ext cx="4572000" cy="3429000"/>
          </a:xfrm>
          <a:prstGeom prst="rect"/>
        </p:spPr>
        <p:txBody>
          <a:bodyPr anchor="ctr" bIns="45720" lIns="91440" rIns="91440" tIns="45720"/>
          <a:p/>
        </p:txBody>
      </p:sp>
      <p:sp>
        <p:nvSpPr>
          <p:cNvPr id="105007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967" name=""/>
        <p:cNvGrpSpPr/>
        <p:nvPr/>
      </p:nvGrpSpPr>
      <p:grpSpPr>
        <a:xfrm rot="0">
          <a:off x="0" y="0"/>
          <a:ext cx="0" cy="0"/>
          <a:chOff x="0" y="0"/>
          <a:chExt cx="0" cy="0"/>
        </a:xfrm>
      </p:grpSpPr>
      <p:sp>
        <p:nvSpPr>
          <p:cNvPr id="105007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79" name=""/>
          <p:cNvSpPr/>
          <p:nvPr>
            <p:ph type="sldImg" sz="full" idx="0"/>
          </p:nvPr>
        </p:nvSpPr>
        <p:spPr>
          <a:xfrm rot="0">
            <a:off x="1143000" y="685800"/>
            <a:ext cx="4572000" cy="3429000"/>
          </a:xfrm>
          <a:prstGeom prst="rect"/>
        </p:spPr>
        <p:txBody>
          <a:bodyPr anchor="ctr" bIns="45720" lIns="91440" rIns="91440" tIns="45720"/>
          <a:p/>
        </p:txBody>
      </p:sp>
      <p:sp>
        <p:nvSpPr>
          <p:cNvPr id="105008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970" name=""/>
        <p:cNvGrpSpPr/>
        <p:nvPr/>
      </p:nvGrpSpPr>
      <p:grpSpPr>
        <a:xfrm rot="0">
          <a:off x="0" y="0"/>
          <a:ext cx="0" cy="0"/>
          <a:chOff x="0" y="0"/>
          <a:chExt cx="0" cy="0"/>
        </a:xfrm>
      </p:grpSpPr>
      <p:sp>
        <p:nvSpPr>
          <p:cNvPr id="105008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86" name=""/>
          <p:cNvSpPr/>
          <p:nvPr>
            <p:ph type="sldImg" sz="full" idx="0"/>
          </p:nvPr>
        </p:nvSpPr>
        <p:spPr>
          <a:xfrm rot="0">
            <a:off x="1143000" y="685800"/>
            <a:ext cx="4572000" cy="3429000"/>
          </a:xfrm>
          <a:prstGeom prst="rect"/>
        </p:spPr>
        <p:txBody>
          <a:bodyPr anchor="ctr" bIns="45720" lIns="91440" rIns="91440" tIns="45720"/>
          <a:p/>
        </p:txBody>
      </p:sp>
      <p:sp>
        <p:nvSpPr>
          <p:cNvPr id="105008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973" name=""/>
        <p:cNvGrpSpPr/>
        <p:nvPr/>
      </p:nvGrpSpPr>
      <p:grpSpPr>
        <a:xfrm rot="0">
          <a:off x="0" y="0"/>
          <a:ext cx="0" cy="0"/>
          <a:chOff x="0" y="0"/>
          <a:chExt cx="0" cy="0"/>
        </a:xfrm>
      </p:grpSpPr>
      <p:sp>
        <p:nvSpPr>
          <p:cNvPr id="105009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093" name=""/>
          <p:cNvSpPr/>
          <p:nvPr>
            <p:ph type="sldImg" sz="full" idx="0"/>
          </p:nvPr>
        </p:nvSpPr>
        <p:spPr>
          <a:xfrm rot="0">
            <a:off x="1143000" y="685800"/>
            <a:ext cx="4572000" cy="3429000"/>
          </a:xfrm>
          <a:prstGeom prst="rect"/>
        </p:spPr>
        <p:txBody>
          <a:bodyPr anchor="ctr" bIns="45720" lIns="91440" rIns="91440" tIns="45720"/>
          <a:p/>
        </p:txBody>
      </p:sp>
      <p:sp>
        <p:nvSpPr>
          <p:cNvPr id="105009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976" name=""/>
        <p:cNvGrpSpPr/>
        <p:nvPr/>
      </p:nvGrpSpPr>
      <p:grpSpPr>
        <a:xfrm rot="0">
          <a:off x="0" y="0"/>
          <a:ext cx="0" cy="0"/>
          <a:chOff x="0" y="0"/>
          <a:chExt cx="0" cy="0"/>
        </a:xfrm>
      </p:grpSpPr>
      <p:sp>
        <p:nvSpPr>
          <p:cNvPr id="105009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00" name=""/>
          <p:cNvSpPr/>
          <p:nvPr>
            <p:ph type="sldImg" sz="full" idx="0"/>
          </p:nvPr>
        </p:nvSpPr>
        <p:spPr>
          <a:xfrm rot="0">
            <a:off x="1143000" y="685800"/>
            <a:ext cx="4572000" cy="3429000"/>
          </a:xfrm>
          <a:prstGeom prst="rect"/>
        </p:spPr>
        <p:txBody>
          <a:bodyPr anchor="ctr" bIns="45720" lIns="91440" rIns="91440" tIns="45720"/>
          <a:p/>
        </p:txBody>
      </p:sp>
      <p:sp>
        <p:nvSpPr>
          <p:cNvPr id="105010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979" name=""/>
        <p:cNvGrpSpPr/>
        <p:nvPr/>
      </p:nvGrpSpPr>
      <p:grpSpPr>
        <a:xfrm rot="0">
          <a:off x="0" y="0"/>
          <a:ext cx="0" cy="0"/>
          <a:chOff x="0" y="0"/>
          <a:chExt cx="0" cy="0"/>
        </a:xfrm>
      </p:grpSpPr>
      <p:sp>
        <p:nvSpPr>
          <p:cNvPr id="105010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07" name=""/>
          <p:cNvSpPr/>
          <p:nvPr>
            <p:ph type="sldImg" sz="full" idx="0"/>
          </p:nvPr>
        </p:nvSpPr>
        <p:spPr>
          <a:xfrm rot="0">
            <a:off x="1143000" y="685800"/>
            <a:ext cx="4572000" cy="3429000"/>
          </a:xfrm>
          <a:prstGeom prst="rect"/>
        </p:spPr>
        <p:txBody>
          <a:bodyPr anchor="ctr" bIns="45720" lIns="91440" rIns="91440" tIns="45720"/>
          <a:p/>
        </p:txBody>
      </p:sp>
      <p:sp>
        <p:nvSpPr>
          <p:cNvPr id="105010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982" name=""/>
        <p:cNvGrpSpPr/>
        <p:nvPr/>
      </p:nvGrpSpPr>
      <p:grpSpPr>
        <a:xfrm rot="0">
          <a:off x="0" y="0"/>
          <a:ext cx="0" cy="0"/>
          <a:chOff x="0" y="0"/>
          <a:chExt cx="0" cy="0"/>
        </a:xfrm>
      </p:grpSpPr>
      <p:sp>
        <p:nvSpPr>
          <p:cNvPr id="105011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14" name=""/>
          <p:cNvSpPr/>
          <p:nvPr>
            <p:ph type="sldImg" sz="full" idx="0"/>
          </p:nvPr>
        </p:nvSpPr>
        <p:spPr>
          <a:xfrm rot="0">
            <a:off x="1143000" y="685800"/>
            <a:ext cx="4572000" cy="3429000"/>
          </a:xfrm>
          <a:prstGeom prst="rect"/>
        </p:spPr>
        <p:txBody>
          <a:bodyPr anchor="ctr" bIns="45720" lIns="91440" rIns="91440" tIns="45720"/>
          <a:p/>
        </p:txBody>
      </p:sp>
      <p:sp>
        <p:nvSpPr>
          <p:cNvPr id="105011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985" name=""/>
        <p:cNvGrpSpPr/>
        <p:nvPr/>
      </p:nvGrpSpPr>
      <p:grpSpPr>
        <a:xfrm rot="0">
          <a:off x="0" y="0"/>
          <a:ext cx="0" cy="0"/>
          <a:chOff x="0" y="0"/>
          <a:chExt cx="0" cy="0"/>
        </a:xfrm>
      </p:grpSpPr>
      <p:sp>
        <p:nvSpPr>
          <p:cNvPr id="105012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21" name=""/>
          <p:cNvSpPr/>
          <p:nvPr>
            <p:ph type="sldImg" sz="full" idx="0"/>
          </p:nvPr>
        </p:nvSpPr>
        <p:spPr>
          <a:xfrm rot="0">
            <a:off x="1143000" y="685800"/>
            <a:ext cx="4572000" cy="3429000"/>
          </a:xfrm>
          <a:prstGeom prst="rect"/>
        </p:spPr>
        <p:txBody>
          <a:bodyPr anchor="ctr" bIns="45720" lIns="91440" rIns="91440" tIns="45720"/>
          <a:p/>
        </p:txBody>
      </p:sp>
      <p:sp>
        <p:nvSpPr>
          <p:cNvPr id="105012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988" name=""/>
        <p:cNvGrpSpPr/>
        <p:nvPr/>
      </p:nvGrpSpPr>
      <p:grpSpPr>
        <a:xfrm rot="0">
          <a:off x="0" y="0"/>
          <a:ext cx="0" cy="0"/>
          <a:chOff x="0" y="0"/>
          <a:chExt cx="0" cy="0"/>
        </a:xfrm>
      </p:grpSpPr>
      <p:sp>
        <p:nvSpPr>
          <p:cNvPr id="105012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28" name=""/>
          <p:cNvSpPr/>
          <p:nvPr>
            <p:ph type="sldImg" sz="full" idx="0"/>
          </p:nvPr>
        </p:nvSpPr>
        <p:spPr>
          <a:xfrm rot="0">
            <a:off x="1143000" y="685800"/>
            <a:ext cx="4572000" cy="3429000"/>
          </a:xfrm>
          <a:prstGeom prst="rect"/>
        </p:spPr>
        <p:txBody>
          <a:bodyPr anchor="ctr" bIns="45720" lIns="91440" rIns="91440" tIns="45720"/>
          <a:p/>
        </p:txBody>
      </p:sp>
      <p:sp>
        <p:nvSpPr>
          <p:cNvPr id="105012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991" name=""/>
        <p:cNvGrpSpPr/>
        <p:nvPr/>
      </p:nvGrpSpPr>
      <p:grpSpPr>
        <a:xfrm rot="0">
          <a:off x="0" y="0"/>
          <a:ext cx="0" cy="0"/>
          <a:chOff x="0" y="0"/>
          <a:chExt cx="0" cy="0"/>
        </a:xfrm>
      </p:grpSpPr>
      <p:sp>
        <p:nvSpPr>
          <p:cNvPr id="105013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35" name=""/>
          <p:cNvSpPr/>
          <p:nvPr>
            <p:ph type="sldImg" sz="full" idx="0"/>
          </p:nvPr>
        </p:nvSpPr>
        <p:spPr>
          <a:xfrm rot="0">
            <a:off x="1143000" y="685800"/>
            <a:ext cx="4572000" cy="3429000"/>
          </a:xfrm>
          <a:prstGeom prst="rect"/>
        </p:spPr>
        <p:txBody>
          <a:bodyPr anchor="ctr" bIns="45720" lIns="91440" rIns="91440" tIns="45720"/>
          <a:p/>
        </p:txBody>
      </p:sp>
      <p:sp>
        <p:nvSpPr>
          <p:cNvPr id="105013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994" name=""/>
        <p:cNvGrpSpPr/>
        <p:nvPr/>
      </p:nvGrpSpPr>
      <p:grpSpPr>
        <a:xfrm rot="0">
          <a:off x="0" y="0"/>
          <a:ext cx="0" cy="0"/>
          <a:chOff x="0" y="0"/>
          <a:chExt cx="0" cy="0"/>
        </a:xfrm>
      </p:grpSpPr>
      <p:sp>
        <p:nvSpPr>
          <p:cNvPr id="105014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42" name=""/>
          <p:cNvSpPr/>
          <p:nvPr>
            <p:ph type="sldImg" sz="full" idx="0"/>
          </p:nvPr>
        </p:nvSpPr>
        <p:spPr>
          <a:xfrm rot="0">
            <a:off x="1143000" y="685800"/>
            <a:ext cx="4572000" cy="3429000"/>
          </a:xfrm>
          <a:prstGeom prst="rect"/>
        </p:spPr>
        <p:txBody>
          <a:bodyPr anchor="ctr" bIns="45720" lIns="91440" rIns="91440" tIns="45720"/>
          <a:p/>
        </p:txBody>
      </p:sp>
      <p:sp>
        <p:nvSpPr>
          <p:cNvPr id="105014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997" name=""/>
        <p:cNvGrpSpPr/>
        <p:nvPr/>
      </p:nvGrpSpPr>
      <p:grpSpPr>
        <a:xfrm rot="0">
          <a:off x="0" y="0"/>
          <a:ext cx="0" cy="0"/>
          <a:chOff x="0" y="0"/>
          <a:chExt cx="0" cy="0"/>
        </a:xfrm>
      </p:grpSpPr>
      <p:sp>
        <p:nvSpPr>
          <p:cNvPr id="105014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49" name=""/>
          <p:cNvSpPr/>
          <p:nvPr>
            <p:ph type="sldImg" sz="full" idx="0"/>
          </p:nvPr>
        </p:nvSpPr>
        <p:spPr>
          <a:xfrm rot="0">
            <a:off x="1143000" y="685800"/>
            <a:ext cx="4572000" cy="3429000"/>
          </a:xfrm>
          <a:prstGeom prst="rect"/>
        </p:spPr>
        <p:txBody>
          <a:bodyPr anchor="ctr" bIns="45720" lIns="91440" rIns="91440" tIns="45720"/>
          <a:p/>
        </p:txBody>
      </p:sp>
      <p:sp>
        <p:nvSpPr>
          <p:cNvPr id="105015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000" name=""/>
        <p:cNvGrpSpPr/>
        <p:nvPr/>
      </p:nvGrpSpPr>
      <p:grpSpPr>
        <a:xfrm rot="0">
          <a:off x="0" y="0"/>
          <a:ext cx="0" cy="0"/>
          <a:chOff x="0" y="0"/>
          <a:chExt cx="0" cy="0"/>
        </a:xfrm>
      </p:grpSpPr>
      <p:sp>
        <p:nvSpPr>
          <p:cNvPr id="105015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56" name=""/>
          <p:cNvSpPr/>
          <p:nvPr>
            <p:ph type="sldImg" sz="full" idx="0"/>
          </p:nvPr>
        </p:nvSpPr>
        <p:spPr>
          <a:xfrm rot="0">
            <a:off x="1143000" y="685800"/>
            <a:ext cx="4572000" cy="3429000"/>
          </a:xfrm>
          <a:prstGeom prst="rect"/>
        </p:spPr>
        <p:txBody>
          <a:bodyPr anchor="ctr" bIns="45720" lIns="91440" rIns="91440" tIns="45720"/>
          <a:p/>
        </p:txBody>
      </p:sp>
      <p:sp>
        <p:nvSpPr>
          <p:cNvPr id="105015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003" name=""/>
        <p:cNvGrpSpPr/>
        <p:nvPr/>
      </p:nvGrpSpPr>
      <p:grpSpPr>
        <a:xfrm rot="0">
          <a:off x="0" y="0"/>
          <a:ext cx="0" cy="0"/>
          <a:chOff x="0" y="0"/>
          <a:chExt cx="0" cy="0"/>
        </a:xfrm>
      </p:grpSpPr>
      <p:sp>
        <p:nvSpPr>
          <p:cNvPr id="105016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63" name=""/>
          <p:cNvSpPr/>
          <p:nvPr>
            <p:ph type="sldImg" sz="full" idx="0"/>
          </p:nvPr>
        </p:nvSpPr>
        <p:spPr>
          <a:xfrm rot="0">
            <a:off x="1143000" y="685800"/>
            <a:ext cx="4572000" cy="3429000"/>
          </a:xfrm>
          <a:prstGeom prst="rect"/>
        </p:spPr>
        <p:txBody>
          <a:bodyPr anchor="ctr" bIns="45720" lIns="91440" rIns="91440" tIns="45720"/>
          <a:p/>
        </p:txBody>
      </p:sp>
      <p:sp>
        <p:nvSpPr>
          <p:cNvPr id="105016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006" name=""/>
        <p:cNvGrpSpPr/>
        <p:nvPr/>
      </p:nvGrpSpPr>
      <p:grpSpPr>
        <a:xfrm rot="0">
          <a:off x="0" y="0"/>
          <a:ext cx="0" cy="0"/>
          <a:chOff x="0" y="0"/>
          <a:chExt cx="0" cy="0"/>
        </a:xfrm>
      </p:grpSpPr>
      <p:sp>
        <p:nvSpPr>
          <p:cNvPr id="105016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70" name=""/>
          <p:cNvSpPr/>
          <p:nvPr>
            <p:ph type="sldImg" sz="full" idx="0"/>
          </p:nvPr>
        </p:nvSpPr>
        <p:spPr>
          <a:xfrm rot="0">
            <a:off x="1143000" y="685800"/>
            <a:ext cx="4572000" cy="3429000"/>
          </a:xfrm>
          <a:prstGeom prst="rect"/>
        </p:spPr>
        <p:txBody>
          <a:bodyPr anchor="ctr" bIns="45720" lIns="91440" rIns="91440" tIns="45720"/>
          <a:p/>
        </p:txBody>
      </p:sp>
      <p:sp>
        <p:nvSpPr>
          <p:cNvPr id="105017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009" name=""/>
        <p:cNvGrpSpPr/>
        <p:nvPr/>
      </p:nvGrpSpPr>
      <p:grpSpPr>
        <a:xfrm rot="0">
          <a:off x="0" y="0"/>
          <a:ext cx="0" cy="0"/>
          <a:chOff x="0" y="0"/>
          <a:chExt cx="0" cy="0"/>
        </a:xfrm>
      </p:grpSpPr>
      <p:sp>
        <p:nvSpPr>
          <p:cNvPr id="105017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77" name=""/>
          <p:cNvSpPr/>
          <p:nvPr>
            <p:ph type="sldImg" sz="full" idx="0"/>
          </p:nvPr>
        </p:nvSpPr>
        <p:spPr>
          <a:xfrm rot="0">
            <a:off x="1143000" y="685800"/>
            <a:ext cx="4572000" cy="3429000"/>
          </a:xfrm>
          <a:prstGeom prst="rect"/>
        </p:spPr>
        <p:txBody>
          <a:bodyPr anchor="ctr" bIns="45720" lIns="91440" rIns="91440" tIns="45720"/>
          <a:p/>
        </p:txBody>
      </p:sp>
      <p:sp>
        <p:nvSpPr>
          <p:cNvPr id="105017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012" name=""/>
        <p:cNvGrpSpPr/>
        <p:nvPr/>
      </p:nvGrpSpPr>
      <p:grpSpPr>
        <a:xfrm rot="0">
          <a:off x="0" y="0"/>
          <a:ext cx="0" cy="0"/>
          <a:chOff x="0" y="0"/>
          <a:chExt cx="0" cy="0"/>
        </a:xfrm>
      </p:grpSpPr>
      <p:sp>
        <p:nvSpPr>
          <p:cNvPr id="105018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84" name=""/>
          <p:cNvSpPr/>
          <p:nvPr>
            <p:ph type="sldImg" sz="full" idx="0"/>
          </p:nvPr>
        </p:nvSpPr>
        <p:spPr>
          <a:xfrm rot="0">
            <a:off x="1143000" y="685800"/>
            <a:ext cx="4572000" cy="3429000"/>
          </a:xfrm>
          <a:prstGeom prst="rect"/>
        </p:spPr>
        <p:txBody>
          <a:bodyPr anchor="ctr" bIns="45720" lIns="91440" rIns="91440" tIns="45720"/>
          <a:p/>
        </p:txBody>
      </p:sp>
      <p:sp>
        <p:nvSpPr>
          <p:cNvPr id="105018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015" name=""/>
        <p:cNvGrpSpPr/>
        <p:nvPr/>
      </p:nvGrpSpPr>
      <p:grpSpPr>
        <a:xfrm rot="0">
          <a:off x="0" y="0"/>
          <a:ext cx="0" cy="0"/>
          <a:chOff x="0" y="0"/>
          <a:chExt cx="0" cy="0"/>
        </a:xfrm>
      </p:grpSpPr>
      <p:sp>
        <p:nvSpPr>
          <p:cNvPr id="105019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91" name=""/>
          <p:cNvSpPr/>
          <p:nvPr>
            <p:ph type="sldImg" sz="full" idx="0"/>
          </p:nvPr>
        </p:nvSpPr>
        <p:spPr>
          <a:xfrm rot="0">
            <a:off x="1143000" y="685800"/>
            <a:ext cx="4572000" cy="3429000"/>
          </a:xfrm>
          <a:prstGeom prst="rect"/>
        </p:spPr>
        <p:txBody>
          <a:bodyPr anchor="ctr" bIns="45720" lIns="91440" rIns="91440" tIns="45720"/>
          <a:p/>
        </p:txBody>
      </p:sp>
      <p:sp>
        <p:nvSpPr>
          <p:cNvPr id="105019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018" name=""/>
        <p:cNvGrpSpPr/>
        <p:nvPr/>
      </p:nvGrpSpPr>
      <p:grpSpPr>
        <a:xfrm rot="0">
          <a:off x="0" y="0"/>
          <a:ext cx="0" cy="0"/>
          <a:chOff x="0" y="0"/>
          <a:chExt cx="0" cy="0"/>
        </a:xfrm>
      </p:grpSpPr>
      <p:sp>
        <p:nvSpPr>
          <p:cNvPr id="105019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198" name=""/>
          <p:cNvSpPr/>
          <p:nvPr>
            <p:ph type="sldImg" sz="full" idx="0"/>
          </p:nvPr>
        </p:nvSpPr>
        <p:spPr>
          <a:xfrm rot="0">
            <a:off x="1143000" y="685800"/>
            <a:ext cx="4572000" cy="3429000"/>
          </a:xfrm>
          <a:prstGeom prst="rect"/>
        </p:spPr>
        <p:txBody>
          <a:bodyPr anchor="ctr" bIns="45720" lIns="91440" rIns="91440" tIns="45720"/>
          <a:p/>
        </p:txBody>
      </p:sp>
      <p:sp>
        <p:nvSpPr>
          <p:cNvPr id="105019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021" name=""/>
        <p:cNvGrpSpPr/>
        <p:nvPr/>
      </p:nvGrpSpPr>
      <p:grpSpPr>
        <a:xfrm rot="0">
          <a:off x="0" y="0"/>
          <a:ext cx="0" cy="0"/>
          <a:chOff x="0" y="0"/>
          <a:chExt cx="0" cy="0"/>
        </a:xfrm>
      </p:grpSpPr>
      <p:sp>
        <p:nvSpPr>
          <p:cNvPr id="105020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05" name=""/>
          <p:cNvSpPr/>
          <p:nvPr>
            <p:ph type="sldImg" sz="full" idx="0"/>
          </p:nvPr>
        </p:nvSpPr>
        <p:spPr>
          <a:xfrm rot="0">
            <a:off x="1143000" y="685800"/>
            <a:ext cx="4572000" cy="3429000"/>
          </a:xfrm>
          <a:prstGeom prst="rect"/>
        </p:spPr>
        <p:txBody>
          <a:bodyPr anchor="ctr" bIns="45720" lIns="91440" rIns="91440" tIns="45720"/>
          <a:p/>
        </p:txBody>
      </p:sp>
      <p:sp>
        <p:nvSpPr>
          <p:cNvPr id="105020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024" name=""/>
        <p:cNvGrpSpPr/>
        <p:nvPr/>
      </p:nvGrpSpPr>
      <p:grpSpPr>
        <a:xfrm rot="0">
          <a:off x="0" y="0"/>
          <a:ext cx="0" cy="0"/>
          <a:chOff x="0" y="0"/>
          <a:chExt cx="0" cy="0"/>
        </a:xfrm>
      </p:grpSpPr>
      <p:sp>
        <p:nvSpPr>
          <p:cNvPr id="105021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12" name=""/>
          <p:cNvSpPr/>
          <p:nvPr>
            <p:ph type="sldImg" sz="full" idx="0"/>
          </p:nvPr>
        </p:nvSpPr>
        <p:spPr>
          <a:xfrm rot="0">
            <a:off x="1143000" y="685800"/>
            <a:ext cx="4572000" cy="3429000"/>
          </a:xfrm>
          <a:prstGeom prst="rect"/>
        </p:spPr>
        <p:txBody>
          <a:bodyPr anchor="ctr" bIns="45720" lIns="91440" rIns="91440" tIns="45720"/>
          <a:p/>
        </p:txBody>
      </p:sp>
      <p:sp>
        <p:nvSpPr>
          <p:cNvPr id="105021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027" name=""/>
        <p:cNvGrpSpPr/>
        <p:nvPr/>
      </p:nvGrpSpPr>
      <p:grpSpPr>
        <a:xfrm rot="0">
          <a:off x="0" y="0"/>
          <a:ext cx="0" cy="0"/>
          <a:chOff x="0" y="0"/>
          <a:chExt cx="0" cy="0"/>
        </a:xfrm>
      </p:grpSpPr>
      <p:sp>
        <p:nvSpPr>
          <p:cNvPr id="105021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19" name=""/>
          <p:cNvSpPr/>
          <p:nvPr>
            <p:ph type="sldImg" sz="full" idx="0"/>
          </p:nvPr>
        </p:nvSpPr>
        <p:spPr>
          <a:xfrm rot="0">
            <a:off x="1143000" y="685800"/>
            <a:ext cx="4572000" cy="3429000"/>
          </a:xfrm>
          <a:prstGeom prst="rect"/>
        </p:spPr>
        <p:txBody>
          <a:bodyPr anchor="ctr" bIns="45720" lIns="91440" rIns="91440" tIns="45720"/>
          <a:p/>
        </p:txBody>
      </p:sp>
      <p:sp>
        <p:nvSpPr>
          <p:cNvPr id="105022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030" name=""/>
        <p:cNvGrpSpPr/>
        <p:nvPr/>
      </p:nvGrpSpPr>
      <p:grpSpPr>
        <a:xfrm rot="0">
          <a:off x="0" y="0"/>
          <a:ext cx="0" cy="0"/>
          <a:chOff x="0" y="0"/>
          <a:chExt cx="0" cy="0"/>
        </a:xfrm>
      </p:grpSpPr>
      <p:sp>
        <p:nvSpPr>
          <p:cNvPr id="1050225"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26" name=""/>
          <p:cNvSpPr/>
          <p:nvPr>
            <p:ph type="sldImg" sz="full" idx="0"/>
          </p:nvPr>
        </p:nvSpPr>
        <p:spPr>
          <a:xfrm rot="0">
            <a:off x="1143000" y="685800"/>
            <a:ext cx="4572000" cy="3429000"/>
          </a:xfrm>
          <a:prstGeom prst="rect"/>
        </p:spPr>
        <p:txBody>
          <a:bodyPr anchor="ctr" bIns="45720" lIns="91440" rIns="91440" tIns="45720"/>
          <a:p/>
        </p:txBody>
      </p:sp>
      <p:sp>
        <p:nvSpPr>
          <p:cNvPr id="1050227"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033" name=""/>
        <p:cNvGrpSpPr/>
        <p:nvPr/>
      </p:nvGrpSpPr>
      <p:grpSpPr>
        <a:xfrm rot="0">
          <a:off x="0" y="0"/>
          <a:ext cx="0" cy="0"/>
          <a:chOff x="0" y="0"/>
          <a:chExt cx="0" cy="0"/>
        </a:xfrm>
      </p:grpSpPr>
      <p:sp>
        <p:nvSpPr>
          <p:cNvPr id="1050232"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33" name=""/>
          <p:cNvSpPr/>
          <p:nvPr>
            <p:ph type="sldImg" sz="full" idx="0"/>
          </p:nvPr>
        </p:nvSpPr>
        <p:spPr>
          <a:xfrm rot="0">
            <a:off x="1143000" y="685800"/>
            <a:ext cx="4572000" cy="3429000"/>
          </a:xfrm>
          <a:prstGeom prst="rect"/>
        </p:spPr>
        <p:txBody>
          <a:bodyPr anchor="ctr" bIns="45720" lIns="91440" rIns="91440" tIns="45720"/>
          <a:p/>
        </p:txBody>
      </p:sp>
      <p:sp>
        <p:nvSpPr>
          <p:cNvPr id="1050234"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036" name=""/>
        <p:cNvGrpSpPr/>
        <p:nvPr/>
      </p:nvGrpSpPr>
      <p:grpSpPr>
        <a:xfrm rot="0">
          <a:off x="0" y="0"/>
          <a:ext cx="0" cy="0"/>
          <a:chOff x="0" y="0"/>
          <a:chExt cx="0" cy="0"/>
        </a:xfrm>
      </p:grpSpPr>
      <p:sp>
        <p:nvSpPr>
          <p:cNvPr id="1050239"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40" name=""/>
          <p:cNvSpPr/>
          <p:nvPr>
            <p:ph type="sldImg" sz="full" idx="0"/>
          </p:nvPr>
        </p:nvSpPr>
        <p:spPr>
          <a:xfrm rot="0">
            <a:off x="1143000" y="685800"/>
            <a:ext cx="4572000" cy="3429000"/>
          </a:xfrm>
          <a:prstGeom prst="rect"/>
        </p:spPr>
        <p:txBody>
          <a:bodyPr anchor="ctr" bIns="45720" lIns="91440" rIns="91440" tIns="45720"/>
          <a:p/>
        </p:txBody>
      </p:sp>
      <p:sp>
        <p:nvSpPr>
          <p:cNvPr id="1050241"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039" name=""/>
        <p:cNvGrpSpPr/>
        <p:nvPr/>
      </p:nvGrpSpPr>
      <p:grpSpPr>
        <a:xfrm rot="0">
          <a:off x="0" y="0"/>
          <a:ext cx="0" cy="0"/>
          <a:chOff x="0" y="0"/>
          <a:chExt cx="0" cy="0"/>
        </a:xfrm>
      </p:grpSpPr>
      <p:sp>
        <p:nvSpPr>
          <p:cNvPr id="1050246"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47" name=""/>
          <p:cNvSpPr/>
          <p:nvPr>
            <p:ph type="sldImg" sz="full" idx="0"/>
          </p:nvPr>
        </p:nvSpPr>
        <p:spPr>
          <a:xfrm rot="0">
            <a:off x="1143000" y="685800"/>
            <a:ext cx="4572000" cy="3429000"/>
          </a:xfrm>
          <a:prstGeom prst="rect"/>
        </p:spPr>
        <p:txBody>
          <a:bodyPr anchor="ctr" bIns="45720" lIns="91440" rIns="91440" tIns="45720"/>
          <a:p/>
        </p:txBody>
      </p:sp>
      <p:sp>
        <p:nvSpPr>
          <p:cNvPr id="1050248"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042" name=""/>
        <p:cNvGrpSpPr/>
        <p:nvPr/>
      </p:nvGrpSpPr>
      <p:grpSpPr>
        <a:xfrm rot="0">
          <a:off x="0" y="0"/>
          <a:ext cx="0" cy="0"/>
          <a:chOff x="0" y="0"/>
          <a:chExt cx="0" cy="0"/>
        </a:xfrm>
      </p:grpSpPr>
      <p:sp>
        <p:nvSpPr>
          <p:cNvPr id="1050253"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54" name=""/>
          <p:cNvSpPr/>
          <p:nvPr>
            <p:ph type="sldImg" sz="full" idx="0"/>
          </p:nvPr>
        </p:nvSpPr>
        <p:spPr>
          <a:xfrm rot="0">
            <a:off x="1143000" y="685800"/>
            <a:ext cx="4572000" cy="3429000"/>
          </a:xfrm>
          <a:prstGeom prst="rect"/>
        </p:spPr>
        <p:txBody>
          <a:bodyPr anchor="ctr" bIns="45720" lIns="91440" rIns="91440" tIns="45720"/>
          <a:p/>
        </p:txBody>
      </p:sp>
      <p:sp>
        <p:nvSpPr>
          <p:cNvPr id="1050255"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045" name=""/>
        <p:cNvGrpSpPr/>
        <p:nvPr/>
      </p:nvGrpSpPr>
      <p:grpSpPr>
        <a:xfrm rot="0">
          <a:off x="0" y="0"/>
          <a:ext cx="0" cy="0"/>
          <a:chOff x="0" y="0"/>
          <a:chExt cx="0" cy="0"/>
        </a:xfrm>
      </p:grpSpPr>
      <p:sp>
        <p:nvSpPr>
          <p:cNvPr id="1050260"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61" name=""/>
          <p:cNvSpPr/>
          <p:nvPr>
            <p:ph type="sldImg" sz="full" idx="0"/>
          </p:nvPr>
        </p:nvSpPr>
        <p:spPr>
          <a:xfrm rot="0">
            <a:off x="1143000" y="685800"/>
            <a:ext cx="4572000" cy="3429000"/>
          </a:xfrm>
          <a:prstGeom prst="rect"/>
        </p:spPr>
        <p:txBody>
          <a:bodyPr anchor="ctr" bIns="45720" lIns="91440" rIns="91440" tIns="45720"/>
          <a:p/>
        </p:txBody>
      </p:sp>
      <p:sp>
        <p:nvSpPr>
          <p:cNvPr id="1050262"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048" name=""/>
        <p:cNvGrpSpPr/>
        <p:nvPr/>
      </p:nvGrpSpPr>
      <p:grpSpPr>
        <a:xfrm rot="0">
          <a:off x="0" y="0"/>
          <a:ext cx="0" cy="0"/>
          <a:chOff x="0" y="0"/>
          <a:chExt cx="0" cy="0"/>
        </a:xfrm>
      </p:grpSpPr>
      <p:sp>
        <p:nvSpPr>
          <p:cNvPr id="1050267"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68" name=""/>
          <p:cNvSpPr/>
          <p:nvPr>
            <p:ph type="sldImg" sz="full" idx="0"/>
          </p:nvPr>
        </p:nvSpPr>
        <p:spPr>
          <a:xfrm rot="0">
            <a:off x="1143000" y="685800"/>
            <a:ext cx="4572000" cy="3429000"/>
          </a:xfrm>
          <a:prstGeom prst="rect"/>
        </p:spPr>
        <p:txBody>
          <a:bodyPr anchor="ctr" bIns="45720" lIns="91440" rIns="91440" tIns="45720"/>
          <a:p/>
        </p:txBody>
      </p:sp>
      <p:sp>
        <p:nvSpPr>
          <p:cNvPr id="1050269"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051" name=""/>
        <p:cNvGrpSpPr/>
        <p:nvPr/>
      </p:nvGrpSpPr>
      <p:grpSpPr>
        <a:xfrm rot="0">
          <a:off x="0" y="0"/>
          <a:ext cx="0" cy="0"/>
          <a:chOff x="0" y="0"/>
          <a:chExt cx="0" cy="0"/>
        </a:xfrm>
      </p:grpSpPr>
      <p:sp>
        <p:nvSpPr>
          <p:cNvPr id="1050274"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75" name=""/>
          <p:cNvSpPr/>
          <p:nvPr>
            <p:ph type="sldImg" sz="full" idx="0"/>
          </p:nvPr>
        </p:nvSpPr>
        <p:spPr>
          <a:xfrm rot="0">
            <a:off x="1143000" y="685800"/>
            <a:ext cx="4572000" cy="3429000"/>
          </a:xfrm>
          <a:prstGeom prst="rect"/>
        </p:spPr>
        <p:txBody>
          <a:bodyPr anchor="ctr" bIns="45720" lIns="91440" rIns="91440" tIns="45720"/>
          <a:p/>
        </p:txBody>
      </p:sp>
      <p:sp>
        <p:nvSpPr>
          <p:cNvPr id="1050276"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054" name=""/>
        <p:cNvGrpSpPr/>
        <p:nvPr/>
      </p:nvGrpSpPr>
      <p:grpSpPr>
        <a:xfrm rot="0">
          <a:off x="0" y="0"/>
          <a:ext cx="0" cy="0"/>
          <a:chOff x="0" y="0"/>
          <a:chExt cx="0" cy="0"/>
        </a:xfrm>
      </p:grpSpPr>
      <p:sp>
        <p:nvSpPr>
          <p:cNvPr id="1050281"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82" name=""/>
          <p:cNvSpPr/>
          <p:nvPr>
            <p:ph type="sldImg" sz="full" idx="0"/>
          </p:nvPr>
        </p:nvSpPr>
        <p:spPr>
          <a:xfrm rot="0">
            <a:off x="1143000" y="685800"/>
            <a:ext cx="4572000" cy="3429000"/>
          </a:xfrm>
          <a:prstGeom prst="rect"/>
        </p:spPr>
        <p:txBody>
          <a:bodyPr anchor="ctr" bIns="45720" lIns="91440" rIns="91440" tIns="45720"/>
          <a:p/>
        </p:txBody>
      </p:sp>
      <p:sp>
        <p:nvSpPr>
          <p:cNvPr id="1050283"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057" name=""/>
        <p:cNvGrpSpPr/>
        <p:nvPr/>
      </p:nvGrpSpPr>
      <p:grpSpPr>
        <a:xfrm rot="0">
          <a:off x="0" y="0"/>
          <a:ext cx="0" cy="0"/>
          <a:chOff x="0" y="0"/>
          <a:chExt cx="0" cy="0"/>
        </a:xfrm>
      </p:grpSpPr>
      <p:sp>
        <p:nvSpPr>
          <p:cNvPr id="1050288" name=""/>
          <p:cNvSpPr txBox="1"/>
          <p:nvPr/>
        </p:nvSpPr>
        <p:spPr>
          <a:xfrm rot="0">
            <a:off x="3884612" y="8685212"/>
            <a:ext cx="2971800" cy="457200"/>
          </a:xfrm>
          <a:prstGeom prst="rect"/>
          <a:noFill/>
          <a:ln>
            <a:noFill/>
          </a:ln>
        </p:spPr>
        <p:txBody>
          <a:bodyPr anchor="b" bIns="45720" lIns="91440" rIns="91440" tIns="45720"/>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
        <p:nvSpPr>
          <p:cNvPr id="1050289" name=""/>
          <p:cNvSpPr/>
          <p:nvPr>
            <p:ph type="sldImg" sz="full" idx="0"/>
          </p:nvPr>
        </p:nvSpPr>
        <p:spPr>
          <a:xfrm rot="0">
            <a:off x="1143000" y="685800"/>
            <a:ext cx="4572000" cy="3429000"/>
          </a:xfrm>
          <a:prstGeom prst="rect"/>
        </p:spPr>
        <p:txBody>
          <a:bodyPr anchor="ctr" bIns="45720" lIns="91440" rIns="91440" tIns="45720"/>
          <a:p/>
        </p:txBody>
      </p:sp>
      <p:sp>
        <p:nvSpPr>
          <p:cNvPr id="1050290" name=""/>
          <p:cNvSpPr/>
          <p:nvPr>
            <p:ph type="body" sz="full" idx="1"/>
          </p:nvPr>
        </p:nvSpPr>
        <p:spPr>
          <a:xfrm rot="0">
            <a:off x="685800" y="4343400"/>
            <a:ext cx="5486400" cy="4114800"/>
          </a:xfrm>
          <a:prstGeom prst="rect"/>
          <a:noFill/>
          <a:ln>
            <a:noFill/>
          </a:ln>
        </p:spPr>
        <p:txBody>
          <a:bodyPr anchor="t" bIns="45720" lIns="91440" rIns="91440" tIns="45720"/>
          <a:p>
            <a:pPr eaLnBrk="1" hangingPunct="1" latinLnBrk="1" lvl="0"/>
            <a:endParaRPr altLang="en-US"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wmf"/><Relationship Id="rId2" Type="http://schemas.openxmlformats.org/officeDocument/2006/relationships/image" Target="../media/image2.png"/><Relationship Id="rId3"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392" name=""/>
        <p:cNvGrpSpPr/>
        <p:nvPr/>
      </p:nvGrpSpPr>
      <p:grpSpPr>
        <a:xfrm>
          <a:off x="0" y="0"/>
          <a:ext cx="0" cy="0"/>
          <a:chOff x="0" y="0"/>
          <a:chExt cx="0" cy="0"/>
        </a:xfrm>
      </p:grpSpPr>
      <p:sp>
        <p:nvSpPr>
          <p:cNvPr id="1048591" name="Title 1"/>
          <p:cNvSpPr>
            <a:spLocks noGrp="1"/>
          </p:cNvSpPr>
          <p:nvPr>
            <p:ph type="ctrTitle"/>
          </p:nvPr>
        </p:nvSpPr>
        <p:spPr>
          <a:xfrm>
            <a:off x="685800" y="2130425"/>
            <a:ext cx="7772400" cy="1470025"/>
          </a:xfrm>
        </p:spPr>
        <p:txBody>
          <a:bodyPr/>
          <a:p>
            <a:r>
              <a:rPr lang="en-US" smtClean="0"/>
              <a:t>Click to edit Master title style</a:t>
            </a:r>
            <a:endParaRPr lang="en-US"/>
          </a:p>
        </p:txBody>
      </p:sp>
      <p:sp>
        <p:nvSpPr>
          <p:cNvPr id="1048592" name="Subtitle 2"/>
          <p:cNvSpPr>
            <a:spLocks noGrp="1"/>
          </p:cNvSpPr>
          <p:nvPr>
            <p:ph type="subTitle" idx="1"/>
          </p:nvPr>
        </p:nvSpPr>
        <p:spPr>
          <a:xfrm>
            <a:off x="1371600" y="3886200"/>
            <a:ext cx="6400800" cy="1752600"/>
          </a:xfrm>
        </p:spPr>
        <p:txBody>
          <a:bodyPr/>
          <a:lstStyle>
            <a:lvl1pPr algn="ctr" indent="0" marL="0">
              <a:buNone/>
              <a:defRPr>
                <a:solidFill>
                  <a:schemeClr val="tx1">
                    <a:tint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91" name=""/>
        <p:cNvGrpSpPr/>
        <p:nvPr/>
      </p:nvGrpSpPr>
      <p:grpSpPr>
        <a:xfrm>
          <a:off x="0" y="0"/>
          <a:ext cx="0" cy="0"/>
          <a:chOff x="0" y="0"/>
          <a:chExt cx="0" cy="0"/>
        </a:xfrm>
      </p:grpSpPr>
      <p:sp>
        <p:nvSpPr>
          <p:cNvPr id="1048584" name="Title 1"/>
          <p:cNvSpPr>
            <a:spLocks noGrp="1"/>
          </p:cNvSpPr>
          <p:nvPr>
            <p:ph type="title"/>
          </p:nvPr>
        </p:nvSpPr>
        <p:spPr/>
        <p:txBody>
          <a:bodyPr/>
          <a:p>
            <a:r>
              <a:rPr lang="en-US" smtClean="0"/>
              <a:t>Click to edit Master title style</a:t>
            </a:r>
            <a:endParaRPr lang="en-US"/>
          </a:p>
        </p:txBody>
      </p:sp>
      <p:sp>
        <p:nvSpPr>
          <p:cNvPr id="1048585"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085" name=""/>
        <p:cNvGrpSpPr/>
        <p:nvPr/>
      </p:nvGrpSpPr>
      <p:grpSpPr>
        <a:xfrm>
          <a:off x="0" y="0"/>
          <a:ext cx="0" cy="0"/>
          <a:chOff x="0" y="0"/>
          <a:chExt cx="0" cy="0"/>
        </a:xfrm>
      </p:grpSpPr>
      <p:sp>
        <p:nvSpPr>
          <p:cNvPr id="1050375"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50376" name="Text Placeholder 2"/>
          <p:cNvSpPr>
            <a:spLocks noGrp="1"/>
          </p:cNvSpPr>
          <p:nvPr>
            <p:ph type="body" idx="1"/>
          </p:nvPr>
        </p:nvSpPr>
        <p:spPr>
          <a:xfrm>
            <a:off x="722313" y="2906713"/>
            <a:ext cx="7772400" cy="1500187"/>
          </a:xfrm>
        </p:spPr>
        <p:txBody>
          <a:bodyPr anchor="b"/>
          <a:lstStyle>
            <a:lvl1pPr indent="0" marL="0">
              <a:buNone/>
              <a:defRPr sz="2000">
                <a:solidFill>
                  <a:schemeClr val="tx1">
                    <a:tint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458" name=""/>
        <p:cNvGrpSpPr/>
        <p:nvPr/>
      </p:nvGrpSpPr>
      <p:grpSpPr>
        <a:xfrm>
          <a:off x="0" y="0"/>
          <a:ext cx="0" cy="0"/>
          <a:chOff x="0" y="0"/>
          <a:chExt cx="0" cy="0"/>
        </a:xfrm>
      </p:grpSpPr>
      <p:sp>
        <p:nvSpPr>
          <p:cNvPr id="1048788" name="Title 1"/>
          <p:cNvSpPr>
            <a:spLocks noGrp="1"/>
          </p:cNvSpPr>
          <p:nvPr>
            <p:ph type="title"/>
          </p:nvPr>
        </p:nvSpPr>
        <p:spPr/>
        <p:txBody>
          <a:bodyPr/>
          <a:p>
            <a:r>
              <a:rPr lang="en-US" smtClean="0"/>
              <a:t>Click to edit Master title style</a:t>
            </a:r>
            <a:endParaRPr lang="en-US"/>
          </a:p>
        </p:txBody>
      </p:sp>
      <p:sp>
        <p:nvSpPr>
          <p:cNvPr id="1048789"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90"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418" name=""/>
        <p:cNvGrpSpPr/>
        <p:nvPr/>
      </p:nvGrpSpPr>
      <p:grpSpPr>
        <a:xfrm>
          <a:off x="0" y="0"/>
          <a:ext cx="0" cy="0"/>
          <a:chOff x="0" y="0"/>
          <a:chExt cx="0" cy="0"/>
        </a:xfrm>
      </p:grpSpPr>
      <p:sp>
        <p:nvSpPr>
          <p:cNvPr id="1048665" name="Title 1"/>
          <p:cNvSpPr>
            <a:spLocks noGrp="1"/>
          </p:cNvSpPr>
          <p:nvPr>
            <p:ph type="title"/>
          </p:nvPr>
        </p:nvSpPr>
        <p:spPr/>
        <p:txBody>
          <a:bodyPr/>
          <a:p>
            <a:r>
              <a:rPr lang="en-US" smtClean="0"/>
              <a:t>Click to edit Master title style</a:t>
            </a:r>
            <a:endParaRPr lang="en-US"/>
          </a:p>
        </p:txBody>
      </p:sp>
      <p:sp>
        <p:nvSpPr>
          <p:cNvPr id="1048666"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667"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68"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669"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086" name=""/>
        <p:cNvGrpSpPr/>
        <p:nvPr/>
      </p:nvGrpSpPr>
      <p:grpSpPr>
        <a:xfrm>
          <a:off x="0" y="0"/>
          <a:ext cx="0" cy="0"/>
          <a:chOff x="0" y="0"/>
          <a:chExt cx="0" cy="0"/>
        </a:xfrm>
      </p:grpSpPr>
      <p:sp>
        <p:nvSpPr>
          <p:cNvPr id="1050377" name="Title 1"/>
          <p:cNvSpPr>
            <a:spLocks noGrp="1"/>
          </p:cNvSpPr>
          <p:nvPr>
            <p:ph type="title"/>
          </p:nvPr>
        </p:nvSpPr>
        <p:spPr/>
        <p:txBody>
          <a:bodyPr/>
          <a:p>
            <a:r>
              <a:rPr lang="en-US" smtClean="0"/>
              <a:t>Click to edit Master title style</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087" name=""/>
        <p:cNvGrpSpPr/>
        <p:nvPr/>
      </p:nvGrpSpPr>
      <p:grpSpPr>
        <a:xfrm>
          <a:off x="0" y="0"/>
          <a:ext cx="0" cy="0"/>
          <a:chOff x="0" y="0"/>
          <a:chExt cx="0" cy="0"/>
        </a:xfrm>
      </p:grpSpPr>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088" name=""/>
        <p:cNvGrpSpPr/>
        <p:nvPr/>
      </p:nvGrpSpPr>
      <p:grpSpPr>
        <a:xfrm>
          <a:off x="0" y="0"/>
          <a:ext cx="0" cy="0"/>
          <a:chOff x="0" y="0"/>
          <a:chExt cx="0" cy="0"/>
        </a:xfrm>
      </p:grpSpPr>
      <p:sp>
        <p:nvSpPr>
          <p:cNvPr id="1050378"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US"/>
          </a:p>
        </p:txBody>
      </p:sp>
      <p:sp>
        <p:nvSpPr>
          <p:cNvPr id="1050379"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80"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089" name=""/>
        <p:cNvGrpSpPr/>
        <p:nvPr/>
      </p:nvGrpSpPr>
      <p:grpSpPr>
        <a:xfrm>
          <a:off x="0" y="0"/>
          <a:ext cx="0" cy="0"/>
          <a:chOff x="0" y="0"/>
          <a:chExt cx="0" cy="0"/>
        </a:xfrm>
      </p:grpSpPr>
      <p:sp>
        <p:nvSpPr>
          <p:cNvPr id="1050381"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US"/>
          </a:p>
        </p:txBody>
      </p:sp>
      <p:sp>
        <p:nvSpPr>
          <p:cNvPr id="1050382" name="Picture Placeholder 2"/>
          <p:cNvSpPr>
            <a:spLocks noGrp="1"/>
          </p:cNvSpPr>
          <p:nvPr>
            <p:ph type="pic" idx="1"/>
          </p:nvPr>
        </p:nvSpPr>
        <p:spPr>
          <a:xfrm>
            <a:off x="1792288" y="612775"/>
            <a:ext cx="5486400" cy="4114800"/>
          </a:xfrm>
        </p:spPr>
        <p:txBody>
          <a:bodyPr anchor="t" anchorCtr="0" bIns="45720" compatLnSpc="1" lIns="91440" numCol="1" rIns="91440" rtlCol="0" tIns="45720" vert="horz" wrap="square">
            <a:prstTxWarp prst="textNoShape"/>
            <a:normAutofit/>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1" fontAlgn="base" hangingPunct="1" indent="0" latinLnBrk="0" lvl="0" marL="0" marR="0" rtl="0">
              <a:lnSpc>
                <a:spcPct val="100000"/>
              </a:lnSpc>
              <a:spcBef>
                <a:spcPct val="20000"/>
              </a:spcBef>
              <a:spcAft>
                <a:spcPct val="0"/>
              </a:spcAft>
              <a:buClrTx/>
              <a:buSzTx/>
              <a:buFont typeface="Arial" panose="020B0604020202020204" pitchFamily="34" charset="0"/>
              <a:buNone/>
            </a:pPr>
            <a:endParaRPr baseline="0" b="0" cap="none" sz="3200" i="0" kern="1200" kumimoji="0" lang="en-US" noProof="0" normalizeH="0" spc="0" strike="noStrike" u="none">
              <a:ln>
                <a:noFill/>
              </a:ln>
              <a:solidFill>
                <a:schemeClr val="tx1"/>
              </a:solidFill>
              <a:effectLst/>
              <a:uLnTx/>
              <a:uFillTx/>
              <a:latin typeface="+mn-lt"/>
              <a:ea typeface="+mn-ea"/>
              <a:cs typeface="+mn-cs"/>
            </a:endParaRPr>
          </a:p>
        </p:txBody>
      </p:sp>
      <p:sp>
        <p:nvSpPr>
          <p:cNvPr id="1050383"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090" name=""/>
        <p:cNvGrpSpPr/>
        <p:nvPr/>
      </p:nvGrpSpPr>
      <p:grpSpPr>
        <a:xfrm>
          <a:off x="0" y="0"/>
          <a:ext cx="0" cy="0"/>
          <a:chOff x="0" y="0"/>
          <a:chExt cx="0" cy="0"/>
        </a:xfrm>
      </p:grpSpPr>
      <p:sp>
        <p:nvSpPr>
          <p:cNvPr id="1050384" name="Title 1"/>
          <p:cNvSpPr>
            <a:spLocks noGrp="1"/>
          </p:cNvSpPr>
          <p:nvPr>
            <p:ph type="title"/>
          </p:nvPr>
        </p:nvSpPr>
        <p:spPr/>
        <p:txBody>
          <a:bodyPr/>
          <a:p>
            <a:r>
              <a:rPr lang="en-US" smtClean="0"/>
              <a:t>Click to edit Master title style</a:t>
            </a:r>
            <a:endParaRPr lang="en-US"/>
          </a:p>
        </p:txBody>
      </p:sp>
      <p:sp>
        <p:nvSpPr>
          <p:cNvPr id="1050385"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091" name=""/>
        <p:cNvGrpSpPr/>
        <p:nvPr/>
      </p:nvGrpSpPr>
      <p:grpSpPr>
        <a:xfrm>
          <a:off x="0" y="0"/>
          <a:ext cx="0" cy="0"/>
          <a:chOff x="0" y="0"/>
          <a:chExt cx="0" cy="0"/>
        </a:xfrm>
      </p:grpSpPr>
      <p:sp>
        <p:nvSpPr>
          <p:cNvPr id="1050386" name="Vertical Title 1"/>
          <p:cNvSpPr>
            <a:spLocks noGrp="1"/>
          </p:cNvSpPr>
          <p:nvPr>
            <p:ph type="title" orient="vert"/>
          </p:nvPr>
        </p:nvSpPr>
        <p:spPr>
          <a:xfrm>
            <a:off x="6629400" y="274638"/>
            <a:ext cx="2057400" cy="5851525"/>
          </a:xfrm>
        </p:spPr>
        <p:txBody>
          <a:bodyPr vert="eaVert"/>
          <a:p>
            <a:r>
              <a:rPr lang="en-US" smtClean="0"/>
              <a:t>Click to edit Master title style</a:t>
            </a:r>
            <a:endParaRPr lang="en-US"/>
          </a:p>
        </p:txBody>
      </p:sp>
      <p:sp>
        <p:nvSpPr>
          <p:cNvPr id="1050387" name="Vertical Text Placeholder 2"/>
          <p:cNvSpPr>
            <a:spLocks noGrp="1"/>
          </p:cNvSpPr>
          <p:nvPr>
            <p:ph type="body" orient="vert" idx="1"/>
          </p:nvPr>
        </p:nvSpPr>
        <p:spPr>
          <a:xfrm>
            <a:off x="457200" y="274638"/>
            <a:ext cx="6019800" cy="5851525"/>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p:bg bwMode="white">
      <p:bgPr>
        <a:solidFill>
          <a:schemeClr val="lt1"/>
        </a:solidFill>
      </p:bgPr>
    </p:bg>
    <p:spTree>
      <p:nvGrpSpPr>
        <p:cNvPr id="683" name=""/>
        <p:cNvGrpSpPr/>
        <p:nvPr/>
      </p:nvGrpSpPr>
      <p:grpSpPr>
        <a:xfrm rot="0">
          <a:off x="0" y="0"/>
          <a:ext cx="0" cy="0"/>
          <a:chOff x="0" y="0"/>
          <a:chExt cx="0" cy="0"/>
        </a:xfrm>
      </p:grpSpPr>
      <p:grpSp>
        <p:nvGrpSpPr>
          <p:cNvPr id="684" name=""/>
          <p:cNvGrpSpPr/>
          <p:nvPr/>
        </p:nvGrpSpPr>
        <p:grpSpPr>
          <a:xfrm rot="0">
            <a:off x="0" y="0"/>
            <a:ext cx="9159875" cy="6870700"/>
            <a:chOff x="0" y="0"/>
            <a:chExt cx="5770" cy="4328"/>
          </a:xfrm>
        </p:grpSpPr>
        <p:sp>
          <p:nvSpPr>
            <p:cNvPr id="1049391" name=""/>
            <p:cNvSpPr/>
            <p:nvPr/>
          </p:nvSpPr>
          <p:spPr bwMode="hidden">
            <a:xfrm rot="0">
              <a:off x="0" y="4186"/>
              <a:ext cx="5089" cy="142"/>
            </a:xfrm>
            <a:prstGeom prst="rect"/>
            <a:gradFill rotWithShape="0">
              <a:gsLst>
                <a:gs pos="0">
                  <a:schemeClr val="lt1">
                    <a:alpha val="100000"/>
                  </a:schemeClr>
                </a:gs>
                <a:gs pos="100000">
                  <a:schemeClr val="dk2">
                    <a:alpha val="100000"/>
                  </a:scheme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392" name=""/>
            <p:cNvSpPr/>
            <p:nvPr/>
          </p:nvSpPr>
          <p:spPr bwMode="hidden">
            <a:xfrm rot="0">
              <a:off x="0" y="0"/>
              <a:ext cx="5089" cy="126"/>
            </a:xfrm>
            <a:prstGeom prst="rect"/>
            <a:gradFill rotWithShape="0">
              <a:gsLst>
                <a:gs pos="0">
                  <a:schemeClr val="dk2">
                    <a:alpha val="100000"/>
                  </a:schemeClr>
                </a:gs>
                <a:gs pos="100000">
                  <a:schemeClr val="lt1">
                    <a:alpha val="100000"/>
                  </a:scheme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393" name=""/>
            <p:cNvSpPr/>
            <p:nvPr/>
          </p:nvSpPr>
          <p:spPr>
            <a:xfrm rot="0">
              <a:off x="5010" y="0"/>
              <a:ext cx="758" cy="4320"/>
            </a:xfrm>
            <a:prstGeom prst="rect"/>
            <a:gradFill rotWithShape="0">
              <a:gsLst>
                <a:gs pos="0">
                  <a:srgbClr val="B49B6D">
                    <a:alpha val="100000"/>
                  </a:srgbClr>
                </a:gs>
                <a:gs pos="50000">
                  <a:schemeClr val="accent1">
                    <a:alpha val="100000"/>
                  </a:schemeClr>
                </a:gs>
                <a:gs pos="100000">
                  <a:srgbClr val="B49B6D">
                    <a:alpha val="100000"/>
                  </a:srgb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grpSp>
          <p:nvGrpSpPr>
            <p:cNvPr id="685" name=""/>
            <p:cNvGrpSpPr/>
            <p:nvPr/>
          </p:nvGrpSpPr>
          <p:grpSpPr>
            <a:xfrm rot="0">
              <a:off x="4944" y="1"/>
              <a:ext cx="816" cy="3974"/>
              <a:chOff x="4944" y="1"/>
              <a:chExt cx="816" cy="3974"/>
            </a:xfrm>
          </p:grpSpPr>
          <p:grpSp>
            <p:nvGrpSpPr>
              <p:cNvPr id="686" name=""/>
              <p:cNvGrpSpPr/>
              <p:nvPr/>
            </p:nvGrpSpPr>
            <p:grpSpPr>
              <a:xfrm rot="0">
                <a:off x="5280" y="1"/>
                <a:ext cx="480" cy="1430"/>
                <a:chOff x="5280" y="1"/>
                <a:chExt cx="480" cy="1430"/>
              </a:xfrm>
            </p:grpSpPr>
            <p:grpSp>
              <p:nvGrpSpPr>
                <p:cNvPr id="687" name=""/>
                <p:cNvGrpSpPr/>
                <p:nvPr/>
              </p:nvGrpSpPr>
              <p:grpSpPr>
                <a:xfrm rot="16200000">
                  <a:off x="5484" y="0"/>
                  <a:ext cx="174" cy="176"/>
                  <a:chOff x="1657" y="323"/>
                  <a:chExt cx="1691" cy="2560"/>
                </a:xfrm>
              </p:grpSpPr>
              <p:grpSp>
                <p:nvGrpSpPr>
                  <p:cNvPr id="688" name=""/>
                  <p:cNvGrpSpPr/>
                  <p:nvPr/>
                </p:nvGrpSpPr>
                <p:grpSpPr>
                  <a:xfrm rot="0">
                    <a:off x="1657" y="323"/>
                    <a:ext cx="1691" cy="2560"/>
                    <a:chOff x="1657" y="323"/>
                    <a:chExt cx="1691" cy="2560"/>
                  </a:xfrm>
                </p:grpSpPr>
                <p:sp>
                  <p:nvSpPr>
                    <p:cNvPr id="1049394" name=""/>
                    <p:cNvSpPr/>
                    <p:nvPr/>
                  </p:nvSpPr>
                  <p:spPr bwMode="auto">
                    <a:xfrm rot="0">
                      <a:off x="2143" y="323"/>
                      <a:ext cx="1234" cy="2560"/>
                    </a:xfrm>
                    <a:custGeom>
                      <a:avLst/>
                      <a:ahLst/>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path>
                      </a:pathLst>
                    </a:custGeom>
                    <a:solidFill>
                      <a:srgbClr val="E7D6B7">
                        <a:alpha val="100000"/>
                      </a:srgbClr>
                    </a:solidFill>
                    <a:ln>
                      <a:noFill/>
                    </a:ln>
                  </p:spPr>
                </p:sp>
                <p:sp>
                  <p:nvSpPr>
                    <p:cNvPr id="1049395" name=""/>
                    <p:cNvSpPr/>
                    <p:nvPr/>
                  </p:nvSpPr>
                  <p:spPr bwMode="auto">
                    <a:xfrm rot="0">
                      <a:off x="1686" y="381"/>
                      <a:ext cx="865" cy="2065"/>
                    </a:xfrm>
                    <a:custGeom>
                      <a:avLst/>
                      <a:ahLst/>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path>
                      </a:pathLst>
                    </a:custGeom>
                    <a:solidFill>
                      <a:srgbClr val="E7D6B7">
                        <a:alpha val="100000"/>
                      </a:srgbClr>
                    </a:solidFill>
                    <a:ln>
                      <a:noFill/>
                    </a:ln>
                  </p:spPr>
                </p:sp>
              </p:grpSp>
              <p:sp>
                <p:nvSpPr>
                  <p:cNvPr id="1049396" name=""/>
                  <p:cNvSpPr/>
                  <p:nvPr/>
                </p:nvSpPr>
                <p:spPr>
                  <a:xfrm rot="0">
                    <a:off x="2396" y="1428"/>
                    <a:ext cx="175" cy="247"/>
                  </a:xfrm>
                  <a:prstGeom prst="ellipse"/>
                  <a:solidFill>
                    <a:srgbClr val="E7D6B7"/>
                  </a:soli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lvl="0"/>
                    <a:endParaRPr altLang="en-US" lang="en-US">
                      <a:solidFill>
                        <a:srgbClr val="2F1311"/>
                      </a:solidFill>
                      <a:latin typeface="Verdana" pitchFamily="34" charset="0"/>
                    </a:endParaRPr>
                  </a:p>
                </p:txBody>
              </p:sp>
              <p:sp>
                <p:nvSpPr>
                  <p:cNvPr id="1049397" name=""/>
                  <p:cNvSpPr/>
                  <p:nvPr/>
                </p:nvSpPr>
                <p:spPr bwMode="auto">
                  <a:xfrm rot="0">
                    <a:off x="2629" y="745"/>
                    <a:ext cx="262" cy="524"/>
                  </a:xfrm>
                  <a:custGeom>
                    <a:avLst/>
                    <a:ahLst/>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path>
                    </a:pathLst>
                  </a:custGeom>
                  <a:solidFill>
                    <a:srgbClr val="E7D6B7">
                      <a:alpha val="100000"/>
                    </a:srgbClr>
                  </a:solidFill>
                  <a:ln>
                    <a:noFill/>
                  </a:ln>
                </p:spPr>
              </p:sp>
              <p:sp>
                <p:nvSpPr>
                  <p:cNvPr id="1049398" name=""/>
                  <p:cNvSpPr/>
                  <p:nvPr/>
                </p:nvSpPr>
                <p:spPr bwMode="auto">
                  <a:xfrm rot="0">
                    <a:off x="2697" y="1588"/>
                    <a:ext cx="398" cy="349"/>
                  </a:xfrm>
                  <a:custGeom>
                    <a:avLst/>
                    <a:ahLst/>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path>
                    </a:pathLst>
                  </a:custGeom>
                  <a:solidFill>
                    <a:srgbClr val="E7D6B7">
                      <a:alpha val="100000"/>
                    </a:srgbClr>
                  </a:solidFill>
                  <a:ln>
                    <a:noFill/>
                  </a:ln>
                </p:spPr>
              </p:sp>
              <p:sp>
                <p:nvSpPr>
                  <p:cNvPr id="1049399" name=""/>
                  <p:cNvSpPr/>
                  <p:nvPr/>
                </p:nvSpPr>
                <p:spPr bwMode="auto">
                  <a:xfrm rot="0">
                    <a:off x="2444" y="1923"/>
                    <a:ext cx="146" cy="567"/>
                  </a:xfrm>
                  <a:custGeom>
                    <a:avLst/>
                    <a:ahLst/>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path>
                    </a:pathLst>
                  </a:custGeom>
                  <a:solidFill>
                    <a:srgbClr val="E7D6B7">
                      <a:alpha val="100000"/>
                    </a:srgbClr>
                  </a:solidFill>
                  <a:ln>
                    <a:noFill/>
                  </a:ln>
                </p:spPr>
              </p:sp>
              <p:sp>
                <p:nvSpPr>
                  <p:cNvPr id="1049400" name=""/>
                  <p:cNvSpPr/>
                  <p:nvPr/>
                </p:nvSpPr>
                <p:spPr bwMode="auto">
                  <a:xfrm rot="0">
                    <a:off x="1910" y="1588"/>
                    <a:ext cx="389" cy="247"/>
                  </a:xfrm>
                  <a:custGeom>
                    <a:avLst/>
                    <a:ahLst/>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path>
                    </a:pathLst>
                  </a:custGeom>
                  <a:solidFill>
                    <a:srgbClr val="E7D6B7">
                      <a:alpha val="100000"/>
                    </a:srgbClr>
                  </a:solidFill>
                  <a:ln>
                    <a:noFill/>
                  </a:ln>
                </p:spPr>
              </p:sp>
              <p:sp>
                <p:nvSpPr>
                  <p:cNvPr id="1049401" name=""/>
                  <p:cNvSpPr/>
                  <p:nvPr/>
                </p:nvSpPr>
                <p:spPr bwMode="auto">
                  <a:xfrm rot="0">
                    <a:off x="2094" y="934"/>
                    <a:ext cx="233" cy="378"/>
                  </a:xfrm>
                  <a:custGeom>
                    <a:avLst/>
                    <a:ahLst/>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path>
                    </a:pathLst>
                  </a:custGeom>
                  <a:solidFill>
                    <a:srgbClr val="E7D6B7">
                      <a:alpha val="100000"/>
                    </a:srgbClr>
                  </a:solidFill>
                  <a:ln>
                    <a:noFill/>
                  </a:ln>
                </p:spPr>
              </p:sp>
            </p:grpSp>
            <p:pic>
              <p:nvPicPr>
                <p:cNvPr id="2097188" name=""/>
                <p:cNvPicPr>
                  <a:picLocks/>
                </p:cNvPicPr>
                <p:nvPr/>
              </p:nvPicPr>
              <p:blipFill>
                <a:blip xmlns:r="http://schemas.openxmlformats.org/officeDocument/2006/relationships" r:embed="rId1"/>
                <a:srcRect l="0" t="0" r="0" b="0"/>
                <a:stretch>
                  <a:fillRect/>
                </a:stretch>
              </p:blipFill>
              <p:spPr>
                <a:xfrm rot="0">
                  <a:off x="5280" y="144"/>
                  <a:ext cx="186" cy="183"/>
                </a:xfrm>
                <a:prstGeom prst="rect"/>
                <a:noFill/>
                <a:ln>
                  <a:noFill/>
                </a:ln>
              </p:spPr>
            </p:pic>
            <p:pic>
              <p:nvPicPr>
                <p:cNvPr id="2097189" name=""/>
                <p:cNvPicPr>
                  <a:picLocks/>
                </p:cNvPicPr>
                <p:nvPr/>
              </p:nvPicPr>
              <p:blipFill>
                <a:blip xmlns:r="http://schemas.openxmlformats.org/officeDocument/2006/relationships" r:embed="rId1"/>
                <a:srcRect l="0" t="0" r="0" b="0"/>
                <a:stretch>
                  <a:fillRect/>
                </a:stretch>
              </p:blipFill>
              <p:spPr>
                <a:xfrm rot="0">
                  <a:off x="5574" y="144"/>
                  <a:ext cx="186" cy="183"/>
                </a:xfrm>
                <a:prstGeom prst="rect"/>
                <a:noFill/>
                <a:ln>
                  <a:noFill/>
                </a:ln>
              </p:spPr>
            </p:pic>
            <p:pic>
              <p:nvPicPr>
                <p:cNvPr id="2097190" name=""/>
                <p:cNvPicPr>
                  <a:picLocks/>
                </p:cNvPicPr>
                <p:nvPr/>
              </p:nvPicPr>
              <p:blipFill>
                <a:blip xmlns:r="http://schemas.openxmlformats.org/officeDocument/2006/relationships" r:embed="rId1"/>
                <a:srcRect l="0" t="0" r="0" b="0"/>
                <a:stretch>
                  <a:fillRect/>
                </a:stretch>
              </p:blipFill>
              <p:spPr>
                <a:xfrm rot="0">
                  <a:off x="5424" y="336"/>
                  <a:ext cx="186" cy="183"/>
                </a:xfrm>
                <a:prstGeom prst="rect"/>
                <a:noFill/>
                <a:ln>
                  <a:noFill/>
                </a:ln>
              </p:spPr>
            </p:pic>
            <p:pic>
              <p:nvPicPr>
                <p:cNvPr id="2097191" name=""/>
                <p:cNvPicPr>
                  <a:picLocks/>
                </p:cNvPicPr>
                <p:nvPr/>
              </p:nvPicPr>
              <p:blipFill>
                <a:blip xmlns:r="http://schemas.openxmlformats.org/officeDocument/2006/relationships" r:embed="rId1"/>
                <a:srcRect l="0" t="0" r="0" b="0"/>
                <a:stretch>
                  <a:fillRect/>
                </a:stretch>
              </p:blipFill>
              <p:spPr>
                <a:xfrm rot="0">
                  <a:off x="5376" y="576"/>
                  <a:ext cx="186" cy="183"/>
                </a:xfrm>
                <a:prstGeom prst="rect"/>
                <a:noFill/>
                <a:ln>
                  <a:noFill/>
                </a:ln>
              </p:spPr>
            </p:pic>
            <p:pic>
              <p:nvPicPr>
                <p:cNvPr id="2097192" name=""/>
                <p:cNvPicPr>
                  <a:picLocks/>
                </p:cNvPicPr>
                <p:nvPr/>
              </p:nvPicPr>
              <p:blipFill>
                <a:blip xmlns:r="http://schemas.openxmlformats.org/officeDocument/2006/relationships" r:embed="rId1"/>
                <a:srcRect l="0" t="0" r="0" b="0"/>
                <a:stretch>
                  <a:fillRect/>
                </a:stretch>
              </p:blipFill>
              <p:spPr>
                <a:xfrm rot="0">
                  <a:off x="5574" y="528"/>
                  <a:ext cx="186" cy="183"/>
                </a:xfrm>
                <a:prstGeom prst="rect"/>
                <a:noFill/>
                <a:ln>
                  <a:noFill/>
                </a:ln>
              </p:spPr>
            </p:pic>
            <p:pic>
              <p:nvPicPr>
                <p:cNvPr id="2097193" name=""/>
                <p:cNvPicPr>
                  <a:picLocks/>
                </p:cNvPicPr>
                <p:nvPr/>
              </p:nvPicPr>
              <p:blipFill>
                <a:blip xmlns:r="http://schemas.openxmlformats.org/officeDocument/2006/relationships" r:embed="rId1"/>
                <a:srcRect l="0" t="0" r="0" b="0"/>
                <a:stretch>
                  <a:fillRect/>
                </a:stretch>
              </p:blipFill>
              <p:spPr>
                <a:xfrm rot="0">
                  <a:off x="5472" y="768"/>
                  <a:ext cx="186" cy="183"/>
                </a:xfrm>
                <a:prstGeom prst="rect"/>
                <a:noFill/>
                <a:ln>
                  <a:noFill/>
                </a:ln>
              </p:spPr>
            </p:pic>
            <p:pic>
              <p:nvPicPr>
                <p:cNvPr id="2097194" name=""/>
                <p:cNvPicPr>
                  <a:picLocks/>
                </p:cNvPicPr>
                <p:nvPr/>
              </p:nvPicPr>
              <p:blipFill>
                <a:blip xmlns:r="http://schemas.openxmlformats.org/officeDocument/2006/relationships" r:embed="rId1"/>
                <a:srcRect l="0" t="0" r="0" b="0"/>
                <a:stretch>
                  <a:fillRect/>
                </a:stretch>
              </p:blipFill>
              <p:spPr>
                <a:xfrm rot="0">
                  <a:off x="5574" y="1008"/>
                  <a:ext cx="186" cy="183"/>
                </a:xfrm>
                <a:prstGeom prst="rect"/>
                <a:noFill/>
                <a:ln>
                  <a:noFill/>
                </a:ln>
              </p:spPr>
            </p:pic>
            <p:pic>
              <p:nvPicPr>
                <p:cNvPr id="2097195" name=""/>
                <p:cNvPicPr>
                  <a:picLocks/>
                </p:cNvPicPr>
                <p:nvPr/>
              </p:nvPicPr>
              <p:blipFill>
                <a:blip xmlns:r="http://schemas.openxmlformats.org/officeDocument/2006/relationships" r:embed="rId1"/>
                <a:srcRect l="0" t="0" r="0" b="0"/>
                <a:stretch>
                  <a:fillRect/>
                </a:stretch>
              </p:blipFill>
              <p:spPr>
                <a:xfrm rot="0">
                  <a:off x="5574" y="1248"/>
                  <a:ext cx="186" cy="183"/>
                </a:xfrm>
                <a:prstGeom prst="rect"/>
                <a:noFill/>
                <a:ln>
                  <a:noFill/>
                </a:ln>
              </p:spPr>
            </p:pic>
          </p:grpSp>
          <p:grpSp>
            <p:nvGrpSpPr>
              <p:cNvPr id="689" name=""/>
              <p:cNvGrpSpPr/>
              <p:nvPr/>
            </p:nvGrpSpPr>
            <p:grpSpPr>
              <a:xfrm rot="0">
                <a:off x="4944" y="1008"/>
                <a:ext cx="522" cy="2967"/>
                <a:chOff x="4944" y="1008"/>
                <a:chExt cx="522" cy="2967"/>
              </a:xfrm>
            </p:grpSpPr>
            <p:pic>
              <p:nvPicPr>
                <p:cNvPr id="2097196" name=""/>
                <p:cNvPicPr>
                  <a:picLocks/>
                </p:cNvPicPr>
                <p:nvPr/>
              </p:nvPicPr>
              <p:blipFill>
                <a:blip xmlns:r="http://schemas.openxmlformats.org/officeDocument/2006/relationships" r:embed="rId1"/>
                <a:srcRect l="0" t="0" r="0" b="0"/>
                <a:stretch>
                  <a:fillRect/>
                </a:stretch>
              </p:blipFill>
              <p:spPr>
                <a:xfrm rot="0">
                  <a:off x="5136" y="1008"/>
                  <a:ext cx="186" cy="183"/>
                </a:xfrm>
                <a:prstGeom prst="rect"/>
                <a:noFill/>
                <a:ln>
                  <a:noFill/>
                </a:ln>
              </p:spPr>
            </p:pic>
            <p:pic>
              <p:nvPicPr>
                <p:cNvPr id="2097197" name=""/>
                <p:cNvPicPr>
                  <a:picLocks/>
                </p:cNvPicPr>
                <p:nvPr/>
              </p:nvPicPr>
              <p:blipFill>
                <a:blip xmlns:r="http://schemas.openxmlformats.org/officeDocument/2006/relationships" r:embed="rId1"/>
                <a:srcRect l="0" t="0" r="0" b="0"/>
                <a:stretch>
                  <a:fillRect/>
                </a:stretch>
              </p:blipFill>
              <p:spPr>
                <a:xfrm rot="0">
                  <a:off x="5184" y="1200"/>
                  <a:ext cx="186" cy="183"/>
                </a:xfrm>
                <a:prstGeom prst="rect"/>
                <a:noFill/>
                <a:ln>
                  <a:noFill/>
                </a:ln>
              </p:spPr>
            </p:pic>
            <p:pic>
              <p:nvPicPr>
                <p:cNvPr id="2097198" name=""/>
                <p:cNvPicPr>
                  <a:picLocks/>
                </p:cNvPicPr>
                <p:nvPr/>
              </p:nvPicPr>
              <p:blipFill>
                <a:blip xmlns:r="http://schemas.openxmlformats.org/officeDocument/2006/relationships" r:embed="rId1"/>
                <a:srcRect l="0" t="0" r="0" b="0"/>
                <a:stretch>
                  <a:fillRect/>
                </a:stretch>
              </p:blipFill>
              <p:spPr>
                <a:xfrm rot="0">
                  <a:off x="5136" y="1584"/>
                  <a:ext cx="186" cy="183"/>
                </a:xfrm>
                <a:prstGeom prst="rect"/>
                <a:noFill/>
                <a:ln>
                  <a:noFill/>
                </a:ln>
              </p:spPr>
            </p:pic>
            <p:pic>
              <p:nvPicPr>
                <p:cNvPr id="2097199" name=""/>
                <p:cNvPicPr>
                  <a:picLocks/>
                </p:cNvPicPr>
                <p:nvPr/>
              </p:nvPicPr>
              <p:blipFill>
                <a:blip xmlns:r="http://schemas.openxmlformats.org/officeDocument/2006/relationships" r:embed="rId1"/>
                <a:srcRect l="0" t="0" r="0" b="0"/>
                <a:stretch>
                  <a:fillRect/>
                </a:stretch>
              </p:blipFill>
              <p:spPr>
                <a:xfrm rot="0">
                  <a:off x="5280" y="1728"/>
                  <a:ext cx="186" cy="183"/>
                </a:xfrm>
                <a:prstGeom prst="rect"/>
                <a:noFill/>
                <a:ln>
                  <a:noFill/>
                </a:ln>
              </p:spPr>
            </p:pic>
            <p:pic>
              <p:nvPicPr>
                <p:cNvPr id="2097200" name=""/>
                <p:cNvPicPr>
                  <a:picLocks/>
                </p:cNvPicPr>
                <p:nvPr/>
              </p:nvPicPr>
              <p:blipFill>
                <a:blip xmlns:r="http://schemas.openxmlformats.org/officeDocument/2006/relationships" r:embed="rId1"/>
                <a:srcRect l="0" t="0" r="0" b="0"/>
                <a:stretch>
                  <a:fillRect/>
                </a:stretch>
              </p:blipFill>
              <p:spPr>
                <a:xfrm rot="0">
                  <a:off x="5040" y="1824"/>
                  <a:ext cx="186" cy="183"/>
                </a:xfrm>
                <a:prstGeom prst="rect"/>
                <a:noFill/>
                <a:ln>
                  <a:noFill/>
                </a:ln>
              </p:spPr>
            </p:pic>
            <p:pic>
              <p:nvPicPr>
                <p:cNvPr id="2097201" name=""/>
                <p:cNvPicPr>
                  <a:picLocks/>
                </p:cNvPicPr>
                <p:nvPr/>
              </p:nvPicPr>
              <p:blipFill>
                <a:blip xmlns:r="http://schemas.openxmlformats.org/officeDocument/2006/relationships" r:embed="rId1"/>
                <a:srcRect l="0" t="0" r="0" b="0"/>
                <a:stretch>
                  <a:fillRect/>
                </a:stretch>
              </p:blipFill>
              <p:spPr>
                <a:xfrm rot="0">
                  <a:off x="5088" y="2016"/>
                  <a:ext cx="186" cy="183"/>
                </a:xfrm>
                <a:prstGeom prst="rect"/>
                <a:noFill/>
                <a:ln>
                  <a:noFill/>
                </a:ln>
              </p:spPr>
            </p:pic>
            <p:pic>
              <p:nvPicPr>
                <p:cNvPr id="2097202" name=""/>
                <p:cNvPicPr>
                  <a:picLocks/>
                </p:cNvPicPr>
                <p:nvPr/>
              </p:nvPicPr>
              <p:blipFill>
                <a:blip xmlns:r="http://schemas.openxmlformats.org/officeDocument/2006/relationships" r:embed="rId1"/>
                <a:srcRect l="0" t="0" r="0" b="0"/>
                <a:stretch>
                  <a:fillRect/>
                </a:stretch>
              </p:blipFill>
              <p:spPr>
                <a:xfrm rot="0">
                  <a:off x="5280" y="2064"/>
                  <a:ext cx="186" cy="183"/>
                </a:xfrm>
                <a:prstGeom prst="rect"/>
                <a:noFill/>
                <a:ln>
                  <a:noFill/>
                </a:ln>
              </p:spPr>
            </p:pic>
            <p:pic>
              <p:nvPicPr>
                <p:cNvPr id="2097203" name=""/>
                <p:cNvPicPr>
                  <a:picLocks/>
                </p:cNvPicPr>
                <p:nvPr/>
              </p:nvPicPr>
              <p:blipFill>
                <a:blip xmlns:r="http://schemas.openxmlformats.org/officeDocument/2006/relationships" r:embed="rId1"/>
                <a:srcRect l="0" t="0" r="0" b="0"/>
                <a:stretch>
                  <a:fillRect/>
                </a:stretch>
              </p:blipFill>
              <p:spPr>
                <a:xfrm rot="0">
                  <a:off x="5232" y="2352"/>
                  <a:ext cx="186" cy="183"/>
                </a:xfrm>
                <a:prstGeom prst="rect"/>
                <a:noFill/>
                <a:ln>
                  <a:noFill/>
                </a:ln>
              </p:spPr>
            </p:pic>
            <p:pic>
              <p:nvPicPr>
                <p:cNvPr id="2097204" name=""/>
                <p:cNvPicPr>
                  <a:picLocks/>
                </p:cNvPicPr>
                <p:nvPr/>
              </p:nvPicPr>
              <p:blipFill>
                <a:blip xmlns:r="http://schemas.openxmlformats.org/officeDocument/2006/relationships" r:embed="rId1"/>
                <a:srcRect l="0" t="0" r="0" b="0"/>
                <a:stretch>
                  <a:fillRect/>
                </a:stretch>
              </p:blipFill>
              <p:spPr>
                <a:xfrm rot="0">
                  <a:off x="4992" y="2208"/>
                  <a:ext cx="186" cy="183"/>
                </a:xfrm>
                <a:prstGeom prst="rect"/>
                <a:noFill/>
                <a:ln>
                  <a:noFill/>
                </a:ln>
              </p:spPr>
            </p:pic>
            <p:pic>
              <p:nvPicPr>
                <p:cNvPr id="2097205" name=""/>
                <p:cNvPicPr>
                  <a:picLocks/>
                </p:cNvPicPr>
                <p:nvPr/>
              </p:nvPicPr>
              <p:blipFill>
                <a:blip xmlns:r="http://schemas.openxmlformats.org/officeDocument/2006/relationships" r:embed="rId1"/>
                <a:srcRect l="0" t="0" r="0" b="0"/>
                <a:stretch>
                  <a:fillRect/>
                </a:stretch>
              </p:blipFill>
              <p:spPr>
                <a:xfrm rot="0">
                  <a:off x="4992" y="2448"/>
                  <a:ext cx="186" cy="183"/>
                </a:xfrm>
                <a:prstGeom prst="rect"/>
                <a:noFill/>
                <a:ln>
                  <a:noFill/>
                </a:ln>
              </p:spPr>
            </p:pic>
            <p:pic>
              <p:nvPicPr>
                <p:cNvPr id="2097206" name=""/>
                <p:cNvPicPr>
                  <a:picLocks/>
                </p:cNvPicPr>
                <p:nvPr/>
              </p:nvPicPr>
              <p:blipFill>
                <a:blip xmlns:r="http://schemas.openxmlformats.org/officeDocument/2006/relationships" r:embed="rId1"/>
                <a:srcRect l="0" t="0" r="0" b="0"/>
                <a:stretch>
                  <a:fillRect/>
                </a:stretch>
              </p:blipFill>
              <p:spPr>
                <a:xfrm rot="0">
                  <a:off x="5136" y="2592"/>
                  <a:ext cx="186" cy="183"/>
                </a:xfrm>
                <a:prstGeom prst="rect"/>
                <a:noFill/>
                <a:ln>
                  <a:noFill/>
                </a:ln>
              </p:spPr>
            </p:pic>
            <p:pic>
              <p:nvPicPr>
                <p:cNvPr id="2097207" name=""/>
                <p:cNvPicPr>
                  <a:picLocks/>
                </p:cNvPicPr>
                <p:nvPr/>
              </p:nvPicPr>
              <p:blipFill>
                <a:blip xmlns:r="http://schemas.openxmlformats.org/officeDocument/2006/relationships" r:embed="rId1"/>
                <a:srcRect l="0" t="0" r="0" b="0"/>
                <a:stretch>
                  <a:fillRect/>
                </a:stretch>
              </p:blipFill>
              <p:spPr>
                <a:xfrm rot="0">
                  <a:off x="5232" y="1392"/>
                  <a:ext cx="186" cy="183"/>
                </a:xfrm>
                <a:prstGeom prst="rect"/>
                <a:noFill/>
                <a:ln>
                  <a:noFill/>
                </a:ln>
              </p:spPr>
            </p:pic>
            <p:pic>
              <p:nvPicPr>
                <p:cNvPr id="2097208" name=""/>
                <p:cNvPicPr>
                  <a:picLocks/>
                </p:cNvPicPr>
                <p:nvPr/>
              </p:nvPicPr>
              <p:blipFill>
                <a:blip xmlns:r="http://schemas.openxmlformats.org/officeDocument/2006/relationships" r:embed="rId1"/>
                <a:srcRect l="0" t="0" r="0" b="0"/>
                <a:stretch>
                  <a:fillRect/>
                </a:stretch>
              </p:blipFill>
              <p:spPr>
                <a:xfrm rot="0">
                  <a:off x="4944" y="2736"/>
                  <a:ext cx="186" cy="183"/>
                </a:xfrm>
                <a:prstGeom prst="rect"/>
                <a:noFill/>
                <a:ln>
                  <a:noFill/>
                </a:ln>
              </p:spPr>
            </p:pic>
            <p:pic>
              <p:nvPicPr>
                <p:cNvPr id="2097209" name=""/>
                <p:cNvPicPr>
                  <a:picLocks/>
                </p:cNvPicPr>
                <p:nvPr/>
              </p:nvPicPr>
              <p:blipFill>
                <a:blip xmlns:r="http://schemas.openxmlformats.org/officeDocument/2006/relationships" r:embed="rId1"/>
                <a:srcRect l="0" t="0" r="0" b="0"/>
                <a:stretch>
                  <a:fillRect/>
                </a:stretch>
              </p:blipFill>
              <p:spPr>
                <a:xfrm rot="0">
                  <a:off x="4992" y="3072"/>
                  <a:ext cx="186" cy="183"/>
                </a:xfrm>
                <a:prstGeom prst="rect"/>
                <a:noFill/>
                <a:ln>
                  <a:noFill/>
                </a:ln>
              </p:spPr>
            </p:pic>
            <p:pic>
              <p:nvPicPr>
                <p:cNvPr id="2097210" name=""/>
                <p:cNvPicPr>
                  <a:picLocks/>
                </p:cNvPicPr>
                <p:nvPr/>
              </p:nvPicPr>
              <p:blipFill>
                <a:blip xmlns:r="http://schemas.openxmlformats.org/officeDocument/2006/relationships" r:embed="rId1"/>
                <a:srcRect l="0" t="0" r="0" b="0"/>
                <a:stretch>
                  <a:fillRect/>
                </a:stretch>
              </p:blipFill>
              <p:spPr>
                <a:xfrm rot="0">
                  <a:off x="5232" y="3312"/>
                  <a:ext cx="186" cy="183"/>
                </a:xfrm>
                <a:prstGeom prst="rect"/>
                <a:noFill/>
                <a:ln>
                  <a:noFill/>
                </a:ln>
              </p:spPr>
            </p:pic>
            <p:pic>
              <p:nvPicPr>
                <p:cNvPr id="2097211" name=""/>
                <p:cNvPicPr>
                  <a:picLocks/>
                </p:cNvPicPr>
                <p:nvPr/>
              </p:nvPicPr>
              <p:blipFill>
                <a:blip xmlns:r="http://schemas.openxmlformats.org/officeDocument/2006/relationships" r:embed="rId1"/>
                <a:srcRect l="0" t="0" r="0" b="0"/>
                <a:stretch>
                  <a:fillRect/>
                </a:stretch>
              </p:blipFill>
              <p:spPr>
                <a:xfrm rot="0">
                  <a:off x="4992" y="3408"/>
                  <a:ext cx="186" cy="183"/>
                </a:xfrm>
                <a:prstGeom prst="rect"/>
                <a:noFill/>
                <a:ln>
                  <a:noFill/>
                </a:ln>
              </p:spPr>
            </p:pic>
            <p:pic>
              <p:nvPicPr>
                <p:cNvPr id="2097212" name=""/>
                <p:cNvPicPr>
                  <a:picLocks/>
                </p:cNvPicPr>
                <p:nvPr/>
              </p:nvPicPr>
              <p:blipFill>
                <a:blip xmlns:r="http://schemas.openxmlformats.org/officeDocument/2006/relationships" r:embed="rId1"/>
                <a:srcRect l="0" t="0" r="0" b="0"/>
                <a:stretch>
                  <a:fillRect/>
                </a:stretch>
              </p:blipFill>
              <p:spPr>
                <a:xfrm rot="0">
                  <a:off x="5088" y="3552"/>
                  <a:ext cx="186" cy="183"/>
                </a:xfrm>
                <a:prstGeom prst="rect"/>
                <a:noFill/>
                <a:ln>
                  <a:noFill/>
                </a:ln>
              </p:spPr>
            </p:pic>
            <p:pic>
              <p:nvPicPr>
                <p:cNvPr id="2097213" name=""/>
                <p:cNvPicPr>
                  <a:picLocks/>
                </p:cNvPicPr>
                <p:nvPr/>
              </p:nvPicPr>
              <p:blipFill>
                <a:blip xmlns:r="http://schemas.openxmlformats.org/officeDocument/2006/relationships" r:embed="rId1"/>
                <a:srcRect l="0" t="0" r="0" b="0"/>
                <a:stretch>
                  <a:fillRect/>
                </a:stretch>
              </p:blipFill>
              <p:spPr>
                <a:xfrm rot="0">
                  <a:off x="4992" y="3792"/>
                  <a:ext cx="186" cy="183"/>
                </a:xfrm>
                <a:prstGeom prst="rect"/>
                <a:noFill/>
                <a:ln>
                  <a:noFill/>
                </a:ln>
              </p:spPr>
            </p:pic>
            <p:pic>
              <p:nvPicPr>
                <p:cNvPr id="2097214" name=""/>
                <p:cNvPicPr>
                  <a:picLocks/>
                </p:cNvPicPr>
                <p:nvPr/>
              </p:nvPicPr>
              <p:blipFill>
                <a:blip xmlns:r="http://schemas.openxmlformats.org/officeDocument/2006/relationships" r:embed="rId1"/>
                <a:srcRect l="0" t="0" r="0" b="0"/>
                <a:stretch>
                  <a:fillRect/>
                </a:stretch>
              </p:blipFill>
              <p:spPr>
                <a:xfrm rot="0">
                  <a:off x="5184" y="3696"/>
                  <a:ext cx="186" cy="183"/>
                </a:xfrm>
                <a:prstGeom prst="rect"/>
                <a:noFill/>
                <a:ln>
                  <a:noFill/>
                </a:ln>
              </p:spPr>
            </p:pic>
          </p:grpSp>
        </p:grpSp>
        <p:sp>
          <p:nvSpPr>
            <p:cNvPr id="1049402" name=""/>
            <p:cNvSpPr/>
            <p:nvPr/>
          </p:nvSpPr>
          <p:spPr bwMode="auto">
            <a:xfrm rot="0">
              <a:off x="5010" y="3092"/>
              <a:ext cx="750" cy="1222"/>
            </a:xfrm>
            <a:custGeom>
              <a:avLst/>
              <a:ahLst/>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path>
              </a:pathLst>
            </a:custGeom>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sp>
        <p:sp>
          <p:nvSpPr>
            <p:cNvPr id="1049403" name=""/>
            <p:cNvSpPr/>
            <p:nvPr/>
          </p:nvSpPr>
          <p:spPr bwMode="auto">
            <a:xfrm rot="0">
              <a:off x="5001" y="3060"/>
              <a:ext cx="768" cy="1260"/>
            </a:xfrm>
            <a:custGeom>
              <a:avLst/>
              <a:ahLst/>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path>
              </a:pathLst>
            </a:custGeom>
            <a:gradFill rotWithShape="0">
              <a:gsLst>
                <a:gs pos="0">
                  <a:schemeClr val="folHlink">
                    <a:alpha val="100000"/>
                  </a:schemeClr>
                </a:gs>
                <a:gs pos="50000">
                  <a:schemeClr val="hlink">
                    <a:alpha val="100000"/>
                  </a:schemeClr>
                </a:gs>
                <a:gs pos="100000">
                  <a:schemeClr val="folHlink">
                    <a:alpha val="100000"/>
                  </a:schemeClr>
                </a:gs>
              </a:gsLst>
              <a:lin ang="0" scaled="1"/>
            </a:gradFill>
            <a:ln>
              <a:noFill/>
            </a:ln>
          </p:spPr>
        </p:sp>
        <p:sp>
          <p:nvSpPr>
            <p:cNvPr id="1049404" name=""/>
            <p:cNvSpPr/>
            <p:nvPr/>
          </p:nvSpPr>
          <p:spPr bwMode="auto">
            <a:xfrm rot="0">
              <a:off x="4994" y="1775"/>
              <a:ext cx="776" cy="2543"/>
            </a:xfrm>
            <a:custGeom>
              <a:avLst/>
              <a:ahLst/>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path>
              </a:pathLst>
            </a:custGeom>
            <a:gradFill rotWithShape="0">
              <a:gsLst>
                <a:gs pos="0">
                  <a:srgbClr val="38513A">
                    <a:alpha val="100000"/>
                  </a:srgbClr>
                </a:gs>
                <a:gs pos="50000">
                  <a:schemeClr val="accent2">
                    <a:alpha val="100000"/>
                  </a:schemeClr>
                </a:gs>
                <a:gs pos="100000">
                  <a:srgbClr val="38513A">
                    <a:alpha val="100000"/>
                  </a:srgbClr>
                </a:gs>
              </a:gsLst>
              <a:lin ang="0" scaled="1"/>
            </a:gradFill>
            <a:ln>
              <a:noFill/>
            </a:ln>
          </p:spPr>
        </p:sp>
        <p:sp>
          <p:nvSpPr>
            <p:cNvPr id="1049405" name="" descr="kimonopat1"/>
            <p:cNvSpPr/>
            <p:nvPr/>
          </p:nvSpPr>
          <p:spPr bwMode="auto">
            <a:xfrm rot="0">
              <a:off x="5046" y="2229"/>
              <a:ext cx="617" cy="1376"/>
            </a:xfrm>
            <a:custGeom>
              <a:avLst/>
              <a:ahLst/>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path>
              </a:pathLst>
            </a:custGeom>
            <a:blipFill rotWithShape="0">
              <a:blip xmlns:r="http://schemas.openxmlformats.org/officeDocument/2006/relationships" r:embed="rId2">
                <a:alphaModFix amt="100000"/>
              </a:blip>
              <a:srcRect/>
              <a:tile algn="tl" flip="none" sx="100000" sy="100000" tx="0" ty="0"/>
            </a:blipFill>
            <a:ln>
              <a:noFill/>
            </a:ln>
          </p:spPr>
        </p:sp>
        <p:sp>
          <p:nvSpPr>
            <p:cNvPr id="1049406" name="" descr="kimonopat1"/>
            <p:cNvSpPr/>
            <p:nvPr/>
          </p:nvSpPr>
          <p:spPr bwMode="auto">
            <a:xfrm rot="0">
              <a:off x="5193" y="269"/>
              <a:ext cx="576" cy="3180"/>
            </a:xfrm>
            <a:custGeom>
              <a:avLst/>
              <a:ahLst/>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path>
              </a:pathLst>
            </a:custGeom>
            <a:blipFill rotWithShape="0">
              <a:blip xmlns:r="http://schemas.openxmlformats.org/officeDocument/2006/relationships" r:embed="rId2">
                <a:alphaModFix amt="100000"/>
              </a:blip>
              <a:srcRect/>
              <a:tile algn="tl" flip="none" sx="100000" sy="100000" tx="0" ty="0"/>
            </a:blipFill>
            <a:ln>
              <a:noFill/>
            </a:ln>
          </p:spPr>
        </p:sp>
        <p:sp>
          <p:nvSpPr>
            <p:cNvPr id="1049407" name=""/>
            <p:cNvSpPr/>
            <p:nvPr/>
          </p:nvSpPr>
          <p:spPr bwMode="auto">
            <a:xfrm rot="0">
              <a:off x="5197" y="165"/>
              <a:ext cx="573" cy="1935"/>
            </a:xfrm>
            <a:custGeom>
              <a:avLst/>
              <a:ahLst/>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path>
              </a:pathLst>
            </a:custGeom>
            <a:gradFill rotWithShape="0">
              <a:gsLst>
                <a:gs pos="0">
                  <a:schemeClr val="lt1">
                    <a:alpha val="100000"/>
                  </a:schemeClr>
                </a:gs>
                <a:gs pos="100000">
                  <a:schemeClr val="folHlink">
                    <a:alpha val="100000"/>
                  </a:schemeClr>
                </a:gs>
              </a:gsLst>
              <a:lin ang="0" scaled="1"/>
            </a:gradFill>
            <a:ln>
              <a:noFill/>
            </a:ln>
          </p:spPr>
        </p:sp>
        <p:sp>
          <p:nvSpPr>
            <p:cNvPr id="1049408" name=""/>
            <p:cNvSpPr/>
            <p:nvPr/>
          </p:nvSpPr>
          <p:spPr bwMode="auto">
            <a:xfrm rot="0">
              <a:off x="5004" y="0"/>
              <a:ext cx="363" cy="2112"/>
            </a:xfrm>
            <a:custGeom>
              <a:avLst/>
              <a:ahLst/>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path>
              </a:pathLst>
            </a:custGeom>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sp>
        <p:sp>
          <p:nvSpPr>
            <p:cNvPr id="1049409" name=""/>
            <p:cNvSpPr/>
            <p:nvPr/>
          </p:nvSpPr>
          <p:spPr bwMode="auto">
            <a:xfrm rot="0">
              <a:off x="5004" y="1"/>
              <a:ext cx="189" cy="2112"/>
            </a:xfrm>
            <a:custGeom>
              <a:avLst/>
              <a:ahLst/>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path>
              </a:pathLst>
            </a:custGeom>
            <a:gradFill rotWithShape="0">
              <a:gsLst>
                <a:gs pos="0">
                  <a:schemeClr val="folHlink">
                    <a:alpha val="100000"/>
                  </a:schemeClr>
                </a:gs>
                <a:gs pos="50000">
                  <a:schemeClr val="hlink">
                    <a:alpha val="100000"/>
                  </a:schemeClr>
                </a:gs>
                <a:gs pos="100000">
                  <a:schemeClr val="folHlink">
                    <a:alpha val="100000"/>
                  </a:schemeClr>
                </a:gs>
              </a:gsLst>
              <a:lin ang="0" scaled="1"/>
            </a:gradFill>
            <a:ln>
              <a:noFill/>
            </a:ln>
          </p:spPr>
        </p:sp>
        <p:sp>
          <p:nvSpPr>
            <p:cNvPr id="1049410" name=""/>
            <p:cNvSpPr/>
            <p:nvPr/>
          </p:nvSpPr>
          <p:spPr>
            <a:xfrm rot="0">
              <a:off x="4955" y="1"/>
              <a:ext cx="56" cy="4320"/>
            </a:xfrm>
            <a:prstGeom prst="rect"/>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411" name=""/>
            <p:cNvSpPr/>
            <p:nvPr/>
          </p:nvSpPr>
          <p:spPr bwMode="auto">
            <a:xfrm rot="0">
              <a:off x="5013" y="3924"/>
              <a:ext cx="734" cy="390"/>
            </a:xfrm>
            <a:custGeom>
              <a:avLst/>
              <a:ahLst/>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path>
              </a:pathLst>
            </a:custGeom>
            <a:gradFill rotWithShape="0">
              <a:gsLst>
                <a:gs pos="0">
                  <a:schemeClr val="lt1">
                    <a:alpha val="100000"/>
                  </a:schemeClr>
                </a:gs>
                <a:gs pos="50000">
                  <a:schemeClr val="folHlink">
                    <a:alpha val="100000"/>
                  </a:schemeClr>
                </a:gs>
                <a:gs pos="100000">
                  <a:schemeClr val="lt1">
                    <a:alpha val="100000"/>
                  </a:schemeClr>
                </a:gs>
              </a:gsLst>
              <a:lin ang="0" scaled="1"/>
            </a:gradFill>
            <a:ln>
              <a:noFill/>
            </a:ln>
          </p:spPr>
        </p:sp>
        <p:sp>
          <p:nvSpPr>
            <p:cNvPr id="1049412" name=""/>
            <p:cNvSpPr/>
            <p:nvPr/>
          </p:nvSpPr>
          <p:spPr bwMode="hidden">
            <a:xfrm rot="5400000">
              <a:off x="2724" y="2089"/>
              <a:ext cx="4320" cy="142"/>
            </a:xfrm>
            <a:custGeom>
              <a:avLst/>
              <a:gdLst>
                <a:gd name="l" fmla="*/ 2105 w 21600"/>
                <a:gd name="t" fmla="*/ 2130 h 21600"/>
                <a:gd name="r" fmla="*/ 19495 w 21600"/>
                <a:gd name="b" fmla="*/ 19470 h 21600"/>
              </a:gdLst>
              <a:ahLst/>
              <a:rect l="l" t="t" r="r" b="b"/>
              <a:pathLst>
                <a:path w="21600" h="21600">
                  <a:moveTo>
                    <a:pt x="0" y="0"/>
                  </a:moveTo>
                  <a:lnTo>
                    <a:pt x="607" y="21600"/>
                  </a:lnTo>
                  <a:lnTo>
                    <a:pt x="20993" y="21600"/>
                  </a:lnTo>
                  <a:lnTo>
                    <a:pt x="21600" y="0"/>
                  </a:lnTo>
                  <a:lnTo>
                    <a:pt x="0" y="0"/>
                  </a:lnTo>
                </a:path>
              </a:pathLst>
            </a:custGeom>
            <a:gradFill rotWithShape="0">
              <a:gsLst>
                <a:gs pos="0">
                  <a:schemeClr val="lt1">
                    <a:alpha val="100000"/>
                  </a:schemeClr>
                </a:gs>
                <a:gs pos="100000">
                  <a:schemeClr val="dk2">
                    <a:alpha val="100000"/>
                  </a:schemeClr>
                </a:gs>
              </a:gsLst>
              <a:lin ang="0" scaled="1"/>
            </a:gradFill>
            <a:ln>
              <a:noFill/>
            </a:ln>
          </p:spPr>
        </p:sp>
      </p:grpSp>
      <p:sp>
        <p:nvSpPr>
          <p:cNvPr id="1049415" name=""/>
          <p:cNvSpPr/>
          <p:nvPr>
            <p:ph type="dt" sz="quarter"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416"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417"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419" name="Rectangle 58"/>
          <p:cNvSpPr>
            <a:spLocks noGrp="1" noChangeArrowheads="1"/>
          </p:cNvSpPr>
          <p:nvPr>
            <p:ph type="subTitle" sz="quarter" idx="1"/>
          </p:nvPr>
        </p:nvSpPr>
        <p:spPr>
          <a:xfrm>
            <a:off x="1727200" y="3886200"/>
            <a:ext cx="5640388" cy="1752600"/>
          </a:xfrm>
        </p:spPr>
        <p:txBody>
          <a:bodyPr/>
          <a:lstStyle>
            <a:lvl1pPr algn="ctr" indent="0" marL="0">
              <a:buFontTx/>
              <a:buNone/>
            </a:lvl1pPr>
          </a:lstStyle>
          <a:p>
            <a:r>
              <a:rPr lang="en-US"/>
              <a:t>Click to edit Master subtitle style</a:t>
            </a:r>
          </a:p>
        </p:txBody>
      </p:sp>
      <p:sp>
        <p:nvSpPr>
          <p:cNvPr id="1049418" name="Rectangle 57"/>
          <p:cNvSpPr>
            <a:spLocks noGrp="1" noChangeArrowheads="1"/>
          </p:cNvSpPr>
          <p:nvPr>
            <p:ph type="ctrTitle" sz="quarter"/>
          </p:nvPr>
        </p:nvSpPr>
        <p:spPr>
          <a:xfrm>
            <a:off x="685800" y="1370013"/>
            <a:ext cx="6965950" cy="2057400"/>
          </a:xfrm>
        </p:spPr>
        <p:txBody>
          <a:bodyPr/>
          <a:p>
            <a:r>
              <a:rPr lang="en-US"/>
              <a:t>Click to edit Master title style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664" name=""/>
        <p:cNvGrpSpPr/>
        <p:nvPr/>
      </p:nvGrpSpPr>
      <p:grpSpPr>
        <a:xfrm>
          <a:off x="0" y="0"/>
          <a:ext cx="0" cy="0"/>
          <a:chOff x="0" y="0"/>
          <a:chExt cx="0" cy="0"/>
        </a:xfrm>
      </p:grpSpPr>
      <p:sp>
        <p:nvSpPr>
          <p:cNvPr id="1049351" name="Title 1"/>
          <p:cNvSpPr>
            <a:spLocks noGrp="1"/>
          </p:cNvSpPr>
          <p:nvPr>
            <p:ph type="title"/>
          </p:nvPr>
        </p:nvSpPr>
        <p:spPr/>
        <p:txBody>
          <a:bodyPr/>
          <a:p>
            <a:r>
              <a:rPr lang="en-US" smtClean="0"/>
              <a:t>Click to edit Master title style</a:t>
            </a:r>
            <a:endParaRPr lang="en-US"/>
          </a:p>
        </p:txBody>
      </p:sp>
      <p:sp>
        <p:nvSpPr>
          <p:cNvPr id="1049352"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101" name=""/>
        <p:cNvGrpSpPr/>
        <p:nvPr/>
      </p:nvGrpSpPr>
      <p:grpSpPr>
        <a:xfrm>
          <a:off x="0" y="0"/>
          <a:ext cx="0" cy="0"/>
          <a:chOff x="0" y="0"/>
          <a:chExt cx="0" cy="0"/>
        </a:xfrm>
      </p:grpSpPr>
      <p:sp>
        <p:nvSpPr>
          <p:cNvPr id="1050409"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50410"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102" name=""/>
        <p:cNvGrpSpPr/>
        <p:nvPr/>
      </p:nvGrpSpPr>
      <p:grpSpPr>
        <a:xfrm>
          <a:off x="0" y="0"/>
          <a:ext cx="0" cy="0"/>
          <a:chOff x="0" y="0"/>
          <a:chExt cx="0" cy="0"/>
        </a:xfrm>
      </p:grpSpPr>
      <p:sp>
        <p:nvSpPr>
          <p:cNvPr id="1050411" name="Title 1"/>
          <p:cNvSpPr>
            <a:spLocks noGrp="1"/>
          </p:cNvSpPr>
          <p:nvPr>
            <p:ph type="title"/>
          </p:nvPr>
        </p:nvSpPr>
        <p:spPr/>
        <p:txBody>
          <a:bodyPr/>
          <a:p>
            <a:r>
              <a:rPr lang="en-US" smtClean="0"/>
              <a:t>Click to edit Master title style</a:t>
            </a:r>
            <a:endParaRPr lang="en-US"/>
          </a:p>
        </p:txBody>
      </p:sp>
      <p:sp>
        <p:nvSpPr>
          <p:cNvPr id="1050412" name="Content Placeholder 2"/>
          <p:cNvSpPr>
            <a:spLocks noGrp="1"/>
          </p:cNvSpPr>
          <p:nvPr>
            <p:ph sz="half" idx="1"/>
          </p:nvPr>
        </p:nvSpPr>
        <p:spPr>
          <a:xfrm>
            <a:off x="263525" y="1598613"/>
            <a:ext cx="3616325"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413" name="Content Placeholder 3"/>
          <p:cNvSpPr>
            <a:spLocks noGrp="1"/>
          </p:cNvSpPr>
          <p:nvPr>
            <p:ph sz="half" idx="2"/>
          </p:nvPr>
        </p:nvSpPr>
        <p:spPr>
          <a:xfrm>
            <a:off x="4032250" y="1598613"/>
            <a:ext cx="36179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103" name=""/>
        <p:cNvGrpSpPr/>
        <p:nvPr/>
      </p:nvGrpSpPr>
      <p:grpSpPr>
        <a:xfrm>
          <a:off x="0" y="0"/>
          <a:ext cx="0" cy="0"/>
          <a:chOff x="0" y="0"/>
          <a:chExt cx="0" cy="0"/>
        </a:xfrm>
      </p:grpSpPr>
      <p:sp>
        <p:nvSpPr>
          <p:cNvPr id="1050414" name="Title 1"/>
          <p:cNvSpPr>
            <a:spLocks noGrp="1"/>
          </p:cNvSpPr>
          <p:nvPr>
            <p:ph type="title"/>
          </p:nvPr>
        </p:nvSpPr>
        <p:spPr>
          <a:xfrm>
            <a:off x="457200" y="274638"/>
            <a:ext cx="8229600" cy="1143000"/>
          </a:xfrm>
        </p:spPr>
        <p:txBody>
          <a:bodyPr/>
          <a:p>
            <a:r>
              <a:rPr lang="en-US" smtClean="0"/>
              <a:t>Click to edit Master title style</a:t>
            </a:r>
            <a:endParaRPr lang="en-US"/>
          </a:p>
        </p:txBody>
      </p:sp>
      <p:sp>
        <p:nvSpPr>
          <p:cNvPr id="1050415"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416"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417"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418"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677" name=""/>
        <p:cNvGrpSpPr/>
        <p:nvPr/>
      </p:nvGrpSpPr>
      <p:grpSpPr>
        <a:xfrm>
          <a:off x="0" y="0"/>
          <a:ext cx="0" cy="0"/>
          <a:chOff x="0" y="0"/>
          <a:chExt cx="0" cy="0"/>
        </a:xfrm>
      </p:grpSpPr>
      <p:sp>
        <p:nvSpPr>
          <p:cNvPr id="1049380" name="Title 1"/>
          <p:cNvSpPr>
            <a:spLocks noGrp="1"/>
          </p:cNvSpPr>
          <p:nvPr>
            <p:ph type="title"/>
          </p:nvPr>
        </p:nvSpPr>
        <p:spPr/>
        <p:txBody>
          <a:bodyPr/>
          <a:p>
            <a:r>
              <a:rPr lang="en-US" smtClean="0"/>
              <a:t>Click to edit Master title style</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723" name=""/>
        <p:cNvGrpSpPr/>
        <p:nvPr/>
      </p:nvGrpSpPr>
      <p:grpSpPr>
        <a:xfrm>
          <a:off x="0" y="0"/>
          <a:ext cx="0" cy="0"/>
          <a:chOff x="0" y="0"/>
          <a:chExt cx="0" cy="0"/>
        </a:xfrm>
      </p:grpSpPr>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104" name=""/>
        <p:cNvGrpSpPr/>
        <p:nvPr/>
      </p:nvGrpSpPr>
      <p:grpSpPr>
        <a:xfrm>
          <a:off x="0" y="0"/>
          <a:ext cx="0" cy="0"/>
          <a:chOff x="0" y="0"/>
          <a:chExt cx="0" cy="0"/>
        </a:xfrm>
      </p:grpSpPr>
      <p:sp>
        <p:nvSpPr>
          <p:cNvPr id="1050419"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US"/>
          </a:p>
        </p:txBody>
      </p:sp>
      <p:sp>
        <p:nvSpPr>
          <p:cNvPr id="1050420"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421"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105" name=""/>
        <p:cNvGrpSpPr/>
        <p:nvPr/>
      </p:nvGrpSpPr>
      <p:grpSpPr>
        <a:xfrm>
          <a:off x="0" y="0"/>
          <a:ext cx="0" cy="0"/>
          <a:chOff x="0" y="0"/>
          <a:chExt cx="0" cy="0"/>
        </a:xfrm>
      </p:grpSpPr>
      <p:sp>
        <p:nvSpPr>
          <p:cNvPr id="1050422"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US"/>
          </a:p>
        </p:txBody>
      </p:sp>
      <p:sp>
        <p:nvSpPr>
          <p:cNvPr id="1050423"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Tx/>
              <a:buSzTx/>
              <a:buFontTx/>
              <a:buNone/>
            </a:pPr>
            <a:endParaRPr baseline="0" b="0" cap="none" sz="3200" i="0" kern="0" kumimoji="0" lang="en-US" noProof="0" normalizeH="0" spc="0" strike="noStrike" u="none" smtClean="0">
              <a:ln>
                <a:noFill/>
              </a:ln>
              <a:solidFill>
                <a:schemeClr val="tx1"/>
              </a:solidFill>
              <a:effectLst/>
              <a:uLnTx/>
              <a:uFillTx/>
              <a:latin typeface="+mn-lt"/>
              <a:ea typeface="+mn-ea"/>
              <a:cs typeface="+mn-cs"/>
            </a:endParaRPr>
          </a:p>
        </p:txBody>
      </p:sp>
      <p:sp>
        <p:nvSpPr>
          <p:cNvPr id="1050424"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106" name=""/>
        <p:cNvGrpSpPr/>
        <p:nvPr/>
      </p:nvGrpSpPr>
      <p:grpSpPr>
        <a:xfrm>
          <a:off x="0" y="0"/>
          <a:ext cx="0" cy="0"/>
          <a:chOff x="0" y="0"/>
          <a:chExt cx="0" cy="0"/>
        </a:xfrm>
      </p:grpSpPr>
      <p:sp>
        <p:nvSpPr>
          <p:cNvPr id="1050425" name="Title 1"/>
          <p:cNvSpPr>
            <a:spLocks noGrp="1"/>
          </p:cNvSpPr>
          <p:nvPr>
            <p:ph type="title"/>
          </p:nvPr>
        </p:nvSpPr>
        <p:spPr/>
        <p:txBody>
          <a:bodyPr/>
          <a:p>
            <a:r>
              <a:rPr lang="en-US" smtClean="0"/>
              <a:t>Click to edit Master title style</a:t>
            </a:r>
            <a:endParaRPr lang="en-US"/>
          </a:p>
        </p:txBody>
      </p:sp>
      <p:sp>
        <p:nvSpPr>
          <p:cNvPr id="1050426"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107" name=""/>
        <p:cNvGrpSpPr/>
        <p:nvPr/>
      </p:nvGrpSpPr>
      <p:grpSpPr>
        <a:xfrm>
          <a:off x="0" y="0"/>
          <a:ext cx="0" cy="0"/>
          <a:chOff x="0" y="0"/>
          <a:chExt cx="0" cy="0"/>
        </a:xfrm>
      </p:grpSpPr>
      <p:sp>
        <p:nvSpPr>
          <p:cNvPr id="1050427" name="Vertical Title 1"/>
          <p:cNvSpPr>
            <a:spLocks noGrp="1"/>
          </p:cNvSpPr>
          <p:nvPr>
            <p:ph type="title" orient="vert"/>
          </p:nvPr>
        </p:nvSpPr>
        <p:spPr>
          <a:xfrm>
            <a:off x="5827713" y="227013"/>
            <a:ext cx="1868487" cy="5868987"/>
          </a:xfrm>
        </p:spPr>
        <p:txBody>
          <a:bodyPr vert="eaVert"/>
          <a:p>
            <a:r>
              <a:rPr lang="en-US" smtClean="0"/>
              <a:t>Click to edit Master title style</a:t>
            </a:r>
            <a:endParaRPr lang="en-US"/>
          </a:p>
        </p:txBody>
      </p:sp>
      <p:sp>
        <p:nvSpPr>
          <p:cNvPr id="1050428" name="Vertical Text Placeholder 2"/>
          <p:cNvSpPr>
            <a:spLocks noGrp="1"/>
          </p:cNvSpPr>
          <p:nvPr>
            <p:ph type="body" orient="vert" idx="1"/>
          </p:nvPr>
        </p:nvSpPr>
        <p:spPr>
          <a:xfrm>
            <a:off x="219075" y="227013"/>
            <a:ext cx="5456238" cy="5868987"/>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742" name=""/>
        <p:cNvGrpSpPr/>
        <p:nvPr/>
      </p:nvGrpSpPr>
      <p:grpSpPr>
        <a:xfrm rot="0">
          <a:off x="0" y="0"/>
          <a:ext cx="0" cy="0"/>
          <a:chOff x="0" y="0"/>
          <a:chExt cx="0" cy="0"/>
        </a:xfrm>
      </p:grpSpPr>
      <p:sp>
        <p:nvSpPr>
          <p:cNvPr id="1049538" name=""/>
          <p:cNvSpPr/>
          <p:nvPr/>
        </p:nvSpPr>
        <p:spPr bwMode="auto">
          <a:xfrm rot="0">
            <a:off x="685800" y="2393950"/>
            <a:ext cx="7772400" cy="109537"/>
          </a:xfrm>
          <a:custGeom>
            <a:avLst/>
            <a:ahLst/>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49541" name=""/>
          <p:cNvSpPr/>
          <p:nvPr>
            <p:ph type="dt" sz="half" idx="2"/>
          </p:nvPr>
        </p:nvSpPr>
        <p:spPr>
          <a:xfrm rot="0">
            <a:off x="685800" y="6248400"/>
            <a:ext cx="1905000" cy="45720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49542" name=""/>
          <p:cNvSpPr/>
          <p:nvPr>
            <p:ph type="ftr" sz="quarter" idx="3"/>
          </p:nvPr>
        </p:nvSpPr>
        <p:spPr>
          <a:xfrm rot="0">
            <a:off x="3124200" y="6248400"/>
            <a:ext cx="2895600" cy="45720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49543" name=""/>
          <p:cNvSpPr/>
          <p:nvPr>
            <p:ph type="sldNum" sz="quarter" idx="4"/>
          </p:nvPr>
        </p:nvSpPr>
        <p:spPr>
          <a:xfrm rot="0">
            <a:off x="6553200" y="6248400"/>
            <a:ext cx="1905000" cy="45720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49545" name="Rectangle 3"/>
          <p:cNvSpPr>
            <a:spLocks noGrp="1" noChangeArrowheads="1"/>
          </p:cNvSpPr>
          <p:nvPr>
            <p:ph type="subTitle" idx="1"/>
          </p:nvPr>
        </p:nvSpPr>
        <p:spPr>
          <a:xfrm>
            <a:off x="1447800" y="3429000"/>
            <a:ext cx="7010400" cy="1600200"/>
          </a:xfrm>
        </p:spPr>
        <p:txBody>
          <a:bodyPr/>
          <a:lstStyle>
            <a:lvl1pPr algn="ctr" indent="0" marL="0">
              <a:buFont typeface="Wingdings" pitchFamily="2" charset="2"/>
              <a:buNone/>
            </a:lvl1pPr>
          </a:lstStyle>
          <a:p>
            <a:r>
              <a:rPr lang="en-US"/>
              <a:t>Click to edit Master subtitle style</a:t>
            </a:r>
          </a:p>
        </p:txBody>
      </p:sp>
      <p:sp>
        <p:nvSpPr>
          <p:cNvPr id="1049544" name="Rectangle 2"/>
          <p:cNvSpPr>
            <a:spLocks noGrp="1" noChangeArrowheads="1"/>
          </p:cNvSpPr>
          <p:nvPr>
            <p:ph type="ctrTitle"/>
          </p:nvPr>
        </p:nvSpPr>
        <p:spPr>
          <a:xfrm>
            <a:off x="685800" y="990600"/>
            <a:ext cx="7772400" cy="1371600"/>
          </a:xfrm>
        </p:spPr>
        <p:txBody>
          <a:bodyPr/>
          <a:p>
            <a:r>
              <a:rPr lang="en-US"/>
              <a:t>Click to edit Master title style</a:t>
            </a:r>
          </a:p>
        </p:txBody>
      </p:sp>
    </p:spTree>
  </p:cSld>
  <p:clrMapOvr>
    <a:masterClrMapping/>
  </p:clrMapOvr>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748" name=""/>
        <p:cNvGrpSpPr/>
        <p:nvPr/>
      </p:nvGrpSpPr>
      <p:grpSpPr>
        <a:xfrm rot="0">
          <a:off x="0" y="0"/>
          <a:ext cx="0" cy="0"/>
          <a:chOff x="0" y="0"/>
          <a:chExt cx="0" cy="0"/>
        </a:xfrm>
      </p:grpSpPr>
      <p:sp>
        <p:nvSpPr>
          <p:cNvPr id="1049553"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49554"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49557"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49558"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49559"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49561"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60" name="Title 1"/>
          <p:cNvSpPr>
            <a:spLocks noGrp="1"/>
          </p:cNvSpPr>
          <p:nvPr>
            <p:ph type="title"/>
          </p:nvPr>
        </p:nvSpPr>
        <p:spPr/>
        <p:txBody>
          <a:bodyPr/>
          <a:p>
            <a:r>
              <a:rPr lang="en-US" smtClean="0"/>
              <a:t>Click to edit Master title style</a:t>
            </a:r>
            <a:endParaRPr lang="en-US"/>
          </a:p>
        </p:txBody>
      </p:sp>
    </p:spTree>
  </p:cSld>
  <p:clrMapOvr>
    <a:masterClrMapping/>
  </p:clrMapOvr>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58" name=""/>
        <p:cNvGrpSpPr/>
        <p:nvPr/>
      </p:nvGrpSpPr>
      <p:grpSpPr>
        <a:xfrm rot="0">
          <a:off x="0" y="0"/>
          <a:ext cx="0" cy="0"/>
          <a:chOff x="0" y="0"/>
          <a:chExt cx="0" cy="0"/>
        </a:xfrm>
      </p:grpSpPr>
      <p:sp>
        <p:nvSpPr>
          <p:cNvPr id="1050291"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292"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295"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296"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297"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299"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50298"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Tree>
  </p:cSld>
  <p:clrMapOvr>
    <a:masterClrMapping/>
  </p:clrMapOvr>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61" name=""/>
        <p:cNvGrpSpPr/>
        <p:nvPr/>
      </p:nvGrpSpPr>
      <p:grpSpPr>
        <a:xfrm rot="0">
          <a:off x="0" y="0"/>
          <a:ext cx="0" cy="0"/>
          <a:chOff x="0" y="0"/>
          <a:chExt cx="0" cy="0"/>
        </a:xfrm>
      </p:grpSpPr>
      <p:sp>
        <p:nvSpPr>
          <p:cNvPr id="1050300"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01"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04"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05"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06"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09" name="Content Placeholder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08" name="Content Placeholder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07" name="Title 1"/>
          <p:cNvSpPr>
            <a:spLocks noGrp="1"/>
          </p:cNvSpPr>
          <p:nvPr>
            <p:ph type="title"/>
          </p:nvPr>
        </p:nvSpPr>
        <p:spPr/>
        <p:txBody>
          <a:bodyPr/>
          <a:p>
            <a:r>
              <a:rPr lang="en-US" smtClean="0"/>
              <a:t>Click to edit Master title style</a:t>
            </a:r>
            <a:endParaRPr lang="en-US"/>
          </a:p>
        </p:txBody>
      </p:sp>
    </p:spTree>
  </p:cSld>
  <p:clrMapOvr>
    <a:masterClrMapping/>
  </p:clrMapOvr>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64" name=""/>
        <p:cNvGrpSpPr/>
        <p:nvPr/>
      </p:nvGrpSpPr>
      <p:grpSpPr>
        <a:xfrm rot="0">
          <a:off x="0" y="0"/>
          <a:ext cx="0" cy="0"/>
          <a:chOff x="0" y="0"/>
          <a:chExt cx="0" cy="0"/>
        </a:xfrm>
      </p:grpSpPr>
      <p:sp>
        <p:nvSpPr>
          <p:cNvPr id="1050310"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11"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14"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15"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16"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21"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20"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319"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18"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317" name="Title 1"/>
          <p:cNvSpPr>
            <a:spLocks noGrp="1"/>
          </p:cNvSpPr>
          <p:nvPr>
            <p:ph type="title"/>
          </p:nvPr>
        </p:nvSpPr>
        <p:spPr>
          <a:xfrm>
            <a:off x="457200" y="274638"/>
            <a:ext cx="8229600" cy="1143000"/>
          </a:xfrm>
        </p:spPr>
        <p:txBody>
          <a:bodyPr/>
          <a:p>
            <a:r>
              <a:rPr lang="en-US" smtClean="0"/>
              <a:t>Click to edit Master title style</a:t>
            </a:r>
            <a:endParaRPr lang="en-US"/>
          </a:p>
        </p:txBody>
      </p:sp>
    </p:spTree>
  </p:cSld>
  <p:clrMapOvr>
    <a:masterClrMapping/>
  </p:clrMapOvr>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67" name=""/>
        <p:cNvGrpSpPr/>
        <p:nvPr/>
      </p:nvGrpSpPr>
      <p:grpSpPr>
        <a:xfrm rot="0">
          <a:off x="0" y="0"/>
          <a:ext cx="0" cy="0"/>
          <a:chOff x="0" y="0"/>
          <a:chExt cx="0" cy="0"/>
        </a:xfrm>
      </p:grpSpPr>
      <p:sp>
        <p:nvSpPr>
          <p:cNvPr id="1050322"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23"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26"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27"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28"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29" name="Title 1"/>
          <p:cNvSpPr>
            <a:spLocks noGrp="1"/>
          </p:cNvSpPr>
          <p:nvPr>
            <p:ph type="title"/>
          </p:nvPr>
        </p:nvSpPr>
        <p:spPr/>
        <p:txBody>
          <a:bodyPr/>
          <a:p>
            <a:r>
              <a:rPr lang="en-US" smtClean="0"/>
              <a:t>Click to edit Master title style</a:t>
            </a:r>
            <a:endParaRPr lang="en-US"/>
          </a:p>
        </p:txBody>
      </p:sp>
    </p:spTree>
  </p:cSld>
  <p:clrMapOvr>
    <a:masterClrMapping/>
  </p:clrMapOvr>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70" name=""/>
        <p:cNvGrpSpPr/>
        <p:nvPr/>
      </p:nvGrpSpPr>
      <p:grpSpPr>
        <a:xfrm rot="0">
          <a:off x="0" y="0"/>
          <a:ext cx="0" cy="0"/>
          <a:chOff x="0" y="0"/>
          <a:chExt cx="0" cy="0"/>
        </a:xfrm>
      </p:grpSpPr>
      <p:sp>
        <p:nvSpPr>
          <p:cNvPr id="1050330"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31"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34"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35"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36"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Tree>
  </p:cSld>
  <p:clrMapOvr>
    <a:masterClrMapping/>
  </p:clrMapOvr>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73" name=""/>
        <p:cNvGrpSpPr/>
        <p:nvPr/>
      </p:nvGrpSpPr>
      <p:grpSpPr>
        <a:xfrm rot="0">
          <a:off x="0" y="0"/>
          <a:ext cx="0" cy="0"/>
          <a:chOff x="0" y="0"/>
          <a:chExt cx="0" cy="0"/>
        </a:xfrm>
      </p:grpSpPr>
      <p:sp>
        <p:nvSpPr>
          <p:cNvPr id="1050337"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38"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41"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42"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43"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46"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50345"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44" name="Title 1"/>
          <p:cNvSpPr>
            <a:spLocks noGrp="1"/>
          </p:cNvSpPr>
          <p:nvPr>
            <p:ph type="title"/>
          </p:nvPr>
        </p:nvSpPr>
        <p:spPr>
          <a:xfrm>
            <a:off x="457200" y="273050"/>
            <a:ext cx="3008313" cy="1162050"/>
          </a:xfrm>
        </p:spPr>
        <p:txBody>
          <a:bodyPr/>
          <a:lstStyle>
            <a:lvl1pPr algn="l">
              <a:defRPr b="1" sz="2000"/>
            </a:lvl1pPr>
          </a:lstStyle>
          <a:p>
            <a:r>
              <a:rPr lang="en-US" smtClean="0"/>
              <a:t>Click to edit Master title style</a:t>
            </a:r>
            <a:endParaRPr lang="en-US"/>
          </a:p>
        </p:txBody>
      </p:sp>
    </p:spTree>
  </p:cSld>
  <p:clrMapOvr>
    <a:masterClrMapping/>
  </p:clrMapOvr>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76" name=""/>
        <p:cNvGrpSpPr/>
        <p:nvPr/>
      </p:nvGrpSpPr>
      <p:grpSpPr>
        <a:xfrm rot="0">
          <a:off x="0" y="0"/>
          <a:ext cx="0" cy="0"/>
          <a:chOff x="0" y="0"/>
          <a:chExt cx="0" cy="0"/>
        </a:xfrm>
      </p:grpSpPr>
      <p:sp>
        <p:nvSpPr>
          <p:cNvPr id="1050347"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48"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51"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52"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53"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56"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50355"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accent2"/>
              </a:buClr>
              <a:buSzTx/>
              <a:buFont typeface="Wingdings" panose="05000000000000000000" pitchFamily="2" charset="2"/>
              <a:buNone/>
            </a:pPr>
            <a:endParaRPr baseline="0" b="0" cap="none" sz="3200" i="0" kern="0" kumimoji="0" lang="en-US" noProof="0" normalizeH="0" spc="0" strike="noStrike" u="none" smtClean="0">
              <a:ln>
                <a:noFill/>
              </a:ln>
              <a:solidFill>
                <a:schemeClr val="tx1"/>
              </a:solidFill>
              <a:effectLst/>
              <a:uLnTx/>
              <a:uFillTx/>
              <a:latin typeface="+mn-lt"/>
              <a:ea typeface="+mn-ea"/>
              <a:cs typeface="+mn-cs"/>
            </a:endParaRPr>
          </a:p>
        </p:txBody>
      </p:sp>
      <p:sp>
        <p:nvSpPr>
          <p:cNvPr id="1050354" name="Title 1"/>
          <p:cNvSpPr>
            <a:spLocks noGrp="1"/>
          </p:cNvSpPr>
          <p:nvPr>
            <p:ph type="title"/>
          </p:nvPr>
        </p:nvSpPr>
        <p:spPr>
          <a:xfrm>
            <a:off x="1792288" y="4800600"/>
            <a:ext cx="5486400" cy="566738"/>
          </a:xfrm>
        </p:spPr>
        <p:txBody>
          <a:bodyPr/>
          <a:lstStyle>
            <a:lvl1pPr algn="l">
              <a:defRPr b="1" sz="2000"/>
            </a:lvl1pPr>
          </a:lstStyle>
          <a:p>
            <a:r>
              <a:rPr lang="en-US" smtClean="0"/>
              <a:t>Click to edit Master title style</a:t>
            </a:r>
            <a:endParaRPr lang="en-US"/>
          </a:p>
        </p:txBody>
      </p:sp>
    </p:spTree>
  </p:cSld>
  <p:clrMapOvr>
    <a:masterClrMapping/>
  </p:clrMapOvr>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79" name=""/>
        <p:cNvGrpSpPr/>
        <p:nvPr/>
      </p:nvGrpSpPr>
      <p:grpSpPr>
        <a:xfrm rot="0">
          <a:off x="0" y="0"/>
          <a:ext cx="0" cy="0"/>
          <a:chOff x="0" y="0"/>
          <a:chExt cx="0" cy="0"/>
        </a:xfrm>
      </p:grpSpPr>
      <p:sp>
        <p:nvSpPr>
          <p:cNvPr id="1050357"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58"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61"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62"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63"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65"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64" name="Title 1"/>
          <p:cNvSpPr>
            <a:spLocks noGrp="1"/>
          </p:cNvSpPr>
          <p:nvPr>
            <p:ph type="title"/>
          </p:nvPr>
        </p:nvSpPr>
        <p:spPr/>
        <p:txBody>
          <a:bodyPr/>
          <a:p>
            <a:r>
              <a:rPr lang="en-US" smtClean="0"/>
              <a:t>Click to edit Master title style</a:t>
            </a:r>
            <a:endParaRPr lang="en-US"/>
          </a:p>
        </p:txBody>
      </p:sp>
    </p:spTree>
  </p:cSld>
  <p:clrMapOvr>
    <a:masterClrMapping/>
  </p:clrMapOvr>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cSld>
    <p:bg bwMode="white">
      <p:bgPr>
        <a:pattFill prst="ltHorz">
          <a:fgClr>
            <a:schemeClr val="dk2"/>
          </a:fgClr>
          <a:bgClr>
            <a:schemeClr val="lt1"/>
          </a:bgClr>
        </a:pattFill>
      </p:bgPr>
    </p:bg>
    <p:spTree>
      <p:nvGrpSpPr>
        <p:cNvPr id="1082" name=""/>
        <p:cNvGrpSpPr/>
        <p:nvPr/>
      </p:nvGrpSpPr>
      <p:grpSpPr>
        <a:xfrm rot="0">
          <a:off x="0" y="0"/>
          <a:ext cx="0" cy="0"/>
          <a:chOff x="0" y="0"/>
          <a:chExt cx="0" cy="0"/>
        </a:xfrm>
      </p:grpSpPr>
      <p:sp>
        <p:nvSpPr>
          <p:cNvPr id="1050366"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50367"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50370"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endParaRPr>
          </a:p>
        </p:txBody>
      </p:sp>
      <p:sp>
        <p:nvSpPr>
          <p:cNvPr id="1050371"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rPr>
              <a:t>AAU, Dept' of MGMT, MGMT 1016</a:t>
            </a:r>
          </a:p>
        </p:txBody>
      </p:sp>
      <p:sp>
        <p:nvSpPr>
          <p:cNvPr id="1050372"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rPr>
              <a:pPr algn="r" eaLnBrk="1" hangingPunct="1" latinLnBrk="1" lvl="0"/>
            </a:fld>
            <a:endParaRPr altLang="en-US" sz="1200" lang="en-US">
              <a:solidFill>
                <a:srgbClr val="000000"/>
              </a:solidFill>
            </a:endParaRPr>
          </a:p>
        </p:txBody>
      </p:sp>
      <p:sp>
        <p:nvSpPr>
          <p:cNvPr id="1050374" name="Vertical Text Placeholder 2"/>
          <p:cNvSpPr>
            <a:spLocks noGrp="1"/>
          </p:cNvSpPr>
          <p:nvPr>
            <p:ph type="body" orient="vert" idx="1"/>
          </p:nvPr>
        </p:nvSpPr>
        <p:spPr>
          <a:xfrm>
            <a:off x="566738" y="304800"/>
            <a:ext cx="5854700" cy="5715000"/>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73" name="Vertical Title 1"/>
          <p:cNvSpPr>
            <a:spLocks noGrp="1"/>
          </p:cNvSpPr>
          <p:nvPr>
            <p:ph type="title" orient="vert"/>
          </p:nvPr>
        </p:nvSpPr>
        <p:spPr>
          <a:xfrm>
            <a:off x="6573838" y="304800"/>
            <a:ext cx="2001837" cy="5715000"/>
          </a:xfrm>
        </p:spPr>
        <p:txBody>
          <a:bodyPr vert="eaVert"/>
          <a:p>
            <a:r>
              <a:rPr lang="en-US" smtClean="0"/>
              <a:t>Click to edit Master title style</a:t>
            </a:r>
            <a:endParaRPr lang="en-US"/>
          </a:p>
        </p:txBody>
      </p:sp>
    </p:spTree>
  </p:cSld>
  <p:clrMapOvr>
    <a:masterClrMapping/>
  </p:clrMapOvr>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cSld>
    <p:bg bwMode="white">
      <p:bgPr>
        <a:gradFill rotWithShape="0">
          <a:gsLst>
            <a:gs pos="0">
              <a:schemeClr val="lt1">
                <a:alpha val="100000"/>
              </a:schemeClr>
            </a:gs>
            <a:gs pos="100000">
              <a:schemeClr val="accent2">
                <a:alpha val="100000"/>
              </a:schemeClr>
            </a:gs>
          </a:gsLst>
          <a:lin ang="5400000" scaled="1"/>
        </a:gradFill>
      </p:bgPr>
    </p:bg>
    <p:spTree>
      <p:nvGrpSpPr>
        <p:cNvPr id="759" name=""/>
        <p:cNvGrpSpPr/>
        <p:nvPr/>
      </p:nvGrpSpPr>
      <p:grpSpPr>
        <a:xfrm rot="0">
          <a:off x="0" y="0"/>
          <a:ext cx="0" cy="0"/>
          <a:chOff x="0" y="0"/>
          <a:chExt cx="0" cy="0"/>
        </a:xfrm>
      </p:grpSpPr>
      <p:grpSp>
        <p:nvGrpSpPr>
          <p:cNvPr id="760" name=""/>
          <p:cNvGrpSpPr/>
          <p:nvPr/>
        </p:nvGrpSpPr>
        <p:grpSpPr>
          <a:xfrm rot="0">
            <a:off x="319087" y="1752600"/>
            <a:ext cx="8824912" cy="5129212"/>
            <a:chOff x="201" y="1104"/>
            <a:chExt cx="5559" cy="3231"/>
          </a:xfrm>
        </p:grpSpPr>
        <p:sp>
          <p:nvSpPr>
            <p:cNvPr id="1049589" name=""/>
            <p:cNvSpPr/>
            <p:nvPr/>
          </p:nvSpPr>
          <p:spPr bwMode="ltGray">
            <a:xfrm rot="0">
              <a:off x="210" y="1104"/>
              <a:ext cx="5550" cy="3216"/>
            </a:xfrm>
            <a:custGeom>
              <a:avLst/>
              <a:ahLst/>
              <a:pathLst>
                <a:path w="5550" h="3216">
                  <a:moveTo>
                    <a:pt x="335" y="0"/>
                  </a:moveTo>
                  <a:lnTo>
                    <a:pt x="333" y="1290"/>
                  </a:lnTo>
                  <a:lnTo>
                    <a:pt x="0" y="1290"/>
                  </a:lnTo>
                  <a:lnTo>
                    <a:pt x="6" y="3210"/>
                  </a:lnTo>
                  <a:lnTo>
                    <a:pt x="5550" y="3216"/>
                  </a:lnTo>
                  <a:lnTo>
                    <a:pt x="5550" y="0"/>
                  </a:lnTo>
                  <a:lnTo>
                    <a:pt x="335" y="0"/>
                  </a:lnTo>
                </a:path>
              </a:pathLst>
            </a:custGeom>
            <a:solidFill>
              <a:schemeClr val="dk2">
                <a:alpha val="39999"/>
              </a:schemeClr>
            </a:solidFill>
            <a:ln>
              <a:noFill/>
            </a:ln>
          </p:spPr>
        </p:sp>
        <p:sp>
          <p:nvSpPr>
            <p:cNvPr id="1049590" name=""/>
            <p:cNvSpPr/>
            <p:nvPr/>
          </p:nvSpPr>
          <p:spPr bwMode="ltGray">
            <a:xfrm rot="0">
              <a:off x="528" y="2400"/>
              <a:ext cx="5232" cy="1920"/>
            </a:xfrm>
            <a:custGeom>
              <a:avLst/>
              <a:ahLst/>
              <a:pathLst>
                <a:path w="4897" h="2182">
                  <a:moveTo>
                    <a:pt x="0" y="0"/>
                  </a:moveTo>
                  <a:lnTo>
                    <a:pt x="0" y="2182"/>
                  </a:lnTo>
                  <a:lnTo>
                    <a:pt x="4897" y="2182"/>
                  </a:lnTo>
                  <a:lnTo>
                    <a:pt x="4897" y="0"/>
                  </a:lnTo>
                  <a:lnTo>
                    <a:pt x="0" y="0"/>
                  </a:lnTo>
                </a:path>
              </a:pathLst>
            </a:custGeom>
            <a:solidFill>
              <a:schemeClr val="dk2">
                <a:alpha val="30196"/>
              </a:schemeClr>
            </a:solidFill>
            <a:ln>
              <a:noFill/>
            </a:ln>
          </p:spPr>
        </p:sp>
        <p:sp>
          <p:nvSpPr>
            <p:cNvPr id="1049591" name=""/>
            <p:cNvSpPr/>
            <p:nvPr/>
          </p:nvSpPr>
          <p:spPr bwMode="ltGray">
            <a:xfrm rot="0">
              <a:off x="201" y="2377"/>
              <a:ext cx="3455" cy="29"/>
            </a:xfrm>
            <a:custGeom>
              <a:avLst/>
              <a:ahLst/>
              <a:pathLst>
                <a:path w="5387" h="149">
                  <a:moveTo>
                    <a:pt x="0" y="0"/>
                  </a:moveTo>
                  <a:lnTo>
                    <a:pt x="0" y="149"/>
                  </a:lnTo>
                  <a:lnTo>
                    <a:pt x="5387" y="149"/>
                  </a:lnTo>
                  <a:lnTo>
                    <a:pt x="5387" y="0"/>
                  </a:lnTo>
                  <a:lnTo>
                    <a:pt x="0" y="0"/>
                  </a:lnTo>
                  <a:lnTo>
                    <a:pt x="0" y="0"/>
                  </a:lnTo>
                </a:path>
              </a:pathLst>
            </a:custGeom>
            <a:gradFill rotWithShape="1">
              <a:gsLst>
                <a:gs pos="0">
                  <a:schemeClr val="dk2">
                    <a:alpha val="0"/>
                  </a:schemeClr>
                </a:gs>
                <a:gs pos="100000">
                  <a:srgbClr val="D17D00">
                    <a:alpha val="100000"/>
                  </a:srgbClr>
                </a:gs>
              </a:gsLst>
              <a:lin ang="0" scaled="1"/>
            </a:gradFill>
            <a:ln>
              <a:noFill/>
            </a:ln>
          </p:spPr>
        </p:sp>
        <p:sp>
          <p:nvSpPr>
            <p:cNvPr id="1049592" name=""/>
            <p:cNvSpPr/>
            <p:nvPr/>
          </p:nvSpPr>
          <p:spPr bwMode="ltGray">
            <a:xfrm rot="0">
              <a:off x="528" y="1104"/>
              <a:ext cx="4894" cy="29"/>
            </a:xfrm>
            <a:custGeom>
              <a:avLst/>
              <a:ahLst/>
              <a:pathLst>
                <a:path w="5387" h="149">
                  <a:moveTo>
                    <a:pt x="0" y="0"/>
                  </a:moveTo>
                  <a:lnTo>
                    <a:pt x="0" y="149"/>
                  </a:lnTo>
                  <a:lnTo>
                    <a:pt x="5387" y="149"/>
                  </a:lnTo>
                  <a:lnTo>
                    <a:pt x="5387" y="0"/>
                  </a:lnTo>
                  <a:lnTo>
                    <a:pt x="0" y="0"/>
                  </a:lnTo>
                  <a:lnTo>
                    <a:pt x="0" y="0"/>
                  </a:lnTo>
                </a:path>
              </a:pathLst>
            </a:custGeom>
            <a:gradFill rotWithShape="1">
              <a:gsLst>
                <a:gs pos="0">
                  <a:schemeClr val="dk2">
                    <a:alpha val="0"/>
                  </a:schemeClr>
                </a:gs>
                <a:gs pos="100000">
                  <a:srgbClr val="D17D00">
                    <a:alpha val="100000"/>
                  </a:srgbClr>
                </a:gs>
              </a:gsLst>
              <a:lin ang="0" scaled="1"/>
            </a:gradFill>
            <a:ln>
              <a:noFill/>
            </a:ln>
          </p:spPr>
        </p:sp>
        <p:sp>
          <p:nvSpPr>
            <p:cNvPr id="1049593" name=""/>
            <p:cNvSpPr/>
            <p:nvPr/>
          </p:nvSpPr>
          <p:spPr bwMode="ltGray">
            <a:xfrm rot="0">
              <a:off x="201" y="2377"/>
              <a:ext cx="30" cy="1958"/>
            </a:xfrm>
            <a:custGeom>
              <a:avLst/>
              <a:ahLst/>
              <a:pathLst>
                <a:path w="30" h="1416">
                  <a:moveTo>
                    <a:pt x="0" y="0"/>
                  </a:moveTo>
                  <a:lnTo>
                    <a:pt x="0" y="1416"/>
                  </a:lnTo>
                  <a:lnTo>
                    <a:pt x="29" y="1416"/>
                  </a:lnTo>
                  <a:lnTo>
                    <a:pt x="30" y="27"/>
                  </a:lnTo>
                  <a:lnTo>
                    <a:pt x="0" y="0"/>
                  </a:lnTo>
                  <a:lnTo>
                    <a:pt x="0" y="0"/>
                  </a:lnTo>
                </a:path>
              </a:pathLst>
            </a:custGeom>
            <a:gradFill rotWithShape="1">
              <a:gsLst>
                <a:gs pos="0">
                  <a:srgbClr val="FFA51F">
                    <a:alpha val="100000"/>
                  </a:srgbClr>
                </a:gs>
                <a:gs pos="100000">
                  <a:schemeClr val="dk2">
                    <a:alpha val="0"/>
                  </a:schemeClr>
                </a:gs>
              </a:gsLst>
              <a:lin ang="5400000" scaled="1"/>
            </a:gradFill>
            <a:ln>
              <a:noFill/>
            </a:ln>
          </p:spPr>
        </p:sp>
        <p:sp>
          <p:nvSpPr>
            <p:cNvPr id="1049594" name=""/>
            <p:cNvSpPr/>
            <p:nvPr/>
          </p:nvSpPr>
          <p:spPr bwMode="ltGray">
            <a:xfrm rot="0">
              <a:off x="528" y="1104"/>
              <a:ext cx="29" cy="3225"/>
            </a:xfrm>
            <a:custGeom>
              <a:avLst/>
              <a:ahLst/>
              <a:pathLst>
                <a:path w="29" h="2161">
                  <a:moveTo>
                    <a:pt x="0" y="0"/>
                  </a:moveTo>
                  <a:lnTo>
                    <a:pt x="0" y="2161"/>
                  </a:lnTo>
                  <a:lnTo>
                    <a:pt x="29" y="2161"/>
                  </a:lnTo>
                  <a:lnTo>
                    <a:pt x="27" y="27"/>
                  </a:lnTo>
                  <a:lnTo>
                    <a:pt x="0" y="0"/>
                  </a:lnTo>
                  <a:lnTo>
                    <a:pt x="0" y="0"/>
                  </a:lnTo>
                </a:path>
              </a:pathLst>
            </a:custGeom>
            <a:gradFill rotWithShape="1">
              <a:gsLst>
                <a:gs pos="0">
                  <a:srgbClr val="FFA51F">
                    <a:alpha val="100000"/>
                  </a:srgbClr>
                </a:gs>
                <a:gs pos="100000">
                  <a:schemeClr val="dk2">
                    <a:alpha val="0"/>
                  </a:schemeClr>
                </a:gs>
              </a:gsLst>
              <a:lin ang="5400000" scaled="1"/>
            </a:gradFill>
            <a:ln>
              <a:noFill/>
            </a:ln>
          </p:spPr>
        </p:sp>
      </p:grpSp>
      <p:sp>
        <p:nvSpPr>
          <p:cNvPr id="1049597" name=""/>
          <p:cNvSpPr/>
          <p:nvPr>
            <p:ph type="dt" sz="quarter" idx="2"/>
          </p:nvPr>
        </p:nvSpPr>
        <p:spPr>
          <a:xfrm rot="0">
            <a:off x="9906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98" name=""/>
          <p:cNvSpPr/>
          <p:nvPr>
            <p:ph type="ftr" sz="quarter" idx="3"/>
          </p:nvPr>
        </p:nvSpPr>
        <p:spPr>
          <a:xfrm rot="0">
            <a:off x="3468687"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599"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601" name="Rectangle 10"/>
          <p:cNvSpPr>
            <a:spLocks noGrp="1" noChangeArrowheads="1"/>
          </p:cNvSpPr>
          <p:nvPr>
            <p:ph type="subTitle" sz="quarter" idx="1"/>
          </p:nvPr>
        </p:nvSpPr>
        <p:spPr>
          <a:xfrm>
            <a:off x="990600" y="3962400"/>
            <a:ext cx="6781800" cy="1752600"/>
          </a:xfrm>
        </p:spPr>
        <p:txBody>
          <a:bodyPr/>
          <a:lstStyle>
            <a:lvl1pPr indent="0" marL="0">
              <a:buFont typeface="Wingdings" pitchFamily="2" charset="2"/>
              <a:buNone/>
            </a:lvl1pPr>
          </a:lstStyle>
          <a:p>
            <a:r>
              <a:rPr lang="en-US"/>
              <a:t>Click to edit Master subtitle style</a:t>
            </a:r>
          </a:p>
        </p:txBody>
      </p:sp>
      <p:sp>
        <p:nvSpPr>
          <p:cNvPr id="1049600"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en-US"/>
              <a:t>Click to edit Master title style</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767" name=""/>
        <p:cNvGrpSpPr/>
        <p:nvPr/>
      </p:nvGrpSpPr>
      <p:grpSpPr>
        <a:xfrm>
          <a:off x="0" y="0"/>
          <a:ext cx="0" cy="0"/>
          <a:chOff x="0" y="0"/>
          <a:chExt cx="0" cy="0"/>
        </a:xfrm>
      </p:grpSpPr>
      <p:sp>
        <p:nvSpPr>
          <p:cNvPr id="1049613" name="Title 1"/>
          <p:cNvSpPr>
            <a:spLocks noGrp="1"/>
          </p:cNvSpPr>
          <p:nvPr>
            <p:ph type="title"/>
          </p:nvPr>
        </p:nvSpPr>
        <p:spPr/>
        <p:txBody>
          <a:bodyPr/>
          <a:p>
            <a:r>
              <a:rPr lang="en-US" smtClean="0"/>
              <a:t>Click to edit Master title style</a:t>
            </a:r>
            <a:endParaRPr lang="en-US"/>
          </a:p>
        </p:txBody>
      </p:sp>
      <p:sp>
        <p:nvSpPr>
          <p:cNvPr id="1049614"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092" name=""/>
        <p:cNvGrpSpPr/>
        <p:nvPr/>
      </p:nvGrpSpPr>
      <p:grpSpPr>
        <a:xfrm>
          <a:off x="0" y="0"/>
          <a:ext cx="0" cy="0"/>
          <a:chOff x="0" y="0"/>
          <a:chExt cx="0" cy="0"/>
        </a:xfrm>
      </p:grpSpPr>
      <p:sp>
        <p:nvSpPr>
          <p:cNvPr id="1050388"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50389"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093" name=""/>
        <p:cNvGrpSpPr/>
        <p:nvPr/>
      </p:nvGrpSpPr>
      <p:grpSpPr>
        <a:xfrm>
          <a:off x="0" y="0"/>
          <a:ext cx="0" cy="0"/>
          <a:chOff x="0" y="0"/>
          <a:chExt cx="0" cy="0"/>
        </a:xfrm>
      </p:grpSpPr>
      <p:sp>
        <p:nvSpPr>
          <p:cNvPr id="1050390" name="Title 1"/>
          <p:cNvSpPr>
            <a:spLocks noGrp="1"/>
          </p:cNvSpPr>
          <p:nvPr>
            <p:ph type="title"/>
          </p:nvPr>
        </p:nvSpPr>
        <p:spPr/>
        <p:txBody>
          <a:bodyPr/>
          <a:p>
            <a:r>
              <a:rPr lang="en-US" smtClean="0"/>
              <a:t>Click to edit Master title style</a:t>
            </a:r>
            <a:endParaRPr lang="en-US"/>
          </a:p>
        </p:txBody>
      </p:sp>
      <p:sp>
        <p:nvSpPr>
          <p:cNvPr id="1050391"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92"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094" name=""/>
        <p:cNvGrpSpPr/>
        <p:nvPr/>
      </p:nvGrpSpPr>
      <p:grpSpPr>
        <a:xfrm>
          <a:off x="0" y="0"/>
          <a:ext cx="0" cy="0"/>
          <a:chOff x="0" y="0"/>
          <a:chExt cx="0" cy="0"/>
        </a:xfrm>
      </p:grpSpPr>
      <p:sp>
        <p:nvSpPr>
          <p:cNvPr id="1050393" name="Title 1"/>
          <p:cNvSpPr>
            <a:spLocks noGrp="1"/>
          </p:cNvSpPr>
          <p:nvPr>
            <p:ph type="title"/>
          </p:nvPr>
        </p:nvSpPr>
        <p:spPr>
          <a:xfrm>
            <a:off x="457200" y="274638"/>
            <a:ext cx="8229600" cy="1143000"/>
          </a:xfrm>
        </p:spPr>
        <p:txBody>
          <a:bodyPr/>
          <a:p>
            <a:r>
              <a:rPr lang="en-US" smtClean="0"/>
              <a:t>Click to edit Master title style</a:t>
            </a:r>
            <a:endParaRPr lang="en-US"/>
          </a:p>
        </p:txBody>
      </p:sp>
      <p:sp>
        <p:nvSpPr>
          <p:cNvPr id="1050394"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395"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396"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50397"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095" name=""/>
        <p:cNvGrpSpPr/>
        <p:nvPr/>
      </p:nvGrpSpPr>
      <p:grpSpPr>
        <a:xfrm>
          <a:off x="0" y="0"/>
          <a:ext cx="0" cy="0"/>
          <a:chOff x="0" y="0"/>
          <a:chExt cx="0" cy="0"/>
        </a:xfrm>
      </p:grpSpPr>
      <p:sp>
        <p:nvSpPr>
          <p:cNvPr id="1050398" name="Title 1"/>
          <p:cNvSpPr>
            <a:spLocks noGrp="1"/>
          </p:cNvSpPr>
          <p:nvPr>
            <p:ph type="title"/>
          </p:nvPr>
        </p:nvSpPr>
        <p:spPr/>
        <p:txBody>
          <a:bodyPr/>
          <a:p>
            <a:r>
              <a:rPr lang="en-US" smtClean="0"/>
              <a:t>Click to edit Master title style</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096" name=""/>
        <p:cNvGrpSpPr/>
        <p:nvPr/>
      </p:nvGrpSpPr>
      <p:grpSpPr>
        <a:xfrm>
          <a:off x="0" y="0"/>
          <a:ext cx="0" cy="0"/>
          <a:chOff x="0" y="0"/>
          <a:chExt cx="0" cy="0"/>
        </a:xfrm>
      </p:grpSpPr>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097" name=""/>
        <p:cNvGrpSpPr/>
        <p:nvPr/>
      </p:nvGrpSpPr>
      <p:grpSpPr>
        <a:xfrm>
          <a:off x="0" y="0"/>
          <a:ext cx="0" cy="0"/>
          <a:chOff x="0" y="0"/>
          <a:chExt cx="0" cy="0"/>
        </a:xfrm>
      </p:grpSpPr>
      <p:sp>
        <p:nvSpPr>
          <p:cNvPr id="1050399"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US"/>
          </a:p>
        </p:txBody>
      </p:sp>
      <p:sp>
        <p:nvSpPr>
          <p:cNvPr id="1050400"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50401"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098" name=""/>
        <p:cNvGrpSpPr/>
        <p:nvPr/>
      </p:nvGrpSpPr>
      <p:grpSpPr>
        <a:xfrm>
          <a:off x="0" y="0"/>
          <a:ext cx="0" cy="0"/>
          <a:chOff x="0" y="0"/>
          <a:chExt cx="0" cy="0"/>
        </a:xfrm>
      </p:grpSpPr>
      <p:sp>
        <p:nvSpPr>
          <p:cNvPr id="1050402"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US"/>
          </a:p>
        </p:txBody>
      </p:sp>
      <p:sp>
        <p:nvSpPr>
          <p:cNvPr id="1050403"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hlink"/>
              </a:buClr>
              <a:buSzTx/>
              <a:buFont typeface="Wingdings" panose="05000000000000000000" pitchFamily="2" charset="2"/>
              <a:buNone/>
            </a:pPr>
            <a:endParaRPr baseline="0" b="0" cap="none" sz="3200" i="0" kern="0" kumimoji="0" lang="en-US" noProof="0" normalizeH="0" spc="0" strike="noStrike" u="none" smtClean="0">
              <a:ln>
                <a:noFill/>
              </a:ln>
              <a:solidFill>
                <a:schemeClr val="tx1"/>
              </a:solidFill>
              <a:effectLst>
                <a:outerShdw algn="tl" blurRad="38100" dir="2700000" dist="38100">
                  <a:srgbClr val="000000"/>
                </a:outerShdw>
              </a:effectLst>
              <a:uLnTx/>
              <a:uFillTx/>
              <a:latin typeface="+mn-lt"/>
              <a:ea typeface="+mn-ea"/>
              <a:cs typeface="+mn-cs"/>
            </a:endParaRPr>
          </a:p>
        </p:txBody>
      </p:sp>
      <p:sp>
        <p:nvSpPr>
          <p:cNvPr id="1050404"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099" name=""/>
        <p:cNvGrpSpPr/>
        <p:nvPr/>
      </p:nvGrpSpPr>
      <p:grpSpPr>
        <a:xfrm>
          <a:off x="0" y="0"/>
          <a:ext cx="0" cy="0"/>
          <a:chOff x="0" y="0"/>
          <a:chExt cx="0" cy="0"/>
        </a:xfrm>
      </p:grpSpPr>
      <p:sp>
        <p:nvSpPr>
          <p:cNvPr id="1050405" name="Title 1"/>
          <p:cNvSpPr>
            <a:spLocks noGrp="1"/>
          </p:cNvSpPr>
          <p:nvPr>
            <p:ph type="title"/>
          </p:nvPr>
        </p:nvSpPr>
        <p:spPr/>
        <p:txBody>
          <a:bodyPr/>
          <a:p>
            <a:r>
              <a:rPr lang="en-US" smtClean="0"/>
              <a:t>Click to edit Master title style</a:t>
            </a:r>
            <a:endParaRPr lang="en-US"/>
          </a:p>
        </p:txBody>
      </p:sp>
      <p:sp>
        <p:nvSpPr>
          <p:cNvPr id="1050406"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100" name=""/>
        <p:cNvGrpSpPr/>
        <p:nvPr/>
      </p:nvGrpSpPr>
      <p:grpSpPr>
        <a:xfrm>
          <a:off x="0" y="0"/>
          <a:ext cx="0" cy="0"/>
          <a:chOff x="0" y="0"/>
          <a:chExt cx="0" cy="0"/>
        </a:xfrm>
      </p:grpSpPr>
      <p:sp>
        <p:nvSpPr>
          <p:cNvPr id="1050407" name="Vertical Title 1"/>
          <p:cNvSpPr>
            <a:spLocks noGrp="1"/>
          </p:cNvSpPr>
          <p:nvPr>
            <p:ph type="title" orient="vert"/>
          </p:nvPr>
        </p:nvSpPr>
        <p:spPr>
          <a:xfrm>
            <a:off x="6748463" y="244475"/>
            <a:ext cx="2097087" cy="5851525"/>
          </a:xfrm>
        </p:spPr>
        <p:txBody>
          <a:bodyPr vert="eaVert"/>
          <a:p>
            <a:r>
              <a:rPr lang="en-US" smtClean="0"/>
              <a:t>Click to edit Master title style</a:t>
            </a:r>
            <a:endParaRPr lang="en-US"/>
          </a:p>
        </p:txBody>
      </p:sp>
      <p:sp>
        <p:nvSpPr>
          <p:cNvPr id="1050408" name="Vertical Text Placeholder 2"/>
          <p:cNvSpPr>
            <a:spLocks noGrp="1"/>
          </p:cNvSpPr>
          <p:nvPr>
            <p:ph type="body" orient="vert" idx="1"/>
          </p:nvPr>
        </p:nvSpPr>
        <p:spPr>
          <a:xfrm>
            <a:off x="457200" y="244475"/>
            <a:ext cx="6138863" cy="5851525"/>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image" Target="../media/image1.wmf"/><Relationship Id="rId13" Type="http://schemas.openxmlformats.org/officeDocument/2006/relationships/image" Target="../media/image2.png"/><Relationship Id="rId14" Type="http://schemas.openxmlformats.org/officeDocument/2006/relationships/image" Target="../media/image3.png"/><Relationship Id="rId15" Type="http://schemas.openxmlformats.org/officeDocument/2006/relationships/image" Target="../media/image4.png"/><Relationship Id="rId16" Type="http://schemas.openxmlformats.org/officeDocument/2006/relationships/image" Target="../media/image5.png"/><Relationship Id="rId17"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 Id="rId11" Type="http://schemas.openxmlformats.org/officeDocument/2006/relationships/slideLayout" Target="../slideLayouts/slideLayout44.xml"/><Relationship Id="rId12"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89" name=""/>
        <p:cNvGrpSpPr/>
        <p:nvPr/>
      </p:nvGrpSpPr>
      <p:grpSpPr>
        <a:xfrm rot="0">
          <a:off x="0" y="0"/>
          <a:ext cx="0" cy="0"/>
          <a:chOff x="0" y="0"/>
          <a:chExt cx="0" cy="0"/>
        </a:xfrm>
      </p:grpSpPr>
      <p:sp>
        <p:nvSpPr>
          <p:cNvPr id="1048576" name=""/>
          <p:cNvSpPr/>
          <p:nvPr>
            <p:ph type="title" sz="full" idx="0"/>
          </p:nvPr>
        </p:nvSpPr>
        <p:spPr>
          <a:xfrm rot="0">
            <a:off x="457200" y="274637"/>
            <a:ext cx="8229600" cy="1143000"/>
          </a:xfrm>
          <a:prstGeom prst="rect"/>
          <a:noFill/>
          <a:ln>
            <a:noFill/>
          </a:ln>
        </p:spPr>
        <p:txBody>
          <a:bodyPr anchor="ctr" bIns="45720" lIns="91440" rIns="91440" tIns="45720"/>
          <a:p>
            <a:pPr lvl="0"/>
            <a:r>
              <a:rPr altLang="en-US" lang="en-US"/>
              <a:t>Click to edit Master title style</a:t>
            </a:r>
          </a:p>
        </p:txBody>
      </p:sp>
      <p:sp>
        <p:nvSpPr>
          <p:cNvPr id="1048577" name=""/>
          <p:cNvSpPr/>
          <p:nvPr>
            <p:ph type="body" sz="full" idx="1"/>
          </p:nvPr>
        </p:nvSpPr>
        <p:spPr>
          <a:xfrm rot="0">
            <a:off x="457200" y="1600200"/>
            <a:ext cx="8229600" cy="4525962"/>
          </a:xfrm>
          <a:prstGeom prst="rect"/>
          <a:noFill/>
          <a:ln>
            <a:noFill/>
          </a:ln>
        </p:spPr>
        <p:txBody>
          <a:bodyPr bIns="45720" lIns="91440" rIns="91440" tIns="45720"/>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8578" name=""/>
          <p:cNvSpPr/>
          <p:nvPr>
            <p:ph type="dt" sz="half" idx="2"/>
          </p:nvPr>
        </p:nvSpPr>
        <p:spPr>
          <a:xfrm rot="0">
            <a:off x="457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latinLnBrk="1" lvl="0"/>
            <a:fld id="{566ABCEB-ACFC-4714-9973-3DA970169C29}" type="datetime1">
              <a:rPr altLang="en-US" sz="1200" lang="en-US">
                <a:solidFill>
                  <a:srgbClr val="898989"/>
                </a:solidFill>
              </a:rPr>
              <a:pPr eaLnBrk="1" hangingPunct="1" latinLnBrk="1" lvl="0"/>
            </a:fld>
            <a:endParaRPr altLang="en-US" sz="1200" lang="en-US">
              <a:solidFill>
                <a:srgbClr val="898989"/>
              </a:solidFill>
            </a:endParaRPr>
          </a:p>
        </p:txBody>
      </p:sp>
      <p:sp>
        <p:nvSpPr>
          <p:cNvPr id="1048579" name=""/>
          <p:cNvSpPr/>
          <p:nvPr>
            <p:ph type="ftr" sz="quarter" idx="3"/>
          </p:nvPr>
        </p:nvSpPr>
        <p:spPr>
          <a:xfrm rot="0">
            <a:off x="3124200" y="6356350"/>
            <a:ext cx="2895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endParaRPr altLang="en-US" sz="1200" lang="en-US">
              <a:solidFill>
                <a:srgbClr val="898989"/>
              </a:solidFill>
            </a:endParaRPr>
          </a:p>
        </p:txBody>
      </p:sp>
      <p:sp>
        <p:nvSpPr>
          <p:cNvPr id="1048580" name=""/>
          <p:cNvSpPr/>
          <p:nvPr>
            <p:ph type="sldNum" sz="quarter" idx="4"/>
          </p:nvPr>
        </p:nvSpPr>
        <p:spPr>
          <a:xfrm rot="0">
            <a:off x="6553200" y="6356350"/>
            <a:ext cx="2133600" cy="365125"/>
          </a:xfrm>
          <a:prstGeom prst="rect"/>
          <a:noFill/>
          <a:ln>
            <a:noFill/>
          </a:ln>
        </p:spPr>
        <p:txBody>
          <a:bodyPr anchor="ct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fld>
            <a:endParaRPr altLang="en-US" sz="1200" lang="en-US">
              <a:solidFill>
                <a:srgbClr val="898989"/>
              </a:solidFill>
            </a:endParaRPr>
          </a:p>
        </p:txBody>
      </p:sp>
    </p:spTree>
  </p:cSld>
  <p:clrMap accent1="accent1" accent2="accent2" accent3="accent3" accent4="accent4" accent5="accent5" accent6="accent6" bg1="lt1" bg2="dk2" tx1="dk1" tx2="lt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1"/>
  <p:txStyles>
    <p:titleStyle>
      <a:lvl1pPr algn="ctr" fontAlgn="base" rtl="0">
        <a:spcBef>
          <a:spcPct val="0"/>
        </a:spcBef>
        <a:spcAft>
          <a:spcPct val="0"/>
        </a:spcAft>
        <a:defRPr sz="4400" kern="1200">
          <a:solidFill>
            <a:schemeClr val="tx1"/>
          </a:solidFill>
          <a:latin typeface="+mj-lt"/>
          <a:ea typeface="+mj-ea"/>
          <a:cs typeface="+mj-cs"/>
        </a:defRPr>
      </a:lvl1pPr>
      <a:lvl2pPr algn="ctr" fontAlgn="base" rtl="0">
        <a:spcBef>
          <a:spcPct val="0"/>
        </a:spcBef>
        <a:spcAft>
          <a:spcPct val="0"/>
        </a:spcAft>
        <a:defRPr sz="4400">
          <a:solidFill>
            <a:schemeClr val="tx1"/>
          </a:solidFill>
          <a:latin typeface="Calibri" panose="020F0502020204030204" pitchFamily="34" charset="0"/>
        </a:defRPr>
      </a:lvl2pPr>
      <a:lvl3pPr algn="ctr" fontAlgn="base" rtl="0">
        <a:spcBef>
          <a:spcPct val="0"/>
        </a:spcBef>
        <a:spcAft>
          <a:spcPct val="0"/>
        </a:spcAft>
        <a:defRPr sz="4400">
          <a:solidFill>
            <a:schemeClr val="tx1"/>
          </a:solidFill>
          <a:latin typeface="Calibri" panose="020F0502020204030204" pitchFamily="34" charset="0"/>
        </a:defRPr>
      </a:lvl3pPr>
      <a:lvl4pPr algn="ctr" fontAlgn="base" rtl="0">
        <a:spcBef>
          <a:spcPct val="0"/>
        </a:spcBef>
        <a:spcAft>
          <a:spcPct val="0"/>
        </a:spcAft>
        <a:defRPr sz="4400">
          <a:solidFill>
            <a:schemeClr val="tx1"/>
          </a:solidFill>
          <a:latin typeface="Calibri" panose="020F0502020204030204" pitchFamily="34" charset="0"/>
        </a:defRPr>
      </a:lvl4pPr>
      <a:lvl5pPr algn="ctr" fontAlgn="base" rtl="0">
        <a:spcBef>
          <a:spcPct val="0"/>
        </a:spcBef>
        <a:spcAft>
          <a:spcPct val="0"/>
        </a:spcAft>
        <a:defRPr sz="4400">
          <a:solidFill>
            <a:schemeClr val="tx1"/>
          </a:solidFill>
          <a:latin typeface="Calibri" panose="020F0502020204030204" pitchFamily="34" charset="0"/>
        </a:defRPr>
      </a:lvl5pPr>
      <a:lvl6pPr algn="ctr" fontAlgn="base" marL="457200" rtl="0">
        <a:spcBef>
          <a:spcPct val="0"/>
        </a:spcBef>
        <a:spcAft>
          <a:spcPct val="0"/>
        </a:spcAft>
        <a:defRPr sz="4400">
          <a:solidFill>
            <a:schemeClr val="tx1"/>
          </a:solidFill>
          <a:latin typeface="Calibri" panose="020F0502020204030204" pitchFamily="34" charset="0"/>
        </a:defRPr>
      </a:lvl6pPr>
      <a:lvl7pPr algn="ctr" fontAlgn="base" marL="914400" rtl="0">
        <a:spcBef>
          <a:spcPct val="0"/>
        </a:spcBef>
        <a:spcAft>
          <a:spcPct val="0"/>
        </a:spcAft>
        <a:defRPr sz="4400">
          <a:solidFill>
            <a:schemeClr val="tx1"/>
          </a:solidFill>
          <a:latin typeface="Calibri" panose="020F0502020204030204" pitchFamily="34" charset="0"/>
        </a:defRPr>
      </a:lvl7pPr>
      <a:lvl8pPr algn="ctr" fontAlgn="base" marL="1371600" rtl="0">
        <a:spcBef>
          <a:spcPct val="0"/>
        </a:spcBef>
        <a:spcAft>
          <a:spcPct val="0"/>
        </a:spcAft>
        <a:defRPr sz="4400">
          <a:solidFill>
            <a:schemeClr val="tx1"/>
          </a:solidFill>
          <a:latin typeface="Calibri" panose="020F0502020204030204" pitchFamily="34" charset="0"/>
        </a:defRPr>
      </a:lvl8pPr>
      <a:lvl9pPr algn="ctr" fontAlgn="base" marL="1828800" rtl="0">
        <a:spcBef>
          <a:spcPct val="0"/>
        </a:spcBef>
        <a:spcAft>
          <a:spcPct val="0"/>
        </a:spcAft>
        <a:defRPr sz="4400">
          <a:solidFill>
            <a:schemeClr val="tx1"/>
          </a:solidFill>
          <a:latin typeface="Calibri" panose="020F0502020204030204" pitchFamily="34" charset="0"/>
        </a:defRPr>
      </a:lvl9pPr>
    </p:titleStyle>
    <p:bodyStyle>
      <a:lvl1pPr algn="l" fontAlgn="base" indent="-342900" marL="342900" rtl="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algn="l" fontAlgn="base" indent="-285750" marL="742950" rtl="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algn="l" fontAlgn="base" indent="-228600" marL="1143000" rtl="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algn="l" fontAlgn="base" indent="-228600" marL="1600200" rtl="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algn="l" fontAlgn="base" indent="-228600" marL="2057400" rtl="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algn="l" defTabSz="914400" eaLnBrk="1" hangingPunct="1" indent="-228600" latinLnBrk="0" marL="2514600" rtl="0">
        <a:spcBef>
          <a:spcPct val="20000"/>
        </a:spcBef>
        <a:buFont typeface="Arial" pitchFamily="34" charset="0"/>
        <a:buChar char="•"/>
        <a:defRPr sz="2000" kern="1200">
          <a:solidFill>
            <a:schemeClr val="tx1"/>
          </a:solidFill>
          <a:latin typeface="+mn-lt"/>
          <a:ea typeface="+mn-ea"/>
          <a:cs typeface="+mn-cs"/>
        </a:defRPr>
      </a:lvl6pPr>
      <a:lvl7pPr algn="l" defTabSz="914400" eaLnBrk="1" hangingPunct="1" indent="-228600" latinLnBrk="0" marL="2971800" rtl="0">
        <a:spcBef>
          <a:spcPct val="20000"/>
        </a:spcBef>
        <a:buFont typeface="Arial" pitchFamily="34" charset="0"/>
        <a:buChar char="•"/>
        <a:defRPr sz="2000" kern="1200">
          <a:solidFill>
            <a:schemeClr val="tx1"/>
          </a:solidFill>
          <a:latin typeface="+mn-lt"/>
          <a:ea typeface="+mn-ea"/>
          <a:cs typeface="+mn-cs"/>
        </a:defRPr>
      </a:lvl7pPr>
      <a:lvl8pPr algn="l" defTabSz="914400" eaLnBrk="1" hangingPunct="1" indent="-228600" latinLnBrk="0" marL="3429000" rtl="0">
        <a:spcBef>
          <a:spcPct val="20000"/>
        </a:spcBef>
        <a:buFont typeface="Arial" pitchFamily="34" charset="0"/>
        <a:buChar char="•"/>
        <a:defRPr sz="2000" kern="1200">
          <a:solidFill>
            <a:schemeClr val="tx1"/>
          </a:solidFill>
          <a:latin typeface="+mn-lt"/>
          <a:ea typeface="+mn-ea"/>
          <a:cs typeface="+mn-cs"/>
        </a:defRPr>
      </a:lvl8pPr>
      <a:lvl9pPr algn="l" defTabSz="914400" eaLnBrk="1" hangingPunct="1" indent="-228600" latinLnBrk="0" marL="3886200" rtl="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656" name=""/>
        <p:cNvGrpSpPr/>
        <p:nvPr/>
      </p:nvGrpSpPr>
      <p:grpSpPr>
        <a:xfrm rot="0">
          <a:off x="0" y="0"/>
          <a:ext cx="0" cy="0"/>
          <a:chOff x="0" y="0"/>
          <a:chExt cx="0" cy="0"/>
        </a:xfrm>
      </p:grpSpPr>
      <p:grpSp>
        <p:nvGrpSpPr>
          <p:cNvPr id="657" name=""/>
          <p:cNvGrpSpPr/>
          <p:nvPr/>
        </p:nvGrpSpPr>
        <p:grpSpPr>
          <a:xfrm rot="0">
            <a:off x="0" y="0"/>
            <a:ext cx="9159875" cy="6870700"/>
            <a:chOff x="0" y="0"/>
            <a:chExt cx="5770" cy="4328"/>
          </a:xfrm>
        </p:grpSpPr>
        <p:sp>
          <p:nvSpPr>
            <p:cNvPr id="1049320" name=""/>
            <p:cNvSpPr/>
            <p:nvPr/>
          </p:nvSpPr>
          <p:spPr bwMode="hidden">
            <a:xfrm rot="0">
              <a:off x="0" y="4186"/>
              <a:ext cx="5089" cy="142"/>
            </a:xfrm>
            <a:prstGeom prst="rect"/>
            <a:gradFill rotWithShape="0">
              <a:gsLst>
                <a:gs pos="0">
                  <a:schemeClr val="lt1">
                    <a:alpha val="100000"/>
                  </a:schemeClr>
                </a:gs>
                <a:gs pos="100000">
                  <a:schemeClr val="dk2">
                    <a:alpha val="100000"/>
                  </a:scheme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321" name=""/>
            <p:cNvSpPr/>
            <p:nvPr/>
          </p:nvSpPr>
          <p:spPr bwMode="hidden">
            <a:xfrm rot="0">
              <a:off x="0" y="0"/>
              <a:ext cx="5089" cy="126"/>
            </a:xfrm>
            <a:prstGeom prst="rect"/>
            <a:gradFill rotWithShape="0">
              <a:gsLst>
                <a:gs pos="0">
                  <a:schemeClr val="dk2">
                    <a:alpha val="100000"/>
                  </a:schemeClr>
                </a:gs>
                <a:gs pos="100000">
                  <a:schemeClr val="lt1">
                    <a:alpha val="100000"/>
                  </a:scheme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322" name=""/>
            <p:cNvSpPr/>
            <p:nvPr/>
          </p:nvSpPr>
          <p:spPr>
            <a:xfrm rot="0">
              <a:off x="5010" y="0"/>
              <a:ext cx="758" cy="4320"/>
            </a:xfrm>
            <a:prstGeom prst="rect"/>
            <a:gradFill rotWithShape="0">
              <a:gsLst>
                <a:gs pos="0">
                  <a:srgbClr val="B49B6D">
                    <a:alpha val="100000"/>
                  </a:srgbClr>
                </a:gs>
                <a:gs pos="50000">
                  <a:schemeClr val="accent1">
                    <a:alpha val="100000"/>
                  </a:schemeClr>
                </a:gs>
                <a:gs pos="100000">
                  <a:srgbClr val="B49B6D">
                    <a:alpha val="100000"/>
                  </a:srgb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grpSp>
          <p:nvGrpSpPr>
            <p:cNvPr id="658" name=""/>
            <p:cNvGrpSpPr/>
            <p:nvPr/>
          </p:nvGrpSpPr>
          <p:grpSpPr>
            <a:xfrm rot="0">
              <a:off x="4944" y="1"/>
              <a:ext cx="816" cy="3974"/>
              <a:chOff x="4944" y="1"/>
              <a:chExt cx="816" cy="3974"/>
            </a:xfrm>
          </p:grpSpPr>
          <p:grpSp>
            <p:nvGrpSpPr>
              <p:cNvPr id="659" name=""/>
              <p:cNvGrpSpPr/>
              <p:nvPr/>
            </p:nvGrpSpPr>
            <p:grpSpPr>
              <a:xfrm rot="0">
                <a:off x="5280" y="1"/>
                <a:ext cx="480" cy="1430"/>
                <a:chOff x="5280" y="1"/>
                <a:chExt cx="480" cy="1430"/>
              </a:xfrm>
            </p:grpSpPr>
            <p:grpSp>
              <p:nvGrpSpPr>
                <p:cNvPr id="660" name=""/>
                <p:cNvGrpSpPr/>
                <p:nvPr/>
              </p:nvGrpSpPr>
              <p:grpSpPr>
                <a:xfrm rot="16200000">
                  <a:off x="5484" y="0"/>
                  <a:ext cx="174" cy="176"/>
                  <a:chOff x="1657" y="323"/>
                  <a:chExt cx="1691" cy="2560"/>
                </a:xfrm>
              </p:grpSpPr>
              <p:grpSp>
                <p:nvGrpSpPr>
                  <p:cNvPr id="661" name=""/>
                  <p:cNvGrpSpPr/>
                  <p:nvPr/>
                </p:nvGrpSpPr>
                <p:grpSpPr>
                  <a:xfrm rot="0">
                    <a:off x="1657" y="323"/>
                    <a:ext cx="1691" cy="2560"/>
                    <a:chOff x="1657" y="323"/>
                    <a:chExt cx="1691" cy="2560"/>
                  </a:xfrm>
                </p:grpSpPr>
                <p:sp>
                  <p:nvSpPr>
                    <p:cNvPr id="1049323" name=""/>
                    <p:cNvSpPr/>
                    <p:nvPr/>
                  </p:nvSpPr>
                  <p:spPr bwMode="auto">
                    <a:xfrm rot="0">
                      <a:off x="2143" y="323"/>
                      <a:ext cx="1234" cy="2560"/>
                    </a:xfrm>
                    <a:custGeom>
                      <a:avLst/>
                      <a:ahLst/>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path>
                      </a:pathLst>
                    </a:custGeom>
                    <a:solidFill>
                      <a:srgbClr val="E7D6B7">
                        <a:alpha val="100000"/>
                      </a:srgbClr>
                    </a:solidFill>
                    <a:ln>
                      <a:noFill/>
                    </a:ln>
                  </p:spPr>
                </p:sp>
                <p:sp>
                  <p:nvSpPr>
                    <p:cNvPr id="1049324" name=""/>
                    <p:cNvSpPr/>
                    <p:nvPr/>
                  </p:nvSpPr>
                  <p:spPr bwMode="auto">
                    <a:xfrm rot="0">
                      <a:off x="1686" y="381"/>
                      <a:ext cx="865" cy="2065"/>
                    </a:xfrm>
                    <a:custGeom>
                      <a:avLst/>
                      <a:ahLst/>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path>
                      </a:pathLst>
                    </a:custGeom>
                    <a:solidFill>
                      <a:srgbClr val="E7D6B7">
                        <a:alpha val="100000"/>
                      </a:srgbClr>
                    </a:solidFill>
                    <a:ln>
                      <a:noFill/>
                    </a:ln>
                  </p:spPr>
                </p:sp>
              </p:grpSp>
              <p:sp>
                <p:nvSpPr>
                  <p:cNvPr id="1049325" name=""/>
                  <p:cNvSpPr/>
                  <p:nvPr/>
                </p:nvSpPr>
                <p:spPr>
                  <a:xfrm rot="0">
                    <a:off x="2396" y="1428"/>
                    <a:ext cx="175" cy="247"/>
                  </a:xfrm>
                  <a:prstGeom prst="ellipse"/>
                  <a:solidFill>
                    <a:srgbClr val="E7D6B7"/>
                  </a:soli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lvl="0"/>
                    <a:endParaRPr altLang="en-US" lang="en-US">
                      <a:solidFill>
                        <a:srgbClr val="2F1311"/>
                      </a:solidFill>
                      <a:latin typeface="Verdana" pitchFamily="34" charset="0"/>
                    </a:endParaRPr>
                  </a:p>
                </p:txBody>
              </p:sp>
              <p:sp>
                <p:nvSpPr>
                  <p:cNvPr id="1049326" name=""/>
                  <p:cNvSpPr/>
                  <p:nvPr/>
                </p:nvSpPr>
                <p:spPr bwMode="auto">
                  <a:xfrm rot="0">
                    <a:off x="2629" y="745"/>
                    <a:ext cx="262" cy="524"/>
                  </a:xfrm>
                  <a:custGeom>
                    <a:avLst/>
                    <a:ahLst/>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path>
                    </a:pathLst>
                  </a:custGeom>
                  <a:solidFill>
                    <a:srgbClr val="E7D6B7">
                      <a:alpha val="100000"/>
                    </a:srgbClr>
                  </a:solidFill>
                  <a:ln>
                    <a:noFill/>
                  </a:ln>
                </p:spPr>
              </p:sp>
              <p:sp>
                <p:nvSpPr>
                  <p:cNvPr id="1049327" name=""/>
                  <p:cNvSpPr/>
                  <p:nvPr/>
                </p:nvSpPr>
                <p:spPr bwMode="auto">
                  <a:xfrm rot="0">
                    <a:off x="2697" y="1588"/>
                    <a:ext cx="398" cy="349"/>
                  </a:xfrm>
                  <a:custGeom>
                    <a:avLst/>
                    <a:ahLst/>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path>
                    </a:pathLst>
                  </a:custGeom>
                  <a:solidFill>
                    <a:srgbClr val="E7D6B7">
                      <a:alpha val="100000"/>
                    </a:srgbClr>
                  </a:solidFill>
                  <a:ln>
                    <a:noFill/>
                  </a:ln>
                </p:spPr>
              </p:sp>
              <p:sp>
                <p:nvSpPr>
                  <p:cNvPr id="1049328" name=""/>
                  <p:cNvSpPr/>
                  <p:nvPr/>
                </p:nvSpPr>
                <p:spPr bwMode="auto">
                  <a:xfrm rot="0">
                    <a:off x="2444" y="1923"/>
                    <a:ext cx="146" cy="567"/>
                  </a:xfrm>
                  <a:custGeom>
                    <a:avLst/>
                    <a:ahLst/>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path>
                    </a:pathLst>
                  </a:custGeom>
                  <a:solidFill>
                    <a:srgbClr val="E7D6B7">
                      <a:alpha val="100000"/>
                    </a:srgbClr>
                  </a:solidFill>
                  <a:ln>
                    <a:noFill/>
                  </a:ln>
                </p:spPr>
              </p:sp>
              <p:sp>
                <p:nvSpPr>
                  <p:cNvPr id="1049329" name=""/>
                  <p:cNvSpPr/>
                  <p:nvPr/>
                </p:nvSpPr>
                <p:spPr bwMode="auto">
                  <a:xfrm rot="0">
                    <a:off x="1910" y="1588"/>
                    <a:ext cx="389" cy="247"/>
                  </a:xfrm>
                  <a:custGeom>
                    <a:avLst/>
                    <a:ahLst/>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path>
                    </a:pathLst>
                  </a:custGeom>
                  <a:solidFill>
                    <a:srgbClr val="E7D6B7">
                      <a:alpha val="100000"/>
                    </a:srgbClr>
                  </a:solidFill>
                  <a:ln>
                    <a:noFill/>
                  </a:ln>
                </p:spPr>
              </p:sp>
              <p:sp>
                <p:nvSpPr>
                  <p:cNvPr id="1049330" name=""/>
                  <p:cNvSpPr/>
                  <p:nvPr/>
                </p:nvSpPr>
                <p:spPr bwMode="auto">
                  <a:xfrm rot="0">
                    <a:off x="2094" y="934"/>
                    <a:ext cx="233" cy="378"/>
                  </a:xfrm>
                  <a:custGeom>
                    <a:avLst/>
                    <a:ahLst/>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path>
                    </a:pathLst>
                  </a:custGeom>
                  <a:solidFill>
                    <a:srgbClr val="E7D6B7">
                      <a:alpha val="100000"/>
                    </a:srgbClr>
                  </a:solidFill>
                  <a:ln>
                    <a:noFill/>
                  </a:ln>
                </p:spPr>
              </p:sp>
            </p:grpSp>
            <p:pic>
              <p:nvPicPr>
                <p:cNvPr id="2097161" name=""/>
                <p:cNvPicPr>
                  <a:picLocks/>
                </p:cNvPicPr>
                <p:nvPr/>
              </p:nvPicPr>
              <p:blipFill>
                <a:blip xmlns:r="http://schemas.openxmlformats.org/officeDocument/2006/relationships" r:embed="rId12"/>
                <a:srcRect l="0" t="0" r="0" b="0"/>
                <a:stretch>
                  <a:fillRect/>
                </a:stretch>
              </p:blipFill>
              <p:spPr>
                <a:xfrm rot="0">
                  <a:off x="5280" y="144"/>
                  <a:ext cx="186" cy="183"/>
                </a:xfrm>
                <a:prstGeom prst="rect"/>
                <a:noFill/>
                <a:ln>
                  <a:noFill/>
                </a:ln>
              </p:spPr>
            </p:pic>
            <p:pic>
              <p:nvPicPr>
                <p:cNvPr id="2097162" name=""/>
                <p:cNvPicPr>
                  <a:picLocks/>
                </p:cNvPicPr>
                <p:nvPr/>
              </p:nvPicPr>
              <p:blipFill>
                <a:blip xmlns:r="http://schemas.openxmlformats.org/officeDocument/2006/relationships" r:embed="rId12"/>
                <a:srcRect l="0" t="0" r="0" b="0"/>
                <a:stretch>
                  <a:fillRect/>
                </a:stretch>
              </p:blipFill>
              <p:spPr>
                <a:xfrm rot="0">
                  <a:off x="5574" y="144"/>
                  <a:ext cx="186" cy="183"/>
                </a:xfrm>
                <a:prstGeom prst="rect"/>
                <a:noFill/>
                <a:ln>
                  <a:noFill/>
                </a:ln>
              </p:spPr>
            </p:pic>
            <p:pic>
              <p:nvPicPr>
                <p:cNvPr id="2097163" name=""/>
                <p:cNvPicPr>
                  <a:picLocks/>
                </p:cNvPicPr>
                <p:nvPr/>
              </p:nvPicPr>
              <p:blipFill>
                <a:blip xmlns:r="http://schemas.openxmlformats.org/officeDocument/2006/relationships" r:embed="rId12"/>
                <a:srcRect l="0" t="0" r="0" b="0"/>
                <a:stretch>
                  <a:fillRect/>
                </a:stretch>
              </p:blipFill>
              <p:spPr>
                <a:xfrm rot="0">
                  <a:off x="5424" y="336"/>
                  <a:ext cx="186" cy="183"/>
                </a:xfrm>
                <a:prstGeom prst="rect"/>
                <a:noFill/>
                <a:ln>
                  <a:noFill/>
                </a:ln>
              </p:spPr>
            </p:pic>
            <p:pic>
              <p:nvPicPr>
                <p:cNvPr id="2097164" name=""/>
                <p:cNvPicPr>
                  <a:picLocks/>
                </p:cNvPicPr>
                <p:nvPr/>
              </p:nvPicPr>
              <p:blipFill>
                <a:blip xmlns:r="http://schemas.openxmlformats.org/officeDocument/2006/relationships" r:embed="rId12"/>
                <a:srcRect l="0" t="0" r="0" b="0"/>
                <a:stretch>
                  <a:fillRect/>
                </a:stretch>
              </p:blipFill>
              <p:spPr>
                <a:xfrm rot="0">
                  <a:off x="5376" y="576"/>
                  <a:ext cx="186" cy="183"/>
                </a:xfrm>
                <a:prstGeom prst="rect"/>
                <a:noFill/>
                <a:ln>
                  <a:noFill/>
                </a:ln>
              </p:spPr>
            </p:pic>
            <p:pic>
              <p:nvPicPr>
                <p:cNvPr id="2097165" name=""/>
                <p:cNvPicPr>
                  <a:picLocks/>
                </p:cNvPicPr>
                <p:nvPr/>
              </p:nvPicPr>
              <p:blipFill>
                <a:blip xmlns:r="http://schemas.openxmlformats.org/officeDocument/2006/relationships" r:embed="rId12"/>
                <a:srcRect l="0" t="0" r="0" b="0"/>
                <a:stretch>
                  <a:fillRect/>
                </a:stretch>
              </p:blipFill>
              <p:spPr>
                <a:xfrm rot="0">
                  <a:off x="5574" y="528"/>
                  <a:ext cx="186" cy="183"/>
                </a:xfrm>
                <a:prstGeom prst="rect"/>
                <a:noFill/>
                <a:ln>
                  <a:noFill/>
                </a:ln>
              </p:spPr>
            </p:pic>
            <p:pic>
              <p:nvPicPr>
                <p:cNvPr id="2097166" name=""/>
                <p:cNvPicPr>
                  <a:picLocks/>
                </p:cNvPicPr>
                <p:nvPr/>
              </p:nvPicPr>
              <p:blipFill>
                <a:blip xmlns:r="http://schemas.openxmlformats.org/officeDocument/2006/relationships" r:embed="rId12"/>
                <a:srcRect l="0" t="0" r="0" b="0"/>
                <a:stretch>
                  <a:fillRect/>
                </a:stretch>
              </p:blipFill>
              <p:spPr>
                <a:xfrm rot="0">
                  <a:off x="5472" y="768"/>
                  <a:ext cx="186" cy="183"/>
                </a:xfrm>
                <a:prstGeom prst="rect"/>
                <a:noFill/>
                <a:ln>
                  <a:noFill/>
                </a:ln>
              </p:spPr>
            </p:pic>
            <p:pic>
              <p:nvPicPr>
                <p:cNvPr id="2097167" name=""/>
                <p:cNvPicPr>
                  <a:picLocks/>
                </p:cNvPicPr>
                <p:nvPr/>
              </p:nvPicPr>
              <p:blipFill>
                <a:blip xmlns:r="http://schemas.openxmlformats.org/officeDocument/2006/relationships" r:embed="rId12"/>
                <a:srcRect l="0" t="0" r="0" b="0"/>
                <a:stretch>
                  <a:fillRect/>
                </a:stretch>
              </p:blipFill>
              <p:spPr>
                <a:xfrm rot="0">
                  <a:off x="5574" y="1008"/>
                  <a:ext cx="186" cy="183"/>
                </a:xfrm>
                <a:prstGeom prst="rect"/>
                <a:noFill/>
                <a:ln>
                  <a:noFill/>
                </a:ln>
              </p:spPr>
            </p:pic>
            <p:pic>
              <p:nvPicPr>
                <p:cNvPr id="2097168" name=""/>
                <p:cNvPicPr>
                  <a:picLocks/>
                </p:cNvPicPr>
                <p:nvPr/>
              </p:nvPicPr>
              <p:blipFill>
                <a:blip xmlns:r="http://schemas.openxmlformats.org/officeDocument/2006/relationships" r:embed="rId12"/>
                <a:srcRect l="0" t="0" r="0" b="0"/>
                <a:stretch>
                  <a:fillRect/>
                </a:stretch>
              </p:blipFill>
              <p:spPr>
                <a:xfrm rot="0">
                  <a:off x="5574" y="1248"/>
                  <a:ext cx="186" cy="183"/>
                </a:xfrm>
                <a:prstGeom prst="rect"/>
                <a:noFill/>
                <a:ln>
                  <a:noFill/>
                </a:ln>
              </p:spPr>
            </p:pic>
          </p:grpSp>
          <p:grpSp>
            <p:nvGrpSpPr>
              <p:cNvPr id="662" name=""/>
              <p:cNvGrpSpPr/>
              <p:nvPr/>
            </p:nvGrpSpPr>
            <p:grpSpPr>
              <a:xfrm rot="0">
                <a:off x="4944" y="1008"/>
                <a:ext cx="522" cy="2967"/>
                <a:chOff x="4944" y="1008"/>
                <a:chExt cx="522" cy="2967"/>
              </a:xfrm>
            </p:grpSpPr>
            <p:pic>
              <p:nvPicPr>
                <p:cNvPr id="2097169" name=""/>
                <p:cNvPicPr>
                  <a:picLocks/>
                </p:cNvPicPr>
                <p:nvPr/>
              </p:nvPicPr>
              <p:blipFill>
                <a:blip xmlns:r="http://schemas.openxmlformats.org/officeDocument/2006/relationships" r:embed="rId12"/>
                <a:srcRect l="0" t="0" r="0" b="0"/>
                <a:stretch>
                  <a:fillRect/>
                </a:stretch>
              </p:blipFill>
              <p:spPr>
                <a:xfrm rot="0">
                  <a:off x="5136" y="1008"/>
                  <a:ext cx="186" cy="183"/>
                </a:xfrm>
                <a:prstGeom prst="rect"/>
                <a:noFill/>
                <a:ln>
                  <a:noFill/>
                </a:ln>
              </p:spPr>
            </p:pic>
            <p:pic>
              <p:nvPicPr>
                <p:cNvPr id="2097170" name=""/>
                <p:cNvPicPr>
                  <a:picLocks/>
                </p:cNvPicPr>
                <p:nvPr/>
              </p:nvPicPr>
              <p:blipFill>
                <a:blip xmlns:r="http://schemas.openxmlformats.org/officeDocument/2006/relationships" r:embed="rId12"/>
                <a:srcRect l="0" t="0" r="0" b="0"/>
                <a:stretch>
                  <a:fillRect/>
                </a:stretch>
              </p:blipFill>
              <p:spPr>
                <a:xfrm rot="0">
                  <a:off x="5184" y="1200"/>
                  <a:ext cx="186" cy="183"/>
                </a:xfrm>
                <a:prstGeom prst="rect"/>
                <a:noFill/>
                <a:ln>
                  <a:noFill/>
                </a:ln>
              </p:spPr>
            </p:pic>
            <p:pic>
              <p:nvPicPr>
                <p:cNvPr id="2097171" name=""/>
                <p:cNvPicPr>
                  <a:picLocks/>
                </p:cNvPicPr>
                <p:nvPr/>
              </p:nvPicPr>
              <p:blipFill>
                <a:blip xmlns:r="http://schemas.openxmlformats.org/officeDocument/2006/relationships" r:embed="rId12"/>
                <a:srcRect l="0" t="0" r="0" b="0"/>
                <a:stretch>
                  <a:fillRect/>
                </a:stretch>
              </p:blipFill>
              <p:spPr>
                <a:xfrm rot="0">
                  <a:off x="5136" y="1584"/>
                  <a:ext cx="186" cy="183"/>
                </a:xfrm>
                <a:prstGeom prst="rect"/>
                <a:noFill/>
                <a:ln>
                  <a:noFill/>
                </a:ln>
              </p:spPr>
            </p:pic>
            <p:pic>
              <p:nvPicPr>
                <p:cNvPr id="2097172" name=""/>
                <p:cNvPicPr>
                  <a:picLocks/>
                </p:cNvPicPr>
                <p:nvPr/>
              </p:nvPicPr>
              <p:blipFill>
                <a:blip xmlns:r="http://schemas.openxmlformats.org/officeDocument/2006/relationships" r:embed="rId12"/>
                <a:srcRect l="0" t="0" r="0" b="0"/>
                <a:stretch>
                  <a:fillRect/>
                </a:stretch>
              </p:blipFill>
              <p:spPr>
                <a:xfrm rot="0">
                  <a:off x="5280" y="1728"/>
                  <a:ext cx="186" cy="183"/>
                </a:xfrm>
                <a:prstGeom prst="rect"/>
                <a:noFill/>
                <a:ln>
                  <a:noFill/>
                </a:ln>
              </p:spPr>
            </p:pic>
            <p:pic>
              <p:nvPicPr>
                <p:cNvPr id="2097173" name=""/>
                <p:cNvPicPr>
                  <a:picLocks/>
                </p:cNvPicPr>
                <p:nvPr/>
              </p:nvPicPr>
              <p:blipFill>
                <a:blip xmlns:r="http://schemas.openxmlformats.org/officeDocument/2006/relationships" r:embed="rId12"/>
                <a:srcRect l="0" t="0" r="0" b="0"/>
                <a:stretch>
                  <a:fillRect/>
                </a:stretch>
              </p:blipFill>
              <p:spPr>
                <a:xfrm rot="0">
                  <a:off x="5040" y="1824"/>
                  <a:ext cx="186" cy="183"/>
                </a:xfrm>
                <a:prstGeom prst="rect"/>
                <a:noFill/>
                <a:ln>
                  <a:noFill/>
                </a:ln>
              </p:spPr>
            </p:pic>
            <p:pic>
              <p:nvPicPr>
                <p:cNvPr id="2097174" name=""/>
                <p:cNvPicPr>
                  <a:picLocks/>
                </p:cNvPicPr>
                <p:nvPr/>
              </p:nvPicPr>
              <p:blipFill>
                <a:blip xmlns:r="http://schemas.openxmlformats.org/officeDocument/2006/relationships" r:embed="rId12"/>
                <a:srcRect l="0" t="0" r="0" b="0"/>
                <a:stretch>
                  <a:fillRect/>
                </a:stretch>
              </p:blipFill>
              <p:spPr>
                <a:xfrm rot="0">
                  <a:off x="5088" y="2016"/>
                  <a:ext cx="186" cy="183"/>
                </a:xfrm>
                <a:prstGeom prst="rect"/>
                <a:noFill/>
                <a:ln>
                  <a:noFill/>
                </a:ln>
              </p:spPr>
            </p:pic>
            <p:pic>
              <p:nvPicPr>
                <p:cNvPr id="2097175" name=""/>
                <p:cNvPicPr>
                  <a:picLocks/>
                </p:cNvPicPr>
                <p:nvPr/>
              </p:nvPicPr>
              <p:blipFill>
                <a:blip xmlns:r="http://schemas.openxmlformats.org/officeDocument/2006/relationships" r:embed="rId12"/>
                <a:srcRect l="0" t="0" r="0" b="0"/>
                <a:stretch>
                  <a:fillRect/>
                </a:stretch>
              </p:blipFill>
              <p:spPr>
                <a:xfrm rot="0">
                  <a:off x="5280" y="2064"/>
                  <a:ext cx="186" cy="183"/>
                </a:xfrm>
                <a:prstGeom prst="rect"/>
                <a:noFill/>
                <a:ln>
                  <a:noFill/>
                </a:ln>
              </p:spPr>
            </p:pic>
            <p:pic>
              <p:nvPicPr>
                <p:cNvPr id="2097176" name=""/>
                <p:cNvPicPr>
                  <a:picLocks/>
                </p:cNvPicPr>
                <p:nvPr/>
              </p:nvPicPr>
              <p:blipFill>
                <a:blip xmlns:r="http://schemas.openxmlformats.org/officeDocument/2006/relationships" r:embed="rId12"/>
                <a:srcRect l="0" t="0" r="0" b="0"/>
                <a:stretch>
                  <a:fillRect/>
                </a:stretch>
              </p:blipFill>
              <p:spPr>
                <a:xfrm rot="0">
                  <a:off x="5232" y="2352"/>
                  <a:ext cx="186" cy="183"/>
                </a:xfrm>
                <a:prstGeom prst="rect"/>
                <a:noFill/>
                <a:ln>
                  <a:noFill/>
                </a:ln>
              </p:spPr>
            </p:pic>
            <p:pic>
              <p:nvPicPr>
                <p:cNvPr id="2097177" name=""/>
                <p:cNvPicPr>
                  <a:picLocks/>
                </p:cNvPicPr>
                <p:nvPr/>
              </p:nvPicPr>
              <p:blipFill>
                <a:blip xmlns:r="http://schemas.openxmlformats.org/officeDocument/2006/relationships" r:embed="rId12"/>
                <a:srcRect l="0" t="0" r="0" b="0"/>
                <a:stretch>
                  <a:fillRect/>
                </a:stretch>
              </p:blipFill>
              <p:spPr>
                <a:xfrm rot="0">
                  <a:off x="4992" y="2208"/>
                  <a:ext cx="186" cy="183"/>
                </a:xfrm>
                <a:prstGeom prst="rect"/>
                <a:noFill/>
                <a:ln>
                  <a:noFill/>
                </a:ln>
              </p:spPr>
            </p:pic>
            <p:pic>
              <p:nvPicPr>
                <p:cNvPr id="2097178" name=""/>
                <p:cNvPicPr>
                  <a:picLocks/>
                </p:cNvPicPr>
                <p:nvPr/>
              </p:nvPicPr>
              <p:blipFill>
                <a:blip xmlns:r="http://schemas.openxmlformats.org/officeDocument/2006/relationships" r:embed="rId12"/>
                <a:srcRect l="0" t="0" r="0" b="0"/>
                <a:stretch>
                  <a:fillRect/>
                </a:stretch>
              </p:blipFill>
              <p:spPr>
                <a:xfrm rot="0">
                  <a:off x="4992" y="2448"/>
                  <a:ext cx="186" cy="183"/>
                </a:xfrm>
                <a:prstGeom prst="rect"/>
                <a:noFill/>
                <a:ln>
                  <a:noFill/>
                </a:ln>
              </p:spPr>
            </p:pic>
            <p:pic>
              <p:nvPicPr>
                <p:cNvPr id="2097179" name=""/>
                <p:cNvPicPr>
                  <a:picLocks/>
                </p:cNvPicPr>
                <p:nvPr/>
              </p:nvPicPr>
              <p:blipFill>
                <a:blip xmlns:r="http://schemas.openxmlformats.org/officeDocument/2006/relationships" r:embed="rId12"/>
                <a:srcRect l="0" t="0" r="0" b="0"/>
                <a:stretch>
                  <a:fillRect/>
                </a:stretch>
              </p:blipFill>
              <p:spPr>
                <a:xfrm rot="0">
                  <a:off x="5136" y="2592"/>
                  <a:ext cx="186" cy="183"/>
                </a:xfrm>
                <a:prstGeom prst="rect"/>
                <a:noFill/>
                <a:ln>
                  <a:noFill/>
                </a:ln>
              </p:spPr>
            </p:pic>
            <p:pic>
              <p:nvPicPr>
                <p:cNvPr id="2097180" name=""/>
                <p:cNvPicPr>
                  <a:picLocks/>
                </p:cNvPicPr>
                <p:nvPr/>
              </p:nvPicPr>
              <p:blipFill>
                <a:blip xmlns:r="http://schemas.openxmlformats.org/officeDocument/2006/relationships" r:embed="rId12"/>
                <a:srcRect l="0" t="0" r="0" b="0"/>
                <a:stretch>
                  <a:fillRect/>
                </a:stretch>
              </p:blipFill>
              <p:spPr>
                <a:xfrm rot="0">
                  <a:off x="5232" y="1392"/>
                  <a:ext cx="186" cy="183"/>
                </a:xfrm>
                <a:prstGeom prst="rect"/>
                <a:noFill/>
                <a:ln>
                  <a:noFill/>
                </a:ln>
              </p:spPr>
            </p:pic>
            <p:pic>
              <p:nvPicPr>
                <p:cNvPr id="2097181" name=""/>
                <p:cNvPicPr>
                  <a:picLocks/>
                </p:cNvPicPr>
                <p:nvPr/>
              </p:nvPicPr>
              <p:blipFill>
                <a:blip xmlns:r="http://schemas.openxmlformats.org/officeDocument/2006/relationships" r:embed="rId12"/>
                <a:srcRect l="0" t="0" r="0" b="0"/>
                <a:stretch>
                  <a:fillRect/>
                </a:stretch>
              </p:blipFill>
              <p:spPr>
                <a:xfrm rot="0">
                  <a:off x="4944" y="2736"/>
                  <a:ext cx="186" cy="183"/>
                </a:xfrm>
                <a:prstGeom prst="rect"/>
                <a:noFill/>
                <a:ln>
                  <a:noFill/>
                </a:ln>
              </p:spPr>
            </p:pic>
            <p:pic>
              <p:nvPicPr>
                <p:cNvPr id="2097182" name=""/>
                <p:cNvPicPr>
                  <a:picLocks/>
                </p:cNvPicPr>
                <p:nvPr/>
              </p:nvPicPr>
              <p:blipFill>
                <a:blip xmlns:r="http://schemas.openxmlformats.org/officeDocument/2006/relationships" r:embed="rId12"/>
                <a:srcRect l="0" t="0" r="0" b="0"/>
                <a:stretch>
                  <a:fillRect/>
                </a:stretch>
              </p:blipFill>
              <p:spPr>
                <a:xfrm rot="0">
                  <a:off x="4992" y="3072"/>
                  <a:ext cx="186" cy="183"/>
                </a:xfrm>
                <a:prstGeom prst="rect"/>
                <a:noFill/>
                <a:ln>
                  <a:noFill/>
                </a:ln>
              </p:spPr>
            </p:pic>
            <p:pic>
              <p:nvPicPr>
                <p:cNvPr id="2097183" name=""/>
                <p:cNvPicPr>
                  <a:picLocks/>
                </p:cNvPicPr>
                <p:nvPr/>
              </p:nvPicPr>
              <p:blipFill>
                <a:blip xmlns:r="http://schemas.openxmlformats.org/officeDocument/2006/relationships" r:embed="rId12"/>
                <a:srcRect l="0" t="0" r="0" b="0"/>
                <a:stretch>
                  <a:fillRect/>
                </a:stretch>
              </p:blipFill>
              <p:spPr>
                <a:xfrm rot="0">
                  <a:off x="5232" y="3312"/>
                  <a:ext cx="186" cy="183"/>
                </a:xfrm>
                <a:prstGeom prst="rect"/>
                <a:noFill/>
                <a:ln>
                  <a:noFill/>
                </a:ln>
              </p:spPr>
            </p:pic>
            <p:pic>
              <p:nvPicPr>
                <p:cNvPr id="2097184" name=""/>
                <p:cNvPicPr>
                  <a:picLocks/>
                </p:cNvPicPr>
                <p:nvPr/>
              </p:nvPicPr>
              <p:blipFill>
                <a:blip xmlns:r="http://schemas.openxmlformats.org/officeDocument/2006/relationships" r:embed="rId12"/>
                <a:srcRect l="0" t="0" r="0" b="0"/>
                <a:stretch>
                  <a:fillRect/>
                </a:stretch>
              </p:blipFill>
              <p:spPr>
                <a:xfrm rot="0">
                  <a:off x="4992" y="3408"/>
                  <a:ext cx="186" cy="183"/>
                </a:xfrm>
                <a:prstGeom prst="rect"/>
                <a:noFill/>
                <a:ln>
                  <a:noFill/>
                </a:ln>
              </p:spPr>
            </p:pic>
            <p:pic>
              <p:nvPicPr>
                <p:cNvPr id="2097185" name=""/>
                <p:cNvPicPr>
                  <a:picLocks/>
                </p:cNvPicPr>
                <p:nvPr/>
              </p:nvPicPr>
              <p:blipFill>
                <a:blip xmlns:r="http://schemas.openxmlformats.org/officeDocument/2006/relationships" r:embed="rId12"/>
                <a:srcRect l="0" t="0" r="0" b="0"/>
                <a:stretch>
                  <a:fillRect/>
                </a:stretch>
              </p:blipFill>
              <p:spPr>
                <a:xfrm rot="0">
                  <a:off x="5088" y="3552"/>
                  <a:ext cx="186" cy="183"/>
                </a:xfrm>
                <a:prstGeom prst="rect"/>
                <a:noFill/>
                <a:ln>
                  <a:noFill/>
                </a:ln>
              </p:spPr>
            </p:pic>
            <p:pic>
              <p:nvPicPr>
                <p:cNvPr id="2097186" name=""/>
                <p:cNvPicPr>
                  <a:picLocks/>
                </p:cNvPicPr>
                <p:nvPr/>
              </p:nvPicPr>
              <p:blipFill>
                <a:blip xmlns:r="http://schemas.openxmlformats.org/officeDocument/2006/relationships" r:embed="rId12"/>
                <a:srcRect l="0" t="0" r="0" b="0"/>
                <a:stretch>
                  <a:fillRect/>
                </a:stretch>
              </p:blipFill>
              <p:spPr>
                <a:xfrm rot="0">
                  <a:off x="4992" y="3792"/>
                  <a:ext cx="186" cy="183"/>
                </a:xfrm>
                <a:prstGeom prst="rect"/>
                <a:noFill/>
                <a:ln>
                  <a:noFill/>
                </a:ln>
              </p:spPr>
            </p:pic>
            <p:pic>
              <p:nvPicPr>
                <p:cNvPr id="2097187" name=""/>
                <p:cNvPicPr>
                  <a:picLocks/>
                </p:cNvPicPr>
                <p:nvPr/>
              </p:nvPicPr>
              <p:blipFill>
                <a:blip xmlns:r="http://schemas.openxmlformats.org/officeDocument/2006/relationships" r:embed="rId12"/>
                <a:srcRect l="0" t="0" r="0" b="0"/>
                <a:stretch>
                  <a:fillRect/>
                </a:stretch>
              </p:blipFill>
              <p:spPr>
                <a:xfrm rot="0">
                  <a:off x="5184" y="3696"/>
                  <a:ext cx="186" cy="183"/>
                </a:xfrm>
                <a:prstGeom prst="rect"/>
                <a:noFill/>
                <a:ln>
                  <a:noFill/>
                </a:ln>
              </p:spPr>
            </p:pic>
          </p:grpSp>
        </p:grpSp>
        <p:sp>
          <p:nvSpPr>
            <p:cNvPr id="1049331" name=""/>
            <p:cNvSpPr/>
            <p:nvPr/>
          </p:nvSpPr>
          <p:spPr bwMode="auto">
            <a:xfrm rot="0">
              <a:off x="5010" y="3092"/>
              <a:ext cx="750" cy="1222"/>
            </a:xfrm>
            <a:custGeom>
              <a:avLst/>
              <a:ahLst/>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path>
              </a:pathLst>
            </a:custGeom>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sp>
        <p:sp>
          <p:nvSpPr>
            <p:cNvPr id="1049332" name=""/>
            <p:cNvSpPr/>
            <p:nvPr/>
          </p:nvSpPr>
          <p:spPr bwMode="auto">
            <a:xfrm rot="0">
              <a:off x="5001" y="3060"/>
              <a:ext cx="768" cy="1260"/>
            </a:xfrm>
            <a:custGeom>
              <a:avLst/>
              <a:ahLst/>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path>
              </a:pathLst>
            </a:custGeom>
            <a:gradFill rotWithShape="0">
              <a:gsLst>
                <a:gs pos="0">
                  <a:schemeClr val="folHlink">
                    <a:alpha val="100000"/>
                  </a:schemeClr>
                </a:gs>
                <a:gs pos="50000">
                  <a:schemeClr val="hlink">
                    <a:alpha val="100000"/>
                  </a:schemeClr>
                </a:gs>
                <a:gs pos="100000">
                  <a:schemeClr val="folHlink">
                    <a:alpha val="100000"/>
                  </a:schemeClr>
                </a:gs>
              </a:gsLst>
              <a:lin ang="0" scaled="1"/>
            </a:gradFill>
            <a:ln>
              <a:noFill/>
            </a:ln>
          </p:spPr>
        </p:sp>
        <p:sp>
          <p:nvSpPr>
            <p:cNvPr id="1049333" name=""/>
            <p:cNvSpPr/>
            <p:nvPr/>
          </p:nvSpPr>
          <p:spPr bwMode="auto">
            <a:xfrm rot="0">
              <a:off x="4994" y="1775"/>
              <a:ext cx="776" cy="2543"/>
            </a:xfrm>
            <a:custGeom>
              <a:avLst/>
              <a:ahLst/>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path>
              </a:pathLst>
            </a:custGeom>
            <a:gradFill rotWithShape="0">
              <a:gsLst>
                <a:gs pos="0">
                  <a:srgbClr val="38513A">
                    <a:alpha val="100000"/>
                  </a:srgbClr>
                </a:gs>
                <a:gs pos="50000">
                  <a:schemeClr val="accent2">
                    <a:alpha val="100000"/>
                  </a:schemeClr>
                </a:gs>
                <a:gs pos="100000">
                  <a:srgbClr val="38513A">
                    <a:alpha val="100000"/>
                  </a:srgbClr>
                </a:gs>
              </a:gsLst>
              <a:lin ang="0" scaled="1"/>
            </a:gradFill>
            <a:ln>
              <a:noFill/>
            </a:ln>
          </p:spPr>
        </p:sp>
        <p:sp>
          <p:nvSpPr>
            <p:cNvPr id="1049334" name="" descr="kimonopat1"/>
            <p:cNvSpPr/>
            <p:nvPr/>
          </p:nvSpPr>
          <p:spPr bwMode="auto">
            <a:xfrm rot="0">
              <a:off x="5046" y="2229"/>
              <a:ext cx="617" cy="1376"/>
            </a:xfrm>
            <a:custGeom>
              <a:avLst/>
              <a:ahLst/>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path>
              </a:pathLst>
            </a:custGeom>
            <a:blipFill rotWithShape="0">
              <a:blip xmlns:r="http://schemas.openxmlformats.org/officeDocument/2006/relationships" r:embed="rId13">
                <a:alphaModFix amt="100000"/>
              </a:blip>
              <a:srcRect/>
              <a:tile algn="tl" flip="none" sx="100000" sy="100000" tx="0" ty="0"/>
            </a:blipFill>
            <a:ln>
              <a:noFill/>
            </a:ln>
          </p:spPr>
        </p:sp>
        <p:sp>
          <p:nvSpPr>
            <p:cNvPr id="1049335" name="" descr="kimonopat1"/>
            <p:cNvSpPr/>
            <p:nvPr/>
          </p:nvSpPr>
          <p:spPr bwMode="auto">
            <a:xfrm rot="0">
              <a:off x="5193" y="269"/>
              <a:ext cx="576" cy="3180"/>
            </a:xfrm>
            <a:custGeom>
              <a:avLst/>
              <a:ahLst/>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path>
              </a:pathLst>
            </a:custGeom>
            <a:blipFill rotWithShape="0">
              <a:blip xmlns:r="http://schemas.openxmlformats.org/officeDocument/2006/relationships" r:embed="rId13">
                <a:alphaModFix amt="100000"/>
              </a:blip>
              <a:srcRect/>
              <a:tile algn="tl" flip="none" sx="100000" sy="100000" tx="0" ty="0"/>
            </a:blipFill>
            <a:ln>
              <a:noFill/>
            </a:ln>
          </p:spPr>
        </p:sp>
        <p:sp>
          <p:nvSpPr>
            <p:cNvPr id="1049336" name=""/>
            <p:cNvSpPr/>
            <p:nvPr/>
          </p:nvSpPr>
          <p:spPr bwMode="auto">
            <a:xfrm rot="0">
              <a:off x="5197" y="165"/>
              <a:ext cx="573" cy="1935"/>
            </a:xfrm>
            <a:custGeom>
              <a:avLst/>
              <a:ahLst/>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path>
              </a:pathLst>
            </a:custGeom>
            <a:gradFill rotWithShape="0">
              <a:gsLst>
                <a:gs pos="0">
                  <a:schemeClr val="lt1">
                    <a:alpha val="100000"/>
                  </a:schemeClr>
                </a:gs>
                <a:gs pos="100000">
                  <a:schemeClr val="folHlink">
                    <a:alpha val="100000"/>
                  </a:schemeClr>
                </a:gs>
              </a:gsLst>
              <a:lin ang="0" scaled="1"/>
            </a:gradFill>
            <a:ln>
              <a:noFill/>
            </a:ln>
          </p:spPr>
        </p:sp>
        <p:sp>
          <p:nvSpPr>
            <p:cNvPr id="1049337" name=""/>
            <p:cNvSpPr/>
            <p:nvPr/>
          </p:nvSpPr>
          <p:spPr bwMode="auto">
            <a:xfrm rot="0">
              <a:off x="5004" y="0"/>
              <a:ext cx="363" cy="2112"/>
            </a:xfrm>
            <a:custGeom>
              <a:avLst/>
              <a:ahLst/>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path>
              </a:pathLst>
            </a:custGeom>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sp>
        <p:sp>
          <p:nvSpPr>
            <p:cNvPr id="1049338" name=""/>
            <p:cNvSpPr/>
            <p:nvPr/>
          </p:nvSpPr>
          <p:spPr bwMode="auto">
            <a:xfrm rot="0">
              <a:off x="5004" y="1"/>
              <a:ext cx="189" cy="2112"/>
            </a:xfrm>
            <a:custGeom>
              <a:avLst/>
              <a:ahLst/>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path>
              </a:pathLst>
            </a:custGeom>
            <a:gradFill rotWithShape="0">
              <a:gsLst>
                <a:gs pos="0">
                  <a:schemeClr val="folHlink">
                    <a:alpha val="100000"/>
                  </a:schemeClr>
                </a:gs>
                <a:gs pos="50000">
                  <a:schemeClr val="hlink">
                    <a:alpha val="100000"/>
                  </a:schemeClr>
                </a:gs>
                <a:gs pos="100000">
                  <a:schemeClr val="folHlink">
                    <a:alpha val="100000"/>
                  </a:schemeClr>
                </a:gs>
              </a:gsLst>
              <a:lin ang="0" scaled="1"/>
            </a:gradFill>
            <a:ln>
              <a:noFill/>
            </a:ln>
          </p:spPr>
        </p:sp>
        <p:sp>
          <p:nvSpPr>
            <p:cNvPr id="1049339" name=""/>
            <p:cNvSpPr/>
            <p:nvPr/>
          </p:nvSpPr>
          <p:spPr>
            <a:xfrm rot="0">
              <a:off x="4955" y="1"/>
              <a:ext cx="56" cy="4320"/>
            </a:xfrm>
            <a:prstGeom prst="rect"/>
            <a:gradFill rotWithShape="0">
              <a:gsLst>
                <a:gs pos="0">
                  <a:srgbClr val="FAE3B7">
                    <a:alpha val="100000"/>
                  </a:srgbClr>
                </a:gs>
                <a:gs pos="0">
                  <a:srgbClr val="FAE3B7">
                    <a:alpha val="100000"/>
                  </a:srgbClr>
                </a:gs>
                <a:gs pos="17999">
                  <a:srgbClr val="A28949">
                    <a:alpha val="100000"/>
                  </a:srgbClr>
                </a:gs>
                <a:gs pos="31000">
                  <a:srgbClr val="835E17">
                    <a:alpha val="100000"/>
                  </a:srgbClr>
                </a:gs>
                <a:gs pos="33000">
                  <a:srgbClr val="BD922A">
                    <a:alpha val="100000"/>
                  </a:srgbClr>
                </a:gs>
                <a:gs pos="37000">
                  <a:srgbClr val="FBE4AE">
                    <a:alpha val="100000"/>
                  </a:srgbClr>
                </a:gs>
                <a:gs pos="78999">
                  <a:srgbClr val="BD922A">
                    <a:alpha val="100000"/>
                  </a:srgbClr>
                </a:gs>
                <a:gs pos="87000">
                  <a:srgbClr val="BD922A">
                    <a:alpha val="100000"/>
                  </a:srgbClr>
                </a:gs>
                <a:gs pos="100000">
                  <a:srgbClr val="FBE4AE">
                    <a:alpha val="100000"/>
                  </a:srgbClr>
                </a:gs>
                <a:gs pos="100000">
                  <a:srgbClr val="FBE4AE">
                    <a:alpha val="100000"/>
                  </a:srgbClr>
                </a:gs>
              </a:gsLst>
              <a:lin ang="5400000" scaled="1"/>
            </a:gradFill>
            <a:ln>
              <a:noFill/>
            </a:ln>
          </p:spPr>
          <p:txBody>
            <a:bodyPr anchor="ctr" bIns="45720" lIns="91440" rIns="91440" tIns="45720" wrap="none"/>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endParaRPr altLang="en-US" lang="en-US">
                <a:solidFill>
                  <a:srgbClr val="2F1311"/>
                </a:solidFill>
                <a:latin typeface="Arial" pitchFamily="34" charset="0"/>
              </a:endParaRPr>
            </a:p>
          </p:txBody>
        </p:sp>
        <p:sp>
          <p:nvSpPr>
            <p:cNvPr id="1049340" name=""/>
            <p:cNvSpPr/>
            <p:nvPr/>
          </p:nvSpPr>
          <p:spPr bwMode="auto">
            <a:xfrm rot="0">
              <a:off x="5013" y="3924"/>
              <a:ext cx="734" cy="390"/>
            </a:xfrm>
            <a:custGeom>
              <a:avLst/>
              <a:ahLst/>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path>
              </a:pathLst>
            </a:custGeom>
            <a:gradFill rotWithShape="0">
              <a:gsLst>
                <a:gs pos="0">
                  <a:schemeClr val="lt1">
                    <a:alpha val="100000"/>
                  </a:schemeClr>
                </a:gs>
                <a:gs pos="50000">
                  <a:schemeClr val="folHlink">
                    <a:alpha val="100000"/>
                  </a:schemeClr>
                </a:gs>
                <a:gs pos="100000">
                  <a:schemeClr val="lt1">
                    <a:alpha val="100000"/>
                  </a:schemeClr>
                </a:gs>
              </a:gsLst>
              <a:lin ang="0" scaled="1"/>
            </a:gradFill>
            <a:ln>
              <a:noFill/>
            </a:ln>
          </p:spPr>
        </p:sp>
        <p:sp>
          <p:nvSpPr>
            <p:cNvPr id="1049341" name=""/>
            <p:cNvSpPr/>
            <p:nvPr/>
          </p:nvSpPr>
          <p:spPr bwMode="hidden">
            <a:xfrm rot="5400000">
              <a:off x="2724" y="2089"/>
              <a:ext cx="4320" cy="142"/>
            </a:xfrm>
            <a:custGeom>
              <a:avLst/>
              <a:gdLst>
                <a:gd name="l" fmla="*/ 2105 w 21600"/>
                <a:gd name="t" fmla="*/ 2130 h 21600"/>
                <a:gd name="r" fmla="*/ 19495 w 21600"/>
                <a:gd name="b" fmla="*/ 19470 h 21600"/>
              </a:gdLst>
              <a:ahLst/>
              <a:rect l="l" t="t" r="r" b="b"/>
              <a:pathLst>
                <a:path w="21600" h="21600">
                  <a:moveTo>
                    <a:pt x="0" y="0"/>
                  </a:moveTo>
                  <a:lnTo>
                    <a:pt x="607" y="21600"/>
                  </a:lnTo>
                  <a:lnTo>
                    <a:pt x="20993" y="21600"/>
                  </a:lnTo>
                  <a:lnTo>
                    <a:pt x="21600" y="0"/>
                  </a:lnTo>
                  <a:lnTo>
                    <a:pt x="0" y="0"/>
                  </a:lnTo>
                </a:path>
              </a:pathLst>
            </a:custGeom>
            <a:gradFill rotWithShape="0">
              <a:gsLst>
                <a:gs pos="0">
                  <a:schemeClr val="lt1">
                    <a:alpha val="100000"/>
                  </a:schemeClr>
                </a:gs>
                <a:gs pos="100000">
                  <a:schemeClr val="dk2">
                    <a:alpha val="100000"/>
                  </a:schemeClr>
                </a:gs>
              </a:gsLst>
              <a:lin ang="0" scaled="1"/>
            </a:gradFill>
            <a:ln>
              <a:noFill/>
            </a:ln>
          </p:spPr>
        </p:sp>
      </p:grpSp>
      <p:sp>
        <p:nvSpPr>
          <p:cNvPr id="1049342" name=""/>
          <p:cNvSpPr/>
          <p:nvPr>
            <p:ph type="title" sz="full" idx="0"/>
          </p:nvPr>
        </p:nvSpPr>
        <p:spPr>
          <a:xfrm rot="0">
            <a:off x="219075" y="227012"/>
            <a:ext cx="7477125" cy="1143000"/>
          </a:xfrm>
          <a:prstGeom prst="rect"/>
          <a:noFill/>
          <a:ln>
            <a:noFill/>
          </a:ln>
        </p:spPr>
        <p:txBody>
          <a:bodyPr anchor="ctr" bIns="45720" lIns="91440" rIns="91440" tIns="45720"/>
          <a:p>
            <a:pPr lvl="0"/>
            <a:r>
              <a:rPr altLang="en-US" lang="en-US"/>
              <a:t>Click to edit Master title style</a:t>
            </a:r>
          </a:p>
        </p:txBody>
      </p:sp>
      <p:sp>
        <p:nvSpPr>
          <p:cNvPr id="1049343" name=""/>
          <p:cNvSpPr/>
          <p:nvPr>
            <p:ph type="body" sz="full" idx="1"/>
          </p:nvPr>
        </p:nvSpPr>
        <p:spPr>
          <a:xfrm rot="0">
            <a:off x="263525" y="1598612"/>
            <a:ext cx="7386637" cy="4497387"/>
          </a:xfrm>
          <a:prstGeom prst="rect"/>
          <a:noFill/>
          <a:ln>
            <a:noFill/>
          </a:ln>
        </p:spPr>
        <p:txBody>
          <a:bodyPr bIns="45720" lIns="91440" rIns="91440" tIns="45720"/>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9344" name=""/>
          <p:cNvSpPr/>
          <p:nvPr>
            <p:ph type="dt" sz="half" idx="2"/>
          </p:nvPr>
        </p:nvSpPr>
        <p:spPr>
          <a:xfrm rot="0">
            <a:off x="301625" y="6242050"/>
            <a:ext cx="1782762"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000" lang="en-US">
              <a:solidFill>
                <a:srgbClr val="2F1311"/>
              </a:solidFill>
              <a:latin typeface="Arial" pitchFamily="34" charset="0"/>
            </a:endParaRPr>
          </a:p>
        </p:txBody>
      </p:sp>
      <p:sp>
        <p:nvSpPr>
          <p:cNvPr id="1049345" name=""/>
          <p:cNvSpPr/>
          <p:nvPr>
            <p:ph type="ftr" sz="quarter" idx="3"/>
          </p:nvPr>
        </p:nvSpPr>
        <p:spPr>
          <a:xfrm rot="0">
            <a:off x="2257425" y="6248400"/>
            <a:ext cx="3455987"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346" name=""/>
          <p:cNvSpPr/>
          <p:nvPr>
            <p:ph type="sldNum" sz="quarter" idx="4"/>
          </p:nvPr>
        </p:nvSpPr>
        <p:spPr>
          <a:xfrm rot="0">
            <a:off x="5867400" y="6248400"/>
            <a:ext cx="1755775" cy="474662"/>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000" lang="en-US">
                <a:solidFill>
                  <a:srgbClr val="2F1311"/>
                </a:solidFill>
                <a:latin typeface="Arial" pitchFamily="34" charset="0"/>
              </a:rPr>
              <a:pPr algn="r" eaLnBrk="1" hangingPunct="1" latinLnBrk="1" lvl="0"/>
            </a:fld>
            <a:endParaRPr altLang="en-US" sz="1000" lang="en-US">
              <a:solidFill>
                <a:srgbClr val="2F1311"/>
              </a:solidFill>
              <a:latin typeface="Arial" pitchFamily="34" charset="0"/>
            </a:endParaRPr>
          </a:p>
        </p:txBody>
      </p:sp>
    </p:spTree>
  </p:cSld>
  <p:clrMap accent1="accent1" accent2="accent2" accent3="accent3" accent4="accent4" accent5="accent5" accent6="accent6" bg1="lt1" bg2="dk2" tx1="dk1" tx2="lt2"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1" hdr="0" sldNum="1"/>
  <p:txStyles>
    <p:titleStyle>
      <a:lvl1pPr algn="l" eaLnBrk="0" fontAlgn="base" hangingPunct="0" rtl="0">
        <a:spcBef>
          <a:spcPct val="0"/>
        </a:spcBef>
        <a:spcAft>
          <a:spcPct val="0"/>
        </a:spcAft>
        <a:defRPr sz="4000">
          <a:solidFill>
            <a:schemeClr val="tx2"/>
          </a:solidFill>
          <a:latin typeface="+mj-lt"/>
          <a:ea typeface="+mj-ea"/>
          <a:cs typeface="+mj-cs"/>
        </a:defRPr>
      </a:lvl1pPr>
      <a:lvl2pPr algn="l" eaLnBrk="0" fontAlgn="base" hangingPunct="0" rtl="0">
        <a:spcBef>
          <a:spcPct val="0"/>
        </a:spcBef>
        <a:spcAft>
          <a:spcPct val="0"/>
        </a:spcAft>
        <a:defRPr sz="4000">
          <a:solidFill>
            <a:schemeClr val="tx2"/>
          </a:solidFill>
          <a:latin typeface="Arial" charset="0"/>
        </a:defRPr>
      </a:lvl2pPr>
      <a:lvl3pPr algn="l" eaLnBrk="0" fontAlgn="base" hangingPunct="0" rtl="0">
        <a:spcBef>
          <a:spcPct val="0"/>
        </a:spcBef>
        <a:spcAft>
          <a:spcPct val="0"/>
        </a:spcAft>
        <a:defRPr sz="4000">
          <a:solidFill>
            <a:schemeClr val="tx2"/>
          </a:solidFill>
          <a:latin typeface="Arial" charset="0"/>
        </a:defRPr>
      </a:lvl3pPr>
      <a:lvl4pPr algn="l" eaLnBrk="0" fontAlgn="base" hangingPunct="0" rtl="0">
        <a:spcBef>
          <a:spcPct val="0"/>
        </a:spcBef>
        <a:spcAft>
          <a:spcPct val="0"/>
        </a:spcAft>
        <a:defRPr sz="4000">
          <a:solidFill>
            <a:schemeClr val="tx2"/>
          </a:solidFill>
          <a:latin typeface="Arial" charset="0"/>
        </a:defRPr>
      </a:lvl4pPr>
      <a:lvl5pPr algn="l" eaLnBrk="0" fontAlgn="base" hangingPunct="0" rtl="0">
        <a:spcBef>
          <a:spcPct val="0"/>
        </a:spcBef>
        <a:spcAft>
          <a:spcPct val="0"/>
        </a:spcAft>
        <a:defRPr sz="4000">
          <a:solidFill>
            <a:schemeClr val="tx2"/>
          </a:solidFill>
          <a:latin typeface="Arial" charset="0"/>
        </a:defRPr>
      </a:lvl5pPr>
      <a:lvl6pPr algn="l" fontAlgn="base" marL="457200" rtl="0">
        <a:spcBef>
          <a:spcPct val="0"/>
        </a:spcBef>
        <a:spcAft>
          <a:spcPct val="0"/>
        </a:spcAft>
        <a:defRPr sz="4000">
          <a:solidFill>
            <a:schemeClr val="tx2"/>
          </a:solidFill>
          <a:latin typeface="Arial" charset="0"/>
        </a:defRPr>
      </a:lvl6pPr>
      <a:lvl7pPr algn="l" fontAlgn="base" marL="914400" rtl="0">
        <a:spcBef>
          <a:spcPct val="0"/>
        </a:spcBef>
        <a:spcAft>
          <a:spcPct val="0"/>
        </a:spcAft>
        <a:defRPr sz="4000">
          <a:solidFill>
            <a:schemeClr val="tx2"/>
          </a:solidFill>
          <a:latin typeface="Arial" charset="0"/>
        </a:defRPr>
      </a:lvl7pPr>
      <a:lvl8pPr algn="l" fontAlgn="base" marL="1371600" rtl="0">
        <a:spcBef>
          <a:spcPct val="0"/>
        </a:spcBef>
        <a:spcAft>
          <a:spcPct val="0"/>
        </a:spcAft>
        <a:defRPr sz="4000">
          <a:solidFill>
            <a:schemeClr val="tx2"/>
          </a:solidFill>
          <a:latin typeface="Arial" charset="0"/>
        </a:defRPr>
      </a:lvl8pPr>
      <a:lvl9pPr algn="l" fontAlgn="base" marL="1828800" rtl="0">
        <a:spcBef>
          <a:spcPct val="0"/>
        </a:spcBef>
        <a:spcAft>
          <a:spcPct val="0"/>
        </a:spcAft>
        <a:defRPr sz="4000">
          <a:solidFill>
            <a:schemeClr val="tx2"/>
          </a:solidFill>
          <a:latin typeface="Arial" charset="0"/>
        </a:defRPr>
      </a:lvl9pPr>
    </p:titleStyle>
    <p:bodyStyle>
      <a:lvl1pPr algn="l" eaLnBrk="0" fontAlgn="base" hangingPunct="0" indent="-342900" marL="342900" rtl="0">
        <a:spcBef>
          <a:spcPct val="20000"/>
        </a:spcBef>
        <a:spcAft>
          <a:spcPct val="0"/>
        </a:spcAft>
        <a:buBlip>
          <a:blip xmlns:r="http://schemas.openxmlformats.org/officeDocument/2006/relationships" r:embed="rId14"/>
        </a:buBlip>
        <a:defRPr sz="3200">
          <a:solidFill>
            <a:schemeClr val="tx1"/>
          </a:solidFill>
          <a:latin typeface="+mn-lt"/>
          <a:ea typeface="+mn-ea"/>
          <a:cs typeface="+mn-cs"/>
        </a:defRPr>
      </a:lvl1pPr>
      <a:lvl2pPr algn="l" eaLnBrk="0" fontAlgn="base" hangingPunct="0" indent="-285750" marL="742950" rtl="0">
        <a:spcBef>
          <a:spcPct val="20000"/>
        </a:spcBef>
        <a:spcAft>
          <a:spcPct val="0"/>
        </a:spcAft>
        <a:buSzPct val="80000"/>
        <a:buBlip>
          <a:blip xmlns:r="http://schemas.openxmlformats.org/officeDocument/2006/relationships" r:embed="rId15"/>
        </a:buBlip>
        <a:defRPr sz="2800">
          <a:solidFill>
            <a:schemeClr val="tx1"/>
          </a:solidFill>
          <a:latin typeface="+mn-lt"/>
        </a:defRPr>
      </a:lvl2pPr>
      <a:lvl3pPr algn="l" eaLnBrk="0" fontAlgn="base" hangingPunct="0" indent="-228600" marL="1143000" rtl="0">
        <a:spcBef>
          <a:spcPct val="20000"/>
        </a:spcBef>
        <a:spcAft>
          <a:spcPct val="0"/>
        </a:spcAft>
        <a:buSzPct val="70000"/>
        <a:buBlip>
          <a:blip xmlns:r="http://schemas.openxmlformats.org/officeDocument/2006/relationships" r:embed="rId16"/>
        </a:buBlip>
        <a:defRPr sz="2400">
          <a:solidFill>
            <a:schemeClr val="tx1"/>
          </a:solidFill>
          <a:latin typeface="+mn-lt"/>
        </a:defRPr>
      </a:lvl3pPr>
      <a:lvl4pPr algn="l" eaLnBrk="0" fontAlgn="base" hangingPunct="0" indent="-228600" marL="1600200" rtl="0">
        <a:spcBef>
          <a:spcPct val="20000"/>
        </a:spcBef>
        <a:spcAft>
          <a:spcPct val="0"/>
        </a:spcAft>
        <a:buChar char="–"/>
        <a:defRPr sz="2000">
          <a:solidFill>
            <a:schemeClr val="tx1"/>
          </a:solidFill>
          <a:latin typeface="+mn-lt"/>
        </a:defRPr>
      </a:lvl4pPr>
      <a:lvl5pPr algn="l" eaLnBrk="0" fontAlgn="base" hangingPunct="0" indent="-228600" marL="2057400" rtl="0">
        <a:spcBef>
          <a:spcPct val="20000"/>
        </a:spcBef>
        <a:spcAft>
          <a:spcPct val="0"/>
        </a:spcAft>
        <a:buChar char="»"/>
        <a:defRPr sz="2000">
          <a:solidFill>
            <a:schemeClr val="tx1"/>
          </a:solidFill>
          <a:latin typeface="+mn-lt"/>
        </a:defRPr>
      </a:lvl5pPr>
      <a:lvl6pPr algn="l" fontAlgn="base" indent="-228600" marL="2514600" rtl="0">
        <a:spcBef>
          <a:spcPct val="20000"/>
        </a:spcBef>
        <a:spcAft>
          <a:spcPct val="0"/>
        </a:spcAft>
        <a:buChar char="»"/>
        <a:defRPr sz="2000">
          <a:solidFill>
            <a:schemeClr val="tx1"/>
          </a:solidFill>
          <a:latin typeface="+mn-lt"/>
        </a:defRPr>
      </a:lvl6pPr>
      <a:lvl7pPr algn="l" fontAlgn="base" indent="-228600" marL="2971800" rtl="0">
        <a:spcBef>
          <a:spcPct val="20000"/>
        </a:spcBef>
        <a:spcAft>
          <a:spcPct val="0"/>
        </a:spcAft>
        <a:buChar char="»"/>
        <a:defRPr sz="2000">
          <a:solidFill>
            <a:schemeClr val="tx1"/>
          </a:solidFill>
          <a:latin typeface="+mn-lt"/>
        </a:defRPr>
      </a:lvl7pPr>
      <a:lvl8pPr algn="l" fontAlgn="base" indent="-228600" marL="3429000" rtl="0">
        <a:spcBef>
          <a:spcPct val="20000"/>
        </a:spcBef>
        <a:spcAft>
          <a:spcPct val="0"/>
        </a:spcAft>
        <a:buChar char="»"/>
        <a:defRPr sz="2000">
          <a:solidFill>
            <a:schemeClr val="tx1"/>
          </a:solidFill>
          <a:latin typeface="+mn-lt"/>
        </a:defRPr>
      </a:lvl8pPr>
      <a:lvl9pPr algn="l" fontAlgn="base" indent="-228600" marL="3886200" rtl="0">
        <a:spcBef>
          <a:spcPct val="20000"/>
        </a:spcBef>
        <a:spcAft>
          <a:spcPct val="0"/>
        </a:spcAft>
        <a:buChar char="»"/>
        <a:defRPr sz="2000">
          <a:solidFill>
            <a:schemeClr val="tx1"/>
          </a:solidFill>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white">
      <p:bgPr>
        <a:pattFill prst="ltHorz">
          <a:fgClr>
            <a:schemeClr val="dk2"/>
          </a:fgClr>
          <a:bgClr>
            <a:schemeClr val="lt1"/>
          </a:bgClr>
        </a:pattFill>
      </p:bgPr>
    </p:bg>
    <p:spTree>
      <p:nvGrpSpPr>
        <p:cNvPr id="741" name=""/>
        <p:cNvGrpSpPr/>
        <p:nvPr/>
      </p:nvGrpSpPr>
      <p:grpSpPr>
        <a:xfrm rot="0">
          <a:off x="0" y="0"/>
          <a:ext cx="0" cy="0"/>
          <a:chOff x="0" y="0"/>
          <a:chExt cx="0" cy="0"/>
        </a:xfrm>
      </p:grpSpPr>
      <p:sp>
        <p:nvSpPr>
          <p:cNvPr id="1049531" name=""/>
          <p:cNvSpPr/>
          <p:nvPr>
            <p:ph type="title" sz="full" idx="0"/>
          </p:nvPr>
        </p:nvSpPr>
        <p:spPr>
          <a:xfrm rot="0">
            <a:off x="574675" y="304800"/>
            <a:ext cx="8001000" cy="1216025"/>
          </a:xfrm>
          <a:prstGeom prst="rect"/>
          <a:noFill/>
          <a:ln>
            <a:noFill/>
          </a:ln>
        </p:spPr>
        <p:txBody>
          <a:bodyPr anchor="b" bIns="45720" lIns="91440" rIns="91440" tIns="45720"/>
          <a:p>
            <a:pPr lvl="0"/>
            <a:r>
              <a:rPr altLang="en-US" lang="en-US"/>
              <a:t>Click to edit Master title style</a:t>
            </a:r>
          </a:p>
        </p:txBody>
      </p:sp>
      <p:sp>
        <p:nvSpPr>
          <p:cNvPr id="1049532" name=""/>
          <p:cNvSpPr/>
          <p:nvPr>
            <p:ph type="body" sz="full" idx="1"/>
          </p:nvPr>
        </p:nvSpPr>
        <p:spPr>
          <a:xfrm rot="0">
            <a:off x="566737" y="1752600"/>
            <a:ext cx="8001000" cy="4267200"/>
          </a:xfrm>
          <a:prstGeom prst="rect"/>
          <a:noFill/>
          <a:ln>
            <a:noFill/>
          </a:ln>
        </p:spPr>
        <p:txBody>
          <a:bodyPr bIns="45720" lIns="91440" rIns="91440" tIns="45720"/>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9533" name=""/>
          <p:cNvSpPr/>
          <p:nvPr/>
        </p:nvSpPr>
        <p:spPr bwMode="auto">
          <a:xfrm rot="0">
            <a:off x="609600" y="1566862"/>
            <a:ext cx="7958137" cy="109537"/>
          </a:xfrm>
          <a:custGeom>
            <a:avLst/>
            <a:ah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alpha val="100000"/>
            </a:schemeClr>
          </a:solidFill>
          <a:ln w="9525" cap="flat" cmpd="sng">
            <a:solidFill>
              <a:schemeClr val="accent2">
                <a:alpha val="100000"/>
              </a:schemeClr>
            </a:solidFill>
            <a:prstDash val="solid"/>
            <a:round/>
          </a:ln>
        </p:spPr>
      </p:sp>
      <p:sp>
        <p:nvSpPr>
          <p:cNvPr id="1049534" name=""/>
          <p:cNvSpPr/>
          <p:nvPr/>
        </p:nvSpPr>
        <p:spPr>
          <a:xfrm rot="0" flipV="1">
            <a:off x="609600" y="6172200"/>
            <a:ext cx="7924800" cy="0"/>
          </a:xfrm>
          <a:prstGeom prst="line"/>
          <a:noFill/>
          <a:ln w="3175" cap="flat" cmpd="sng">
            <a:solidFill>
              <a:schemeClr val="accent2">
                <a:alpha val="100000"/>
              </a:schemeClr>
            </a:solidFill>
            <a:prstDash val="solid"/>
            <a:round/>
          </a:ln>
        </p:spPr>
      </p:sp>
      <p:sp>
        <p:nvSpPr>
          <p:cNvPr id="1049535" name=""/>
          <p:cNvSpPr/>
          <p:nvPr>
            <p:ph type="dt" sz="half" idx="2"/>
          </p:nvPr>
        </p:nvSpPr>
        <p:spPr>
          <a:xfrm rot="0">
            <a:off x="6096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eaLnBrk="1" hangingPunct="1" latinLnBrk="1" lvl="0"/>
            <a:endParaRPr altLang="en-US" sz="1200" lang="en-US">
              <a:solidFill>
                <a:srgbClr val="000000"/>
              </a:solidFill>
              <a:latin typeface="Verdana" pitchFamily="34" charset="0"/>
            </a:endParaRPr>
          </a:p>
        </p:txBody>
      </p:sp>
      <p:sp>
        <p:nvSpPr>
          <p:cNvPr id="1049536" name=""/>
          <p:cNvSpPr/>
          <p:nvPr>
            <p:ph type="ftr" sz="quarter" idx="3"/>
          </p:nvPr>
        </p:nvSpPr>
        <p:spPr>
          <a:xfrm rot="0">
            <a:off x="31242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ctr" eaLnBrk="1" hangingPunct="1" latinLnBrk="1" lvl="0"/>
            <a:r>
              <a:rPr altLang="en-US" sz="1200" lang="en-US">
                <a:solidFill>
                  <a:srgbClr val="000000"/>
                </a:solidFill>
                <a:latin typeface="Verdana" pitchFamily="34" charset="0"/>
              </a:rPr>
              <a:t>AAU, Dept' of MGMT, MGMT 1016</a:t>
            </a:r>
          </a:p>
        </p:txBody>
      </p:sp>
      <p:sp>
        <p:nvSpPr>
          <p:cNvPr id="1049537" name=""/>
          <p:cNvSpPr/>
          <p:nvPr>
            <p:ph type="sldNum" sz="quarter" idx="4"/>
          </p:nvPr>
        </p:nvSpPr>
        <p:spPr>
          <a:xfrm rot="0">
            <a:off x="6553200" y="6245225"/>
            <a:ext cx="19812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Verdana" pitchFamily="34" charset="0"/>
                <a:sym typeface="Calibri" pitchFamily="34" charset="0"/>
              </a:defRPr>
            </a:lvl5pPr>
          </a:lstStyle>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fld>
            <a:endParaRPr altLang="en-US" sz="1200" lang="en-US">
              <a:solidFill>
                <a:srgbClr val="000000"/>
              </a:solidFill>
              <a:latin typeface="Verdana" pitchFamily="34" charset="0"/>
            </a:endParaRPr>
          </a:p>
        </p:txBody>
      </p:sp>
    </p:spTree>
  </p:cSld>
  <p:clrMap accent1="accent1" accent2="accent2" accent3="accent3" accent4="accent4" accent5="accent5" accent6="accent6" bg1="lt1" bg2="dk2" tx1="dk1" tx2="lt2"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hf dt="0" ftr="1" hdr="0" sldNum="1"/>
  <p:txStyles>
    <p:titleStyle>
      <a:lvl1pPr algn="l" eaLnBrk="0" fontAlgn="base" hangingPunct="0" rtl="0">
        <a:spcBef>
          <a:spcPct val="0"/>
        </a:spcBef>
        <a:spcAft>
          <a:spcPct val="0"/>
        </a:spcAft>
        <a:defRPr sz="3800">
          <a:solidFill>
            <a:schemeClr val="tx2"/>
          </a:solidFill>
          <a:latin typeface="+mj-lt"/>
          <a:ea typeface="+mj-ea"/>
          <a:cs typeface="+mj-cs"/>
        </a:defRPr>
      </a:lvl1pPr>
      <a:lvl2pPr algn="l" eaLnBrk="0" fontAlgn="base" hangingPunct="0" rtl="0">
        <a:spcBef>
          <a:spcPct val="0"/>
        </a:spcBef>
        <a:spcAft>
          <a:spcPct val="0"/>
        </a:spcAft>
        <a:defRPr sz="3800">
          <a:solidFill>
            <a:schemeClr val="tx2"/>
          </a:solidFill>
          <a:latin typeface="Verdana" pitchFamily="34" charset="0"/>
        </a:defRPr>
      </a:lvl2pPr>
      <a:lvl3pPr algn="l" eaLnBrk="0" fontAlgn="base" hangingPunct="0" rtl="0">
        <a:spcBef>
          <a:spcPct val="0"/>
        </a:spcBef>
        <a:spcAft>
          <a:spcPct val="0"/>
        </a:spcAft>
        <a:defRPr sz="3800">
          <a:solidFill>
            <a:schemeClr val="tx2"/>
          </a:solidFill>
          <a:latin typeface="Verdana" pitchFamily="34" charset="0"/>
        </a:defRPr>
      </a:lvl3pPr>
      <a:lvl4pPr algn="l" eaLnBrk="0" fontAlgn="base" hangingPunct="0" rtl="0">
        <a:spcBef>
          <a:spcPct val="0"/>
        </a:spcBef>
        <a:spcAft>
          <a:spcPct val="0"/>
        </a:spcAft>
        <a:defRPr sz="3800">
          <a:solidFill>
            <a:schemeClr val="tx2"/>
          </a:solidFill>
          <a:latin typeface="Verdana" pitchFamily="34" charset="0"/>
        </a:defRPr>
      </a:lvl4pPr>
      <a:lvl5pPr algn="l" eaLnBrk="0" fontAlgn="base" hangingPunct="0" rtl="0">
        <a:spcBef>
          <a:spcPct val="0"/>
        </a:spcBef>
        <a:spcAft>
          <a:spcPct val="0"/>
        </a:spcAft>
        <a:defRPr sz="3800">
          <a:solidFill>
            <a:schemeClr val="tx2"/>
          </a:solidFill>
          <a:latin typeface="Verdana" pitchFamily="34" charset="0"/>
        </a:defRPr>
      </a:lvl5pPr>
      <a:lvl6pPr algn="l" fontAlgn="base" marL="457200" rtl="0">
        <a:spcBef>
          <a:spcPct val="0"/>
        </a:spcBef>
        <a:spcAft>
          <a:spcPct val="0"/>
        </a:spcAft>
        <a:defRPr sz="3800">
          <a:solidFill>
            <a:schemeClr val="tx2"/>
          </a:solidFill>
          <a:latin typeface="Verdana" pitchFamily="34" charset="0"/>
        </a:defRPr>
      </a:lvl6pPr>
      <a:lvl7pPr algn="l" fontAlgn="base" marL="914400" rtl="0">
        <a:spcBef>
          <a:spcPct val="0"/>
        </a:spcBef>
        <a:spcAft>
          <a:spcPct val="0"/>
        </a:spcAft>
        <a:defRPr sz="3800">
          <a:solidFill>
            <a:schemeClr val="tx2"/>
          </a:solidFill>
          <a:latin typeface="Verdana" pitchFamily="34" charset="0"/>
        </a:defRPr>
      </a:lvl7pPr>
      <a:lvl8pPr algn="l" fontAlgn="base" marL="1371600" rtl="0">
        <a:spcBef>
          <a:spcPct val="0"/>
        </a:spcBef>
        <a:spcAft>
          <a:spcPct val="0"/>
        </a:spcAft>
        <a:defRPr sz="3800">
          <a:solidFill>
            <a:schemeClr val="tx2"/>
          </a:solidFill>
          <a:latin typeface="Verdana" pitchFamily="34" charset="0"/>
        </a:defRPr>
      </a:lvl8pPr>
      <a:lvl9pPr algn="l" fontAlgn="base" marL="1828800" rtl="0">
        <a:spcBef>
          <a:spcPct val="0"/>
        </a:spcBef>
        <a:spcAft>
          <a:spcPct val="0"/>
        </a:spcAft>
        <a:defRPr sz="3800">
          <a:solidFill>
            <a:schemeClr val="tx2"/>
          </a:solidFill>
          <a:latin typeface="Verdana" pitchFamily="34" charset="0"/>
        </a:defRPr>
      </a:lvl9pPr>
    </p:titleStyle>
    <p:bodyStyle>
      <a:lvl1pPr algn="l" eaLnBrk="0" fontAlgn="base" hangingPunct="0" indent="-469900" marL="469900" rtl="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algn="l" eaLnBrk="0" fontAlgn="base" hangingPunct="0" indent="-436563" marL="908050" rtl="0">
        <a:spcBef>
          <a:spcPct val="20000"/>
        </a:spcBef>
        <a:spcAft>
          <a:spcPct val="0"/>
        </a:spcAft>
        <a:buClr>
          <a:schemeClr val="accent2"/>
        </a:buClr>
        <a:buFont typeface="Wingdings" panose="05000000000000000000" pitchFamily="2" charset="2"/>
        <a:buChar char="n"/>
        <a:defRPr sz="2600">
          <a:solidFill>
            <a:schemeClr val="tx1"/>
          </a:solidFill>
          <a:latin typeface="+mn-lt"/>
        </a:defRPr>
      </a:lvl2pPr>
      <a:lvl3pPr algn="l" eaLnBrk="0" fontAlgn="base" hangingPunct="0" indent="-395288" marL="1304925" rtl="0">
        <a:spcBef>
          <a:spcPct val="20000"/>
        </a:spcBef>
        <a:spcAft>
          <a:spcPct val="0"/>
        </a:spcAft>
        <a:buClr>
          <a:schemeClr val="accent2"/>
        </a:buClr>
        <a:buFont typeface="Wingdings" panose="05000000000000000000" pitchFamily="2" charset="2"/>
        <a:buChar char="o"/>
        <a:defRPr sz="2300">
          <a:solidFill>
            <a:schemeClr val="tx1"/>
          </a:solidFill>
          <a:latin typeface="+mn-lt"/>
        </a:defRPr>
      </a:lvl3pPr>
      <a:lvl4pPr algn="l" eaLnBrk="0" fontAlgn="base" hangingPunct="0" indent="-387350" marL="1693863" rtl="0">
        <a:spcBef>
          <a:spcPct val="20000"/>
        </a:spcBef>
        <a:spcAft>
          <a:spcPct val="0"/>
        </a:spcAft>
        <a:buClr>
          <a:schemeClr val="accent2"/>
        </a:buClr>
        <a:buFont typeface="Wingdings" panose="05000000000000000000" pitchFamily="2" charset="2"/>
        <a:buChar char="n"/>
        <a:defRPr sz="2000">
          <a:solidFill>
            <a:schemeClr val="tx1"/>
          </a:solidFill>
          <a:latin typeface="+mn-lt"/>
        </a:defRPr>
      </a:lvl4pPr>
      <a:lvl5pPr algn="l" eaLnBrk="0" fontAlgn="base" hangingPunct="0" indent="-398463" marL="2093913" rtl="0">
        <a:spcBef>
          <a:spcPct val="25000"/>
        </a:spcBef>
        <a:spcAft>
          <a:spcPct val="0"/>
        </a:spcAft>
        <a:buClr>
          <a:schemeClr val="accent2"/>
        </a:buClr>
        <a:buFont typeface="Wingdings" panose="05000000000000000000" pitchFamily="2" charset="2"/>
        <a:buChar char="§"/>
        <a:defRPr sz="2000">
          <a:solidFill>
            <a:schemeClr val="tx1"/>
          </a:solidFill>
          <a:latin typeface="+mn-lt"/>
        </a:defRPr>
      </a:lvl5pPr>
      <a:lvl6pPr algn="l" fontAlgn="base" indent="-398463" marL="2551113" rtl="0">
        <a:spcBef>
          <a:spcPct val="25000"/>
        </a:spcBef>
        <a:spcAft>
          <a:spcPct val="0"/>
        </a:spcAft>
        <a:buClr>
          <a:schemeClr val="accent2"/>
        </a:buClr>
        <a:buFont typeface="Wingdings" pitchFamily="2" charset="2"/>
        <a:buChar char="§"/>
        <a:defRPr sz="2000">
          <a:solidFill>
            <a:schemeClr val="tx1"/>
          </a:solidFill>
          <a:latin typeface="+mn-lt"/>
        </a:defRPr>
      </a:lvl6pPr>
      <a:lvl7pPr algn="l" fontAlgn="base" indent="-398463" marL="3008313" rtl="0">
        <a:spcBef>
          <a:spcPct val="25000"/>
        </a:spcBef>
        <a:spcAft>
          <a:spcPct val="0"/>
        </a:spcAft>
        <a:buClr>
          <a:schemeClr val="accent2"/>
        </a:buClr>
        <a:buFont typeface="Wingdings" pitchFamily="2" charset="2"/>
        <a:buChar char="§"/>
        <a:defRPr sz="2000">
          <a:solidFill>
            <a:schemeClr val="tx1"/>
          </a:solidFill>
          <a:latin typeface="+mn-lt"/>
        </a:defRPr>
      </a:lvl7pPr>
      <a:lvl8pPr algn="l" fontAlgn="base" indent="-398463" marL="3465513" rtl="0">
        <a:spcBef>
          <a:spcPct val="25000"/>
        </a:spcBef>
        <a:spcAft>
          <a:spcPct val="0"/>
        </a:spcAft>
        <a:buClr>
          <a:schemeClr val="accent2"/>
        </a:buClr>
        <a:buFont typeface="Wingdings" pitchFamily="2" charset="2"/>
        <a:buChar char="§"/>
        <a:defRPr sz="2000">
          <a:solidFill>
            <a:schemeClr val="tx1"/>
          </a:solidFill>
          <a:latin typeface="+mn-lt"/>
        </a:defRPr>
      </a:lvl8pPr>
      <a:lvl9pPr algn="l" fontAlgn="base" indent="-398463" marL="3922713" rtl="0">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white">
      <p:bgPr>
        <a:gradFill rotWithShape="0">
          <a:gsLst>
            <a:gs pos="0">
              <a:schemeClr val="lt1">
                <a:alpha val="100000"/>
              </a:schemeClr>
            </a:gs>
            <a:gs pos="100000">
              <a:schemeClr val="accent2">
                <a:alpha val="100000"/>
              </a:schemeClr>
            </a:gs>
          </a:gsLst>
          <a:lin ang="5400000" scaled="1"/>
        </a:gradFill>
      </p:bgPr>
    </p:bg>
    <p:spTree>
      <p:nvGrpSpPr>
        <p:cNvPr id="757" name=""/>
        <p:cNvGrpSpPr/>
        <p:nvPr/>
      </p:nvGrpSpPr>
      <p:grpSpPr>
        <a:xfrm rot="0">
          <a:off x="0" y="0"/>
          <a:ext cx="0" cy="0"/>
          <a:chOff x="0" y="0"/>
          <a:chExt cx="0" cy="0"/>
        </a:xfrm>
      </p:grpSpPr>
      <p:grpSp>
        <p:nvGrpSpPr>
          <p:cNvPr id="758" name=""/>
          <p:cNvGrpSpPr/>
          <p:nvPr/>
        </p:nvGrpSpPr>
        <p:grpSpPr>
          <a:xfrm rot="0">
            <a:off x="319087" y="1828800"/>
            <a:ext cx="8824912" cy="5029200"/>
            <a:chOff x="201" y="1152"/>
            <a:chExt cx="5559" cy="3168"/>
          </a:xfrm>
        </p:grpSpPr>
        <p:sp>
          <p:nvSpPr>
            <p:cNvPr id="1049576" name=""/>
            <p:cNvSpPr/>
            <p:nvPr/>
          </p:nvSpPr>
          <p:spPr bwMode="ltGray">
            <a:xfrm rot="0">
              <a:off x="528" y="2909"/>
              <a:ext cx="5232" cy="1411"/>
            </a:xfrm>
            <a:custGeom>
              <a:avLst/>
              <a:ahLst/>
              <a:pathLst>
                <a:path w="4897" h="2182">
                  <a:moveTo>
                    <a:pt x="0" y="0"/>
                  </a:moveTo>
                  <a:lnTo>
                    <a:pt x="0" y="2182"/>
                  </a:lnTo>
                  <a:lnTo>
                    <a:pt x="4897" y="2182"/>
                  </a:lnTo>
                  <a:lnTo>
                    <a:pt x="4897" y="0"/>
                  </a:lnTo>
                  <a:lnTo>
                    <a:pt x="0" y="0"/>
                  </a:lnTo>
                </a:path>
              </a:pathLst>
            </a:custGeom>
            <a:solidFill>
              <a:schemeClr val="dk2">
                <a:alpha val="30196"/>
              </a:schemeClr>
            </a:solidFill>
            <a:ln>
              <a:noFill/>
            </a:ln>
          </p:spPr>
        </p:sp>
        <p:sp>
          <p:nvSpPr>
            <p:cNvPr id="1049577" name=""/>
            <p:cNvSpPr/>
            <p:nvPr/>
          </p:nvSpPr>
          <p:spPr bwMode="ltGray">
            <a:xfrm rot="0">
              <a:off x="210" y="1152"/>
              <a:ext cx="5550" cy="3168"/>
            </a:xfrm>
            <a:custGeom>
              <a:avLst/>
              <a:ahLst/>
              <a:pathLst>
                <a:path w="5550" h="3168">
                  <a:moveTo>
                    <a:pt x="330" y="1764"/>
                  </a:moveTo>
                  <a:lnTo>
                    <a:pt x="0" y="1764"/>
                  </a:lnTo>
                  <a:lnTo>
                    <a:pt x="0" y="3168"/>
                  </a:lnTo>
                  <a:lnTo>
                    <a:pt x="5550" y="3168"/>
                  </a:lnTo>
                  <a:lnTo>
                    <a:pt x="5550" y="0"/>
                  </a:lnTo>
                  <a:lnTo>
                    <a:pt x="330" y="0"/>
                  </a:lnTo>
                  <a:lnTo>
                    <a:pt x="330" y="1764"/>
                  </a:lnTo>
                </a:path>
              </a:pathLst>
            </a:custGeom>
            <a:solidFill>
              <a:schemeClr val="dk2">
                <a:alpha val="30196"/>
              </a:schemeClr>
            </a:solidFill>
            <a:ln>
              <a:noFill/>
            </a:ln>
          </p:spPr>
        </p:sp>
        <p:sp>
          <p:nvSpPr>
            <p:cNvPr id="1049578" name=""/>
            <p:cNvSpPr/>
            <p:nvPr/>
          </p:nvSpPr>
          <p:spPr bwMode="ltGray">
            <a:xfrm rot="0">
              <a:off x="528" y="2932"/>
              <a:ext cx="5232" cy="1388"/>
            </a:xfrm>
            <a:custGeom>
              <a:avLst/>
              <a:ahLst/>
              <a:pathLst>
                <a:path w="4897" h="2182">
                  <a:moveTo>
                    <a:pt x="0" y="0"/>
                  </a:moveTo>
                  <a:lnTo>
                    <a:pt x="0" y="2182"/>
                  </a:lnTo>
                  <a:lnTo>
                    <a:pt x="4897" y="2182"/>
                  </a:lnTo>
                  <a:lnTo>
                    <a:pt x="4897" y="0"/>
                  </a:lnTo>
                  <a:lnTo>
                    <a:pt x="0" y="0"/>
                  </a:lnTo>
                </a:path>
              </a:pathLst>
            </a:custGeom>
            <a:solidFill>
              <a:schemeClr val="accent2">
                <a:alpha val="0"/>
              </a:schemeClr>
            </a:solidFill>
            <a:ln>
              <a:noFill/>
            </a:ln>
          </p:spPr>
        </p:sp>
        <p:sp>
          <p:nvSpPr>
            <p:cNvPr id="1049579" name=""/>
            <p:cNvSpPr/>
            <p:nvPr/>
          </p:nvSpPr>
          <p:spPr bwMode="ltGray">
            <a:xfrm rot="0">
              <a:off x="528" y="1152"/>
              <a:ext cx="4607" cy="29"/>
            </a:xfrm>
            <a:custGeom>
              <a:avLst/>
              <a:ahLst/>
              <a:pathLst>
                <a:path w="5387" h="149">
                  <a:moveTo>
                    <a:pt x="0" y="0"/>
                  </a:moveTo>
                  <a:lnTo>
                    <a:pt x="0" y="149"/>
                  </a:lnTo>
                  <a:lnTo>
                    <a:pt x="5387" y="149"/>
                  </a:lnTo>
                  <a:lnTo>
                    <a:pt x="5387" y="0"/>
                  </a:lnTo>
                  <a:lnTo>
                    <a:pt x="0" y="0"/>
                  </a:lnTo>
                  <a:lnTo>
                    <a:pt x="0" y="0"/>
                  </a:lnTo>
                </a:path>
              </a:pathLst>
            </a:custGeom>
            <a:gradFill rotWithShape="1">
              <a:gsLst>
                <a:gs pos="0">
                  <a:schemeClr val="dk2">
                    <a:alpha val="0"/>
                  </a:schemeClr>
                </a:gs>
                <a:gs pos="100000">
                  <a:srgbClr val="D17D00">
                    <a:alpha val="100000"/>
                  </a:srgbClr>
                </a:gs>
              </a:gsLst>
              <a:lin ang="0" scaled="1"/>
            </a:gradFill>
            <a:ln>
              <a:noFill/>
            </a:ln>
          </p:spPr>
        </p:sp>
        <p:sp>
          <p:nvSpPr>
            <p:cNvPr id="1049580" name=""/>
            <p:cNvSpPr/>
            <p:nvPr/>
          </p:nvSpPr>
          <p:spPr bwMode="ltGray">
            <a:xfrm rot="0">
              <a:off x="528" y="1152"/>
              <a:ext cx="29" cy="1785"/>
            </a:xfrm>
            <a:custGeom>
              <a:avLst/>
              <a:ahLst/>
              <a:pathLst>
                <a:path w="29" h="2161">
                  <a:moveTo>
                    <a:pt x="0" y="0"/>
                  </a:moveTo>
                  <a:lnTo>
                    <a:pt x="0" y="2161"/>
                  </a:lnTo>
                  <a:lnTo>
                    <a:pt x="29" y="2161"/>
                  </a:lnTo>
                  <a:lnTo>
                    <a:pt x="27" y="27"/>
                  </a:lnTo>
                  <a:lnTo>
                    <a:pt x="0" y="0"/>
                  </a:lnTo>
                  <a:lnTo>
                    <a:pt x="0" y="0"/>
                  </a:lnTo>
                </a:path>
              </a:pathLst>
            </a:custGeom>
            <a:gradFill rotWithShape="1">
              <a:gsLst>
                <a:gs pos="0">
                  <a:srgbClr val="FFA51F">
                    <a:alpha val="100000"/>
                  </a:srgbClr>
                </a:gs>
                <a:gs pos="100000">
                  <a:schemeClr val="dk2">
                    <a:alpha val="100000"/>
                  </a:schemeClr>
                </a:gs>
              </a:gsLst>
              <a:lin ang="5400000" scaled="1"/>
            </a:gradFill>
            <a:ln>
              <a:noFill/>
            </a:ln>
          </p:spPr>
        </p:sp>
        <p:sp>
          <p:nvSpPr>
            <p:cNvPr id="1049581" name=""/>
            <p:cNvSpPr/>
            <p:nvPr/>
          </p:nvSpPr>
          <p:spPr bwMode="ltGray">
            <a:xfrm rot="0">
              <a:off x="527" y="2904"/>
              <a:ext cx="29" cy="1416"/>
            </a:xfrm>
            <a:custGeom>
              <a:avLst/>
              <a:ahLst/>
              <a:pathLst>
                <a:path w="29" h="1416">
                  <a:moveTo>
                    <a:pt x="0" y="1416"/>
                  </a:moveTo>
                  <a:lnTo>
                    <a:pt x="29" y="1416"/>
                  </a:lnTo>
                  <a:lnTo>
                    <a:pt x="28" y="24"/>
                  </a:lnTo>
                  <a:lnTo>
                    <a:pt x="0" y="0"/>
                  </a:lnTo>
                  <a:lnTo>
                    <a:pt x="0" y="1416"/>
                  </a:lnTo>
                </a:path>
              </a:pathLst>
            </a:custGeom>
            <a:gradFill rotWithShape="1">
              <a:gsLst>
                <a:gs pos="0">
                  <a:srgbClr val="FFA51F">
                    <a:alpha val="100000"/>
                  </a:srgbClr>
                </a:gs>
                <a:gs pos="100000">
                  <a:schemeClr val="dk2">
                    <a:alpha val="0"/>
                  </a:schemeClr>
                </a:gs>
              </a:gsLst>
              <a:lin ang="5400000" scaled="1"/>
            </a:gradFill>
            <a:ln>
              <a:noFill/>
            </a:ln>
          </p:spPr>
        </p:sp>
        <p:sp>
          <p:nvSpPr>
            <p:cNvPr id="1049582" name=""/>
            <p:cNvSpPr/>
            <p:nvPr/>
          </p:nvSpPr>
          <p:spPr bwMode="ltGray">
            <a:xfrm rot="0">
              <a:off x="201" y="2904"/>
              <a:ext cx="2879" cy="29"/>
            </a:xfrm>
            <a:custGeom>
              <a:avLst/>
              <a:ahLst/>
              <a:pathLst>
                <a:path w="5387" h="149">
                  <a:moveTo>
                    <a:pt x="0" y="0"/>
                  </a:moveTo>
                  <a:lnTo>
                    <a:pt x="0" y="149"/>
                  </a:lnTo>
                  <a:lnTo>
                    <a:pt x="5387" y="149"/>
                  </a:lnTo>
                  <a:lnTo>
                    <a:pt x="5387" y="0"/>
                  </a:lnTo>
                  <a:lnTo>
                    <a:pt x="0" y="0"/>
                  </a:lnTo>
                  <a:lnTo>
                    <a:pt x="0" y="0"/>
                  </a:lnTo>
                </a:path>
              </a:pathLst>
            </a:custGeom>
            <a:gradFill rotWithShape="1">
              <a:gsLst>
                <a:gs pos="0">
                  <a:schemeClr val="dk2">
                    <a:alpha val="0"/>
                  </a:schemeClr>
                </a:gs>
                <a:gs pos="100000">
                  <a:srgbClr val="D17D00">
                    <a:alpha val="100000"/>
                  </a:srgbClr>
                </a:gs>
              </a:gsLst>
              <a:lin ang="0" scaled="1"/>
            </a:gradFill>
            <a:ln>
              <a:noFill/>
            </a:ln>
          </p:spPr>
        </p:sp>
        <p:sp>
          <p:nvSpPr>
            <p:cNvPr id="1049583" name=""/>
            <p:cNvSpPr/>
            <p:nvPr/>
          </p:nvSpPr>
          <p:spPr bwMode="ltGray">
            <a:xfrm rot="0">
              <a:off x="201" y="2904"/>
              <a:ext cx="30" cy="1416"/>
            </a:xfrm>
            <a:custGeom>
              <a:avLst/>
              <a:ahLst/>
              <a:pathLst>
                <a:path w="30" h="1416">
                  <a:moveTo>
                    <a:pt x="0" y="0"/>
                  </a:moveTo>
                  <a:lnTo>
                    <a:pt x="0" y="1416"/>
                  </a:lnTo>
                  <a:lnTo>
                    <a:pt x="29" y="1416"/>
                  </a:lnTo>
                  <a:lnTo>
                    <a:pt x="30" y="27"/>
                  </a:lnTo>
                  <a:lnTo>
                    <a:pt x="0" y="0"/>
                  </a:lnTo>
                  <a:lnTo>
                    <a:pt x="0" y="0"/>
                  </a:lnTo>
                </a:path>
              </a:pathLst>
            </a:custGeom>
            <a:gradFill rotWithShape="1">
              <a:gsLst>
                <a:gs pos="0">
                  <a:srgbClr val="FFA51F">
                    <a:alpha val="100000"/>
                  </a:srgbClr>
                </a:gs>
                <a:gs pos="100000">
                  <a:schemeClr val="dk2">
                    <a:alpha val="10001"/>
                  </a:schemeClr>
                </a:gs>
              </a:gsLst>
              <a:lin ang="5400000" scaled="1"/>
            </a:gradFill>
            <a:ln>
              <a:noFill/>
            </a:ln>
          </p:spPr>
        </p:sp>
      </p:grpSp>
      <p:sp>
        <p:nvSpPr>
          <p:cNvPr id="1049584" name=""/>
          <p:cNvSpPr/>
          <p:nvPr>
            <p:ph type="dt" sz="half" idx="2"/>
          </p:nvPr>
        </p:nvSpPr>
        <p:spPr>
          <a:xfrm rot="0">
            <a:off x="838200"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eaLnBrk="1" hangingPunct="1" latinLnBrk="1" lvl="0"/>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5" name=""/>
          <p:cNvSpPr/>
          <p:nvPr>
            <p:ph type="ftr" sz="quarter" idx="3"/>
          </p:nvPr>
        </p:nvSpPr>
        <p:spPr>
          <a:xfrm rot="0">
            <a:off x="3429000" y="6245225"/>
            <a:ext cx="2895600"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586" name=""/>
          <p:cNvSpPr/>
          <p:nvPr>
            <p:ph type="sldNum" sz="quarter" idx="4"/>
          </p:nvPr>
        </p:nvSpPr>
        <p:spPr>
          <a:xfrm rot="0">
            <a:off x="6937375" y="6245225"/>
            <a:ext cx="1901825" cy="476250"/>
          </a:xfrm>
          <a:prstGeom prst="rect"/>
          <a:noFill/>
          <a:ln>
            <a:noFill/>
          </a:ln>
        </p:spPr>
        <p:txBody>
          <a:bodyPr bIns="45720" lIns="91440" rIns="91440" tIns="45720"/>
          <a:lstStyle>
            <a:lvl1pPr algn="l" eaLnBrk="1" fontAlgn="base" hangingPunct="1" indent="0" latinLnBrk="1" marL="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1pPr>
            <a:lvl2pPr algn="l" eaLnBrk="1" fontAlgn="base" hangingPunct="1" indent="0" latinLnBrk="1" marL="4572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2pPr>
            <a:lvl3pPr algn="l" eaLnBrk="1" fontAlgn="base" hangingPunct="1" indent="0" latinLnBrk="1" marL="9144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3pPr>
            <a:lvl4pPr algn="l" eaLnBrk="1" fontAlgn="base" hangingPunct="1" indent="0" latinLnBrk="1" marL="13716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4pPr>
            <a:lvl5pPr algn="l" eaLnBrk="1" fontAlgn="base" hangingPunct="1" indent="0" latinLnBrk="1" marL="1828800" rtl="0">
              <a:lnSpc>
                <a:spcPct val="100000"/>
              </a:lnSpc>
              <a:spcBef>
                <a:spcPct val="0"/>
              </a:spcBef>
              <a:spcAft>
                <a:spcPct val="0"/>
              </a:spcAft>
              <a:buFontTx/>
              <a:buNone/>
              <a:defRPr baseline="0" b="0" sz="1800" i="0" u="none">
                <a:solidFill>
                  <a:schemeClr val="dk1"/>
                </a:solidFill>
                <a:latin typeface="Arial" pitchFamily="34" charset="0"/>
                <a:sym typeface="Calibri" pitchFamily="34" charset="0"/>
              </a:defRPr>
            </a:lvl5pPr>
          </a:lstStyle>
          <a:p>
            <a:pPr algn="r" eaLnBrk="1" hangingPunct="1" latinLnBrk="1" lvl="0"/>
            <a:fld id="{566ABCEB-ACFC-4714-9973-3DA970169C29}" type="slidenum">
              <a:rPr altLang="en-US" sz="1400" lang="en-US">
                <a:solidFill>
                  <a:srgbClr val="FFFFFF"/>
                </a:solidFill>
                <a:effectLst>
                  <a:outerShdw algn="tl" blurRad="38100" dir="2700000" dist="38100">
                    <a:srgbClr val="C0C0C0"/>
                  </a:outerShdw>
                </a:effectLst>
                <a:latin typeface="Arial" pitchFamily="34" charset="0"/>
              </a:rPr>
              <a:pPr algn="r" eaLnBrk="1" hangingPunct="1" latinLnBrk="1" lvl="0"/>
            </a:fld>
            <a:endParaRPr altLang="en-US" sz="1400" lang="en-US">
              <a:solidFill>
                <a:srgbClr val="FFFFFF"/>
              </a:solidFill>
              <a:effectLst>
                <a:outerShdw algn="tl" blurRad="38100" dir="2700000" dist="38100">
                  <a:srgbClr val="C0C0C0"/>
                </a:outerShdw>
              </a:effectLst>
              <a:latin typeface="Arial" pitchFamily="34" charset="0"/>
            </a:endParaRPr>
          </a:p>
        </p:txBody>
      </p:sp>
      <p:sp>
        <p:nvSpPr>
          <p:cNvPr id="1049587" name=""/>
          <p:cNvSpPr/>
          <p:nvPr>
            <p:ph type="title" sz="full" idx="0"/>
          </p:nvPr>
        </p:nvSpPr>
        <p:spPr>
          <a:xfrm rot="0">
            <a:off x="457200" y="244475"/>
            <a:ext cx="8385175" cy="1431925"/>
          </a:xfrm>
          <a:prstGeom prst="rect"/>
          <a:noFill/>
          <a:ln>
            <a:noFill/>
          </a:ln>
        </p:spPr>
        <p:txBody>
          <a:bodyPr anchor="ctr" bIns="45720" lIns="91440" rIns="91440" tIns="45720"/>
          <a:p>
            <a:pPr lvl="0"/>
            <a:r>
              <a:rPr altLang="en-US" lang="en-US"/>
              <a:t>Click to edit Master title style</a:t>
            </a:r>
          </a:p>
        </p:txBody>
      </p:sp>
      <p:sp>
        <p:nvSpPr>
          <p:cNvPr id="1049588" name=""/>
          <p:cNvSpPr/>
          <p:nvPr>
            <p:ph type="body" sz="full" idx="1"/>
          </p:nvPr>
        </p:nvSpPr>
        <p:spPr>
          <a:xfrm rot="0">
            <a:off x="838200" y="1905000"/>
            <a:ext cx="8007350" cy="4191000"/>
          </a:xfrm>
          <a:prstGeom prst="rect"/>
          <a:noFill/>
          <a:ln>
            <a:noFill/>
          </a:ln>
        </p:spPr>
        <p:txBody>
          <a:bodyPr bIns="45720" lIns="91440" rIns="91440" tIns="45720"/>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Tree>
  </p:cSld>
  <p:clrMap accent1="accent1" accent2="accent2" accent3="accent3" accent4="accent4" accent5="accent5" accent6="accent6" bg1="lt1" bg2="dk2" tx1="dk1" tx2="lt2"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dt="0" ftr="1" hdr="0" sldNum="1"/>
  <p:txStyles>
    <p:titleStyle>
      <a:lvl1pPr algn="l" eaLnBrk="0" fontAlgn="base" hangingPunct="0" rtl="0">
        <a:spcBef>
          <a:spcPct val="0"/>
        </a:spcBef>
        <a:spcAft>
          <a:spcPct val="0"/>
        </a:spcAft>
        <a:defRPr b="1" sz="4400">
          <a:solidFill>
            <a:schemeClr val="tx2"/>
          </a:solidFill>
          <a:effectLst>
            <a:outerShdw algn="tl" blurRad="38100" dir="2700000" dist="38100">
              <a:srgbClr val="000000"/>
            </a:outerShdw>
          </a:effectLst>
          <a:latin typeface="+mj-lt"/>
          <a:ea typeface="+mj-ea"/>
          <a:cs typeface="+mj-cs"/>
        </a:defRPr>
      </a:lvl1pPr>
      <a:lvl2pPr algn="l" eaLnBrk="0" fontAlgn="base" hangingPunct="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2pPr>
      <a:lvl3pPr algn="l" eaLnBrk="0" fontAlgn="base" hangingPunct="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3pPr>
      <a:lvl4pPr algn="l" eaLnBrk="0" fontAlgn="base" hangingPunct="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4pPr>
      <a:lvl5pPr algn="l" eaLnBrk="0" fontAlgn="base" hangingPunct="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5pPr>
      <a:lvl6pPr algn="l" fontAlgn="base" marL="45720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6pPr>
      <a:lvl7pPr algn="l" fontAlgn="base" marL="91440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7pPr>
      <a:lvl8pPr algn="l" fontAlgn="base" marL="137160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8pPr>
      <a:lvl9pPr algn="l" fontAlgn="base" marL="1828800" rtl="0">
        <a:spcBef>
          <a:spcPct val="0"/>
        </a:spcBef>
        <a:spcAft>
          <a:spcPct val="0"/>
        </a:spcAft>
        <a:defRPr b="1" sz="4400">
          <a:solidFill>
            <a:schemeClr val="tx2"/>
          </a:solidFill>
          <a:effectLst>
            <a:outerShdw algn="tl" blurRad="38100" dir="2700000" dist="38100">
              <a:srgbClr val="000000"/>
            </a:outerShdw>
          </a:effectLst>
          <a:latin typeface="Arial Black" pitchFamily="34" charset="0"/>
        </a:defRPr>
      </a:lvl9pPr>
    </p:titleStyle>
    <p:bodyStyle>
      <a:lvl1pPr algn="l" eaLnBrk="0" fontAlgn="base" hangingPunct="0" indent="-342900" marL="342900" rtl="0">
        <a:spcBef>
          <a:spcPct val="20000"/>
        </a:spcBef>
        <a:spcAft>
          <a:spcPct val="0"/>
        </a:spcAft>
        <a:buClr>
          <a:schemeClr val="hlink"/>
        </a:buClr>
        <a:buFont typeface="Wingdings" panose="05000000000000000000" pitchFamily="2" charset="2"/>
        <a:buChar char="§"/>
        <a:defRPr sz="3200">
          <a:solidFill>
            <a:schemeClr val="tx1"/>
          </a:solidFill>
          <a:effectLst>
            <a:outerShdw algn="tl" blurRad="38100" dir="2700000" dist="38100">
              <a:srgbClr val="000000"/>
            </a:outerShdw>
          </a:effectLst>
          <a:latin typeface="+mn-lt"/>
          <a:ea typeface="+mn-ea"/>
          <a:cs typeface="+mn-cs"/>
        </a:defRPr>
      </a:lvl1pPr>
      <a:lvl2pPr algn="l" eaLnBrk="0" fontAlgn="base" hangingPunct="0" indent="-285750" marL="742950" rtl="0">
        <a:spcBef>
          <a:spcPct val="20000"/>
        </a:spcBef>
        <a:spcAft>
          <a:spcPct val="0"/>
        </a:spcAft>
        <a:buClr>
          <a:schemeClr val="accent2"/>
        </a:buClr>
        <a:buFont typeface="Wingdings" panose="05000000000000000000" pitchFamily="2" charset="2"/>
        <a:buChar char="§"/>
        <a:defRPr sz="2800">
          <a:solidFill>
            <a:schemeClr val="tx1"/>
          </a:solidFill>
          <a:effectLst>
            <a:outerShdw algn="tl" blurRad="38100" dir="2700000" dist="38100">
              <a:srgbClr val="000000"/>
            </a:outerShdw>
          </a:effectLst>
          <a:latin typeface="+mn-lt"/>
        </a:defRPr>
      </a:lvl2pPr>
      <a:lvl3pPr algn="l" eaLnBrk="0" fontAlgn="base" hangingPunct="0" indent="-228600" marL="1143000" rtl="0">
        <a:spcBef>
          <a:spcPct val="20000"/>
        </a:spcBef>
        <a:spcAft>
          <a:spcPct val="0"/>
        </a:spcAft>
        <a:buClr>
          <a:schemeClr val="hlink"/>
        </a:buClr>
        <a:buFont typeface="Wingdings" panose="05000000000000000000" pitchFamily="2" charset="2"/>
        <a:buChar char="§"/>
        <a:defRPr sz="2400">
          <a:solidFill>
            <a:schemeClr val="tx1"/>
          </a:solidFill>
          <a:effectLst>
            <a:outerShdw algn="tl" blurRad="38100" dir="2700000" dist="38100">
              <a:srgbClr val="000000"/>
            </a:outerShdw>
          </a:effectLst>
          <a:latin typeface="+mn-lt"/>
        </a:defRPr>
      </a:lvl3pPr>
      <a:lvl4pPr algn="l" eaLnBrk="0" fontAlgn="base" hangingPunct="0" indent="-228600" marL="1600200" rtl="0">
        <a:spcBef>
          <a:spcPct val="20000"/>
        </a:spcBef>
        <a:spcAft>
          <a:spcPct val="0"/>
        </a:spcAft>
        <a:buClr>
          <a:schemeClr val="accent2"/>
        </a:buClr>
        <a:buFont typeface="Wingdings" panose="05000000000000000000" pitchFamily="2" charset="2"/>
        <a:buChar char="§"/>
        <a:defRPr sz="2000">
          <a:solidFill>
            <a:schemeClr val="tx1"/>
          </a:solidFill>
          <a:effectLst>
            <a:outerShdw algn="tl" blurRad="38100" dir="2700000" dist="38100">
              <a:srgbClr val="000000"/>
            </a:outerShdw>
          </a:effectLst>
          <a:latin typeface="+mn-lt"/>
        </a:defRPr>
      </a:lvl4pPr>
      <a:lvl5pPr algn="l" eaLnBrk="0" fontAlgn="base" hangingPunct="0" indent="-228600" marL="2057400" rtl="0">
        <a:spcBef>
          <a:spcPct val="20000"/>
        </a:spcBef>
        <a:spcAft>
          <a:spcPct val="0"/>
        </a:spcAft>
        <a:buClr>
          <a:schemeClr val="hlink"/>
        </a:buClr>
        <a:buFont typeface="Wingdings" panose="05000000000000000000" pitchFamily="2" charset="2"/>
        <a:buChar char="§"/>
        <a:defRPr sz="2000">
          <a:solidFill>
            <a:schemeClr val="tx1"/>
          </a:solidFill>
          <a:effectLst>
            <a:outerShdw algn="tl" blurRad="38100" dir="2700000" dist="38100">
              <a:srgbClr val="000000"/>
            </a:outerShdw>
          </a:effectLst>
          <a:latin typeface="+mn-lt"/>
        </a:defRPr>
      </a:lvl5pPr>
      <a:lvl6pPr algn="l" fontAlgn="base" indent="-228600" marL="2514600" rtl="0">
        <a:spcBef>
          <a:spcPct val="20000"/>
        </a:spcBef>
        <a:spcAft>
          <a:spcPct val="0"/>
        </a:spcAft>
        <a:buClr>
          <a:schemeClr val="hlink"/>
        </a:buClr>
        <a:buFont typeface="Wingdings" pitchFamily="2" charset="2"/>
        <a:buChar char="§"/>
        <a:defRPr sz="2000">
          <a:solidFill>
            <a:schemeClr val="tx1"/>
          </a:solidFill>
          <a:effectLst>
            <a:outerShdw algn="tl" blurRad="38100" dir="2700000" dist="38100">
              <a:srgbClr val="000000"/>
            </a:outerShdw>
          </a:effectLst>
          <a:latin typeface="+mn-lt"/>
        </a:defRPr>
      </a:lvl6pPr>
      <a:lvl7pPr algn="l" fontAlgn="base" indent="-228600" marL="2971800" rtl="0">
        <a:spcBef>
          <a:spcPct val="20000"/>
        </a:spcBef>
        <a:spcAft>
          <a:spcPct val="0"/>
        </a:spcAft>
        <a:buClr>
          <a:schemeClr val="hlink"/>
        </a:buClr>
        <a:buFont typeface="Wingdings" pitchFamily="2" charset="2"/>
        <a:buChar char="§"/>
        <a:defRPr sz="2000">
          <a:solidFill>
            <a:schemeClr val="tx1"/>
          </a:solidFill>
          <a:effectLst>
            <a:outerShdw algn="tl" blurRad="38100" dir="2700000" dist="38100">
              <a:srgbClr val="000000"/>
            </a:outerShdw>
          </a:effectLst>
          <a:latin typeface="+mn-lt"/>
        </a:defRPr>
      </a:lvl7pPr>
      <a:lvl8pPr algn="l" fontAlgn="base" indent="-228600" marL="3429000" rtl="0">
        <a:spcBef>
          <a:spcPct val="20000"/>
        </a:spcBef>
        <a:spcAft>
          <a:spcPct val="0"/>
        </a:spcAft>
        <a:buClr>
          <a:schemeClr val="hlink"/>
        </a:buClr>
        <a:buFont typeface="Wingdings" pitchFamily="2" charset="2"/>
        <a:buChar char="§"/>
        <a:defRPr sz="2000">
          <a:solidFill>
            <a:schemeClr val="tx1"/>
          </a:solidFill>
          <a:effectLst>
            <a:outerShdw algn="tl" blurRad="38100" dir="2700000" dist="38100">
              <a:srgbClr val="000000"/>
            </a:outerShdw>
          </a:effectLst>
          <a:latin typeface="+mn-lt"/>
        </a:defRPr>
      </a:lvl8pPr>
      <a:lvl9pPr algn="l" fontAlgn="base" indent="-228600" marL="3886200" rtl="0">
        <a:spcBef>
          <a:spcPct val="20000"/>
        </a:spcBef>
        <a:spcAft>
          <a:spcPct val="0"/>
        </a:spcAft>
        <a:buClr>
          <a:schemeClr val="hlink"/>
        </a:buClr>
        <a:buFont typeface="Wingdings" pitchFamily="2" charset="2"/>
        <a:buChar char="§"/>
        <a:defRPr sz="2000">
          <a:solidFill>
            <a:schemeClr val="tx1"/>
          </a:solidFill>
          <a:effectLst>
            <a:outerShdw algn="tl" blurRad="38100" dir="2700000" dist="38100">
              <a:srgbClr val="000000"/>
            </a:outerShdw>
          </a:effectLst>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image" Target="../media/image7.emf"/><Relationship Id="rId2"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94.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95.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96.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97.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8.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99.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00.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01.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02.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03.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04.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05.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06.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07.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image" Target="../media/image9.png"/><Relationship Id="rId3" Type="http://schemas.openxmlformats.org/officeDocument/2006/relationships/slideLayout" Target="../slideLayouts/slideLayout1.xml"/><Relationship Id="rId4" Type="http://schemas.openxmlformats.org/officeDocument/2006/relationships/notesSlide" Target="../notesSlides/notesSlide20.xml"/></Relationships>
</file>

<file path=ppt/slides/_rels/slide136.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21.xml"/></Relationships>
</file>

<file path=ppt/slides/_rels/slide168.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image" Target="../media/image13.emf"/><Relationship Id="rId2"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slideLayout" Target="../slideLayouts/slideLayout13.xml"/><Relationship Id="rId5" Type="http://schemas.openxmlformats.org/officeDocument/2006/relationships/notesSlide" Target="../notesSlides/notesSlide22.xml"/></Relationships>
</file>

<file path=ppt/slides/_rels/slide218.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slideLayout" Target="../slideLayouts/slideLayout13.xml"/><Relationship Id="rId5" Type="http://schemas.openxmlformats.org/officeDocument/2006/relationships/notesSlide" Target="../notesSlides/notesSlide23.xml"/></Relationships>
</file>

<file path=ppt/slides/_rels/slide219.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slideLayout" Target="../slideLayouts/slideLayout13.xml"/><Relationship Id="rId5" Type="http://schemas.openxmlformats.org/officeDocument/2006/relationships/notesSlide" Target="../notesSlides/notesSlide24.xml"/></Relationships>
</file>

<file path=ppt/slides/_rels/slide220.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slideLayout" Target="../slideLayouts/slideLayout13.xml"/><Relationship Id="rId5" Type="http://schemas.openxmlformats.org/officeDocument/2006/relationships/notesSlide" Target="../notesSlides/notesSlide25.xml"/></Relationships>
</file>

<file path=ppt/slides/_rels/slide221.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xml"/><Relationship Id="rId5" Type="http://schemas.openxmlformats.org/officeDocument/2006/relationships/slideLayout" Target="../slideLayouts/slideLayout17.xml"/><Relationship Id="rId6" Type="http://schemas.openxmlformats.org/officeDocument/2006/relationships/notesSlide" Target="../notesSlides/notesSlide26.xml"/></Relationships>
</file>

<file path=ppt/slides/_rels/slide222.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2.xml"/><Relationship Id="rId5" Type="http://schemas.openxmlformats.org/officeDocument/2006/relationships/slideLayout" Target="../slideLayouts/slideLayout13.xml"/><Relationship Id="rId6" Type="http://schemas.openxmlformats.org/officeDocument/2006/relationships/notesSlide" Target="../notesSlides/notesSlide27.xml"/></Relationships>
</file>

<file path=ppt/slides/_rels/slide223.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3.xml"/><Relationship Id="rId5" Type="http://schemas.openxmlformats.org/officeDocument/2006/relationships/slideLayout" Target="../slideLayouts/slideLayout12.xml"/><Relationship Id="rId6" Type="http://schemas.openxmlformats.org/officeDocument/2006/relationships/notesSlide" Target="../notesSlides/notesSlide28.xml"/></Relationships>
</file>

<file path=ppt/slides/_rels/slide224.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4.xml"/><Relationship Id="rId5" Type="http://schemas.openxmlformats.org/officeDocument/2006/relationships/slideLayout" Target="../slideLayouts/slideLayout12.xml"/><Relationship Id="rId6" Type="http://schemas.openxmlformats.org/officeDocument/2006/relationships/notesSlide" Target="../notesSlides/notesSlide29.xml"/></Relationships>
</file>

<file path=ppt/slides/_rels/slide225.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5.xml"/><Relationship Id="rId5" Type="http://schemas.openxmlformats.org/officeDocument/2006/relationships/slideLayout" Target="../slideLayouts/slideLayout13.xml"/><Relationship Id="rId6" Type="http://schemas.openxmlformats.org/officeDocument/2006/relationships/notesSlide" Target="../notesSlides/notesSlide30.xml"/></Relationships>
</file>

<file path=ppt/slides/_rels/slide226.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6.xml"/><Relationship Id="rId5" Type="http://schemas.openxmlformats.org/officeDocument/2006/relationships/slideLayout" Target="../slideLayouts/slideLayout13.xml"/><Relationship Id="rId6" Type="http://schemas.openxmlformats.org/officeDocument/2006/relationships/notesSlide" Target="../notesSlides/notesSlide31.xml"/></Relationships>
</file>

<file path=ppt/slides/_rels/slide227.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7.xml"/><Relationship Id="rId5" Type="http://schemas.openxmlformats.org/officeDocument/2006/relationships/slideLayout" Target="../slideLayouts/slideLayout13.xml"/><Relationship Id="rId6" Type="http://schemas.openxmlformats.org/officeDocument/2006/relationships/notesSlide" Target="../notesSlides/notesSlide32.xml"/></Relationships>
</file>

<file path=ppt/slides/_rels/slide228.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8.xml"/><Relationship Id="rId5" Type="http://schemas.openxmlformats.org/officeDocument/2006/relationships/slideLayout" Target="../slideLayouts/slideLayout13.xml"/><Relationship Id="rId6" Type="http://schemas.openxmlformats.org/officeDocument/2006/relationships/notesSlide" Target="../notesSlides/notesSlide33.xml"/></Relationships>
</file>

<file path=ppt/slides/_rels/slide229.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9.xml"/><Relationship Id="rId5" Type="http://schemas.openxmlformats.org/officeDocument/2006/relationships/slideLayout" Target="../slideLayouts/slideLayout13.xml"/><Relationship Id="rId6" Type="http://schemas.openxmlformats.org/officeDocument/2006/relationships/notesSlide" Target="../notesSlides/notesSlide34.xml"/></Relationships>
</file>

<file path=ppt/slides/_rels/slide230.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0.xml"/><Relationship Id="rId5" Type="http://schemas.openxmlformats.org/officeDocument/2006/relationships/slideLayout" Target="../slideLayouts/slideLayout13.xml"/><Relationship Id="rId6" Type="http://schemas.openxmlformats.org/officeDocument/2006/relationships/notesSlide" Target="../notesSlides/notesSlide35.xml"/></Relationships>
</file>

<file path=ppt/slides/_rels/slide231.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1.xml"/><Relationship Id="rId5" Type="http://schemas.openxmlformats.org/officeDocument/2006/relationships/slideLayout" Target="../slideLayouts/slideLayout13.xml"/><Relationship Id="rId6" Type="http://schemas.openxmlformats.org/officeDocument/2006/relationships/notesSlide" Target="../notesSlides/notesSlide36.xml"/></Relationships>
</file>

<file path=ppt/slides/_rels/slide232.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2.xml"/><Relationship Id="rId5" Type="http://schemas.openxmlformats.org/officeDocument/2006/relationships/slideLayout" Target="../slideLayouts/slideLayout12.xml"/><Relationship Id="rId6" Type="http://schemas.openxmlformats.org/officeDocument/2006/relationships/notesSlide" Target="../notesSlides/notesSlide37.xml"/></Relationships>
</file>

<file path=ppt/slides/_rels/slide233.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3.xml"/><Relationship Id="rId5" Type="http://schemas.openxmlformats.org/officeDocument/2006/relationships/slideLayout" Target="../slideLayouts/slideLayout18.xml"/><Relationship Id="rId6" Type="http://schemas.openxmlformats.org/officeDocument/2006/relationships/notesSlide" Target="../notesSlides/notesSlide38.xml"/></Relationships>
</file>

<file path=ppt/slides/_rels/slide234.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4.xml"/><Relationship Id="rId5" Type="http://schemas.openxmlformats.org/officeDocument/2006/relationships/slideLayout" Target="../slideLayouts/slideLayout13.xml"/><Relationship Id="rId6" Type="http://schemas.openxmlformats.org/officeDocument/2006/relationships/notesSlide" Target="../notesSlides/notesSlide39.xml"/></Relationships>
</file>

<file path=ppt/slides/_rels/slide235.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5.xml"/><Relationship Id="rId5" Type="http://schemas.openxmlformats.org/officeDocument/2006/relationships/slideLayout" Target="../slideLayouts/slideLayout13.xml"/><Relationship Id="rId6" Type="http://schemas.openxmlformats.org/officeDocument/2006/relationships/notesSlide" Target="../notesSlides/notesSlide40.xml"/></Relationships>
</file>

<file path=ppt/slides/_rels/slide236.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6.xml"/><Relationship Id="rId5" Type="http://schemas.openxmlformats.org/officeDocument/2006/relationships/slideLayout" Target="../slideLayouts/slideLayout13.xml"/><Relationship Id="rId6" Type="http://schemas.openxmlformats.org/officeDocument/2006/relationships/notesSlide" Target="../notesSlides/notesSlide41.xml"/></Relationships>
</file>

<file path=ppt/slides/_rels/slide237.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7.xml"/><Relationship Id="rId5" Type="http://schemas.openxmlformats.org/officeDocument/2006/relationships/slideLayout" Target="../slideLayouts/slideLayout13.xml"/><Relationship Id="rId6" Type="http://schemas.openxmlformats.org/officeDocument/2006/relationships/notesSlide" Target="../notesSlides/notesSlide42.xml"/></Relationships>
</file>

<file path=ppt/slides/_rels/slide238.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themeOverride" Target="../theme/themeOverride18.xml"/><Relationship Id="rId5" Type="http://schemas.openxmlformats.org/officeDocument/2006/relationships/slideLayout" Target="../slideLayouts/slideLayout13.xml"/><Relationship Id="rId6" Type="http://schemas.openxmlformats.org/officeDocument/2006/relationships/notesSlide" Target="../notesSlides/notesSlide43.xml"/></Relationships>
</file>

<file path=ppt/slides/_rels/slide239.xml.rels><?xml version="1.0" encoding="UTF-8" standalone="yes"?>
<Relationships xmlns="http://schemas.openxmlformats.org/package/2006/relationships"><Relationship Id="rId1" Type="http://schemas.openxmlformats.org/officeDocument/2006/relationships/themeOverride" Target="../theme/themeOverride19.xml"/><Relationship Id="rId2" Type="http://schemas.openxmlformats.org/officeDocument/2006/relationships/slideLayout" Target="../slideLayouts/slideLayout23.xml"/><Relationship Id="rId3" Type="http://schemas.openxmlformats.org/officeDocument/2006/relationships/notesSlide" Target="../notesSlides/notesSlide44.xml"/></Relationships>
</file>

<file path=ppt/slides/_rels/slide240.xml.rels><?xml version="1.0" encoding="UTF-8" standalone="yes"?>
<Relationships xmlns="http://schemas.openxmlformats.org/package/2006/relationships"><Relationship Id="rId1" Type="http://schemas.openxmlformats.org/officeDocument/2006/relationships/themeOverride" Target="../theme/themeOverride20.xml"/><Relationship Id="rId2" Type="http://schemas.openxmlformats.org/officeDocument/2006/relationships/slideLayout" Target="../slideLayouts/slideLayout24.xml"/><Relationship Id="rId3" Type="http://schemas.openxmlformats.org/officeDocument/2006/relationships/notesSlide" Target="../notesSlides/notesSlide45.xml"/></Relationships>
</file>

<file path=ppt/slides/_rels/slide241.xml.rels><?xml version="1.0" encoding="UTF-8" standalone="yes"?>
<Relationships xmlns="http://schemas.openxmlformats.org/package/2006/relationships"><Relationship Id="rId1" Type="http://schemas.openxmlformats.org/officeDocument/2006/relationships/themeOverride" Target="../theme/themeOverride21.xml"/><Relationship Id="rId2" Type="http://schemas.openxmlformats.org/officeDocument/2006/relationships/slideLayout" Target="../slideLayouts/slideLayout23.xml"/><Relationship Id="rId3" Type="http://schemas.openxmlformats.org/officeDocument/2006/relationships/notesSlide" Target="../notesSlides/notesSlide46.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47.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8.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9.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0.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3.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4.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5.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6.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57.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8.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9.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0.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3.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4.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5.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6.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7.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8.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9.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0.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7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3.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4.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5.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6.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7.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8.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9.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0.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3.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84.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5.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6.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7.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8.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9.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0.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2.xml"/></Relationships>
</file>

<file path=ppt/slides/_rels/slide288.xml.rels><?xml version="1.0" encoding="UTF-8" standalone="yes"?>
<Relationships xmlns="http://schemas.openxmlformats.org/package/2006/relationships"><Relationship Id="rId1" Type="http://schemas.openxmlformats.org/officeDocument/2006/relationships/themeOverride" Target="../theme/themeOverride22.xml"/><Relationship Id="rId2" Type="http://schemas.openxmlformats.org/officeDocument/2006/relationships/slideLayout" Target="../slideLayouts/slideLayout35.xml"/><Relationship Id="rId3" Type="http://schemas.openxmlformats.org/officeDocument/2006/relationships/notesSlide" Target="../notesSlides/notesSlide93.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94.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95.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6.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7.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8.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9.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0.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3.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4.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5.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6.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7.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8.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9.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0.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3.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4.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5.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6.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7.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8.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9.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0.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2.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3.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4.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5.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6.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7.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8.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9.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0.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3.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4.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5.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6.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7.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8.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9.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0.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3.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4.xml"/></Relationships>
</file>

<file path=ppt/slides/slide1.xml><?xml version="1.0" encoding="utf-8"?>
<p:sld xmlns:a="http://schemas.openxmlformats.org/drawingml/2006/main" xmlns:r="http://schemas.openxmlformats.org/officeDocument/2006/relationships" xmlns:p="http://schemas.openxmlformats.org/presentationml/2006/main" showMasterSp="1">
  <p:cSld>
    <p:spTree>
      <p:nvGrpSpPr>
        <p:cNvPr id="399" name=""/>
        <p:cNvGrpSpPr/>
        <p:nvPr/>
      </p:nvGrpSpPr>
      <p:grpSpPr>
        <a:xfrm rot="0">
          <a:off x="0" y="0"/>
          <a:ext cx="0" cy="0"/>
          <a:chOff x="0" y="0"/>
          <a:chExt cx="0" cy="0"/>
        </a:xfrm>
      </p:grpSpPr>
      <p:sp>
        <p:nvSpPr>
          <p:cNvPr id="1048608" name=""/>
          <p:cNvSpPr/>
          <p:nvPr>
            <p:ph type="ctrTitle" sz="full" idx="0"/>
          </p:nvPr>
        </p:nvSpPr>
        <p:spPr>
          <a:xfrm rot="0">
            <a:off x="685800" y="2130425"/>
            <a:ext cx="7772400" cy="1470025"/>
          </a:xfrm>
          <a:prstGeom prst="rect"/>
          <a:noFill/>
          <a:ln>
            <a:noFill/>
          </a:ln>
        </p:spPr>
        <p:txBody>
          <a:bodyPr anchor="ctr" bIns="45720" lIns="91440" rIns="91440" tIns="45720"/>
          <a:lstStyle>
            <a:lvl1pPr algn="ctr">
              <a:defRPr sz="4400"/>
            </a:lvl1pPr>
          </a:lstStyle>
          <a:p>
            <a:pPr eaLnBrk="1" hangingPunct="1" latinLnBrk="1" lvl="0"/>
            <a:r>
              <a:rPr altLang="en-US" b="1" sz="4000" lang="en-US">
                <a:solidFill>
                  <a:srgbClr val="7030A0"/>
                </a:solidFill>
                <a:latin typeface="Aatrix OCRB" pitchFamily="0" charset="1"/>
              </a:rPr>
              <a:t>ADMINISTERATIVE AND BUSINESS COMMUNICATION</a:t>
            </a:r>
          </a:p>
        </p:txBody>
      </p:sp>
      <p:sp>
        <p:nvSpPr>
          <p:cNvPr id="1048609" name=""/>
          <p:cNvSpPr/>
          <p:nvPr>
            <p:ph type="subTitle" sz="full" idx="1"/>
          </p:nvPr>
        </p:nvSpPr>
        <p:spPr>
          <a:xfrm rot="0">
            <a:off x="1371600" y="3886200"/>
            <a:ext cx="6400800" cy="17526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r>
              <a:rPr altLang="en-US" b="1" lang="en-US">
                <a:solidFill>
                  <a:srgbClr val="FF0000"/>
                </a:solidFill>
                <a:effectLst>
                  <a:outerShdw algn="tl" blurRad="38100" dir="2700000" dist="38100">
                    <a:srgbClr val="C0C0C0"/>
                  </a:outerShdw>
                </a:effectLst>
                <a:latin typeface="Aatrix OCRB" pitchFamily="0" charset="1"/>
              </a:rPr>
              <a:t>CHAPTER   ONE</a:t>
            </a:r>
          </a:p>
          <a:p>
            <a:pPr eaLnBrk="1" hangingPunct="1" latinLnBrk="1" lvl="0"/>
            <a:r>
              <a:rPr altLang="en-US" b="1" lang="en-US">
                <a:solidFill>
                  <a:srgbClr val="FF0000"/>
                </a:solidFill>
                <a:effectLst>
                  <a:outerShdw algn="tl" blurRad="38100" dir="2700000" dist="38100">
                    <a:srgbClr val="C0C0C0"/>
                  </a:outerShdw>
                </a:effectLst>
                <a:latin typeface="Aatrix OCRB" pitchFamily="0" charset="1"/>
              </a:rPr>
              <a:t> OVERVIEW   OF   COMMUNICATION</a:t>
            </a:r>
          </a:p>
          <a:p>
            <a:pPr eaLnBrk="1" hangingPunct="1" latinLnBrk="1" lvl="0"/>
            <a:endParaRPr altLang="en-US" b="1" lang="en-US">
              <a:solidFill>
                <a:srgbClr val="FF0000"/>
              </a:solidFill>
              <a:effectLst>
                <a:outerShdw algn="tl" blurRad="38100" dir="2700000" dist="38100">
                  <a:srgbClr val="C0C0C0"/>
                </a:outerShdw>
              </a:effectLst>
              <a:latin typeface="Aatrix OCRB" pitchFamily="0" charset="1"/>
            </a:endParaRPr>
          </a:p>
        </p:txBody>
      </p:sp>
      <p:sp>
        <p:nvSpPr>
          <p:cNvPr id="104861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a:t>
            </a:fld>
            <a:endParaRPr altLang="en-US" sz="1200" lang="en-US">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1">
  <p:cSld>
    <p:spTree>
      <p:nvGrpSpPr>
        <p:cNvPr id="402" name=""/>
        <p:cNvGrpSpPr/>
        <p:nvPr/>
      </p:nvGrpSpPr>
      <p:grpSpPr>
        <a:xfrm rot="0">
          <a:off x="0" y="0"/>
          <a:ext cx="0" cy="0"/>
          <a:chOff x="0" y="0"/>
          <a:chExt cx="0" cy="0"/>
        </a:xfrm>
      </p:grpSpPr>
      <p:sp>
        <p:nvSpPr>
          <p:cNvPr id="1048614"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615" name=""/>
          <p:cNvSpPr/>
          <p:nvPr>
            <p:ph sz="full" idx="1"/>
          </p:nvPr>
        </p:nvSpPr>
        <p:spPr>
          <a:xfrm rot="0">
            <a:off x="228600" y="838200"/>
            <a:ext cx="86868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v"/>
            </a:pPr>
            <a:r>
              <a:rPr altLang="en-US" lang="en-US">
                <a:latin typeface="Times New Roman" pitchFamily="18" charset="0"/>
                <a:ea typeface="Times New Roman" pitchFamily="18" charset="0"/>
              </a:rPr>
              <a:t>managers have three basic jobs: </a:t>
            </a:r>
          </a:p>
          <a:p>
            <a:pPr algn="ctr" eaLnBrk="1" hangingPunct="1" latinLnBrk="1" lvl="0">
              <a:buFont typeface="Wingdings" pitchFamily="2" charset="2"/>
              <a:buChar char="v"/>
            </a:pPr>
            <a:r>
              <a:rPr altLang="en-US" lang="en-US">
                <a:latin typeface="Times New Roman" pitchFamily="18" charset="0"/>
                <a:ea typeface="Times New Roman" pitchFamily="18" charset="0"/>
              </a:rPr>
              <a:t>to collect and convey information, </a:t>
            </a:r>
          </a:p>
          <a:p>
            <a:pPr algn="ctr" eaLnBrk="1" hangingPunct="1" latinLnBrk="1" lvl="0">
              <a:buFont typeface="Wingdings" pitchFamily="2" charset="2"/>
              <a:buChar char="v"/>
            </a:pPr>
            <a:r>
              <a:rPr altLang="en-US" lang="en-US">
                <a:latin typeface="Times New Roman" pitchFamily="18" charset="0"/>
                <a:ea typeface="Times New Roman" pitchFamily="18" charset="0"/>
              </a:rPr>
              <a:t>to make decision and </a:t>
            </a:r>
          </a:p>
          <a:p>
            <a:pPr algn="ctr" eaLnBrk="1" hangingPunct="1" latinLnBrk="1" lvl="0">
              <a:buFont typeface="Wingdings" pitchFamily="2" charset="2"/>
              <a:buChar char="v"/>
            </a:pPr>
            <a:r>
              <a:rPr altLang="en-US" lang="en-US">
                <a:latin typeface="Times New Roman" pitchFamily="18" charset="0"/>
                <a:ea typeface="Times New Roman" pitchFamily="18" charset="0"/>
              </a:rPr>
              <a:t>to promote interpersonal unity</a:t>
            </a:r>
          </a:p>
          <a:p>
            <a:pPr eaLnBrk="1" hangingPunct="1" latinLnBrk="1" lvl="0">
              <a:buFont typeface="Wingdings" pitchFamily="2" charset="2"/>
              <a:buChar char="v"/>
            </a:pPr>
            <a:r>
              <a:rPr altLang="en-US" lang="en-US">
                <a:latin typeface="Times New Roman" pitchFamily="18" charset="0"/>
                <a:ea typeface="Times New Roman" pitchFamily="18" charset="0"/>
              </a:rPr>
              <a:t>Effective managers are able to use a wide variety of media &amp; strategies to communicate</a:t>
            </a:r>
            <a:r>
              <a:rPr altLang="en-US" lang="en-US"/>
              <a:t>. </a:t>
            </a:r>
          </a:p>
        </p:txBody>
      </p:sp>
      <p:sp>
        <p:nvSpPr>
          <p:cNvPr id="104861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a:t>
            </a:fld>
            <a:endParaRPr altLang="en-US" sz="1200" lang="en-US">
              <a:solidFill>
                <a:srgbClr val="89898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1">
  <p:cSld>
    <p:spTree>
      <p:nvGrpSpPr>
        <p:cNvPr id="403" name=""/>
        <p:cNvGrpSpPr/>
        <p:nvPr/>
      </p:nvGrpSpPr>
      <p:grpSpPr>
        <a:xfrm rot="0">
          <a:off x="0" y="0"/>
          <a:ext cx="0" cy="0"/>
          <a:chOff x="0" y="0"/>
          <a:chExt cx="0" cy="0"/>
        </a:xfrm>
      </p:grpSpPr>
      <p:sp>
        <p:nvSpPr>
          <p:cNvPr id="1048617" name=""/>
          <p:cNvSpPr/>
          <p:nvPr>
            <p:ph type="title" sz="full" idx="0"/>
          </p:nvPr>
        </p:nvSpPr>
        <p:spPr>
          <a:xfrm rot="0">
            <a:off x="457200" y="228600"/>
            <a:ext cx="82296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2800" lang="en-US"/>
              <a:t>1.1 </a:t>
            </a:r>
            <a:r>
              <a:rPr altLang="en-US" b="1" sz="2800" lang="en-US"/>
              <a:t>DEFINITION   AND   MEANING   OF   COMMUNICATION  </a:t>
            </a:r>
            <a:br/>
            <a:endParaRPr altLang="en-US" sz="4000" lang="en-US"/>
          </a:p>
        </p:txBody>
      </p:sp>
      <p:sp>
        <p:nvSpPr>
          <p:cNvPr id="1048618" name=""/>
          <p:cNvSpPr/>
          <p:nvPr>
            <p:ph sz="full" idx="1"/>
          </p:nvPr>
        </p:nvSpPr>
        <p:spPr>
          <a:xfrm rot="0">
            <a:off x="152400" y="1143000"/>
            <a:ext cx="8763000" cy="5105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latin typeface="Times New Roman" pitchFamily="18" charset="0"/>
                <a:ea typeface="Times New Roman" pitchFamily="18" charset="0"/>
              </a:rPr>
              <a:t>define communication in your own words?</a:t>
            </a:r>
          </a:p>
          <a:p>
            <a:pPr eaLnBrk="1" hangingPunct="1" latinLnBrk="1" lvl="0"/>
            <a:r>
              <a:rPr altLang="en-US" lang="en-US">
                <a:latin typeface="Times New Roman" pitchFamily="18" charset="0"/>
                <a:ea typeface="Times New Roman" pitchFamily="18" charset="0"/>
              </a:rPr>
              <a:t>some define communication as “the process of transferring ideas from one person to another”. </a:t>
            </a:r>
          </a:p>
          <a:p>
            <a:pPr eaLnBrk="1" hangingPunct="1" latinLnBrk="1" lvl="0"/>
            <a:r>
              <a:rPr altLang="en-US" lang="en-US">
                <a:latin typeface="Times New Roman" pitchFamily="18" charset="0"/>
                <a:ea typeface="Times New Roman" pitchFamily="18" charset="0"/>
              </a:rPr>
              <a:t>it is incorrect way of defining communication. </a:t>
            </a:r>
          </a:p>
          <a:p>
            <a:pPr eaLnBrk="1" hangingPunct="1" latinLnBrk="1" lvl="0"/>
            <a:r>
              <a:rPr altLang="en-US" lang="en-US">
                <a:latin typeface="Times New Roman" pitchFamily="18" charset="0"/>
                <a:ea typeface="Times New Roman" pitchFamily="18" charset="0"/>
              </a:rPr>
              <a:t>Because the words </a:t>
            </a:r>
            <a:r>
              <a:rPr altLang="en-US" i="1" lang="en-US">
                <a:latin typeface="Times New Roman" pitchFamily="18" charset="0"/>
                <a:ea typeface="Times New Roman" pitchFamily="18" charset="0"/>
              </a:rPr>
              <a:t>transferring</a:t>
            </a:r>
            <a:r>
              <a:rPr altLang="en-US" lang="en-US">
                <a:latin typeface="Times New Roman" pitchFamily="18" charset="0"/>
                <a:ea typeface="Times New Roman" pitchFamily="18" charset="0"/>
              </a:rPr>
              <a:t> and </a:t>
            </a:r>
            <a:r>
              <a:rPr altLang="en-US" i="1" lang="en-US">
                <a:latin typeface="Times New Roman" pitchFamily="18" charset="0"/>
                <a:ea typeface="Times New Roman" pitchFamily="18" charset="0"/>
              </a:rPr>
              <a:t>from one person to another</a:t>
            </a:r>
            <a:r>
              <a:rPr altLang="en-US" lang="en-US">
                <a:latin typeface="Times New Roman" pitchFamily="18" charset="0"/>
                <a:ea typeface="Times New Roman" pitchFamily="18" charset="0"/>
              </a:rPr>
              <a:t> inaccurately imply that communication is like pouring liquid from a pot to another pot. </a:t>
            </a:r>
          </a:p>
          <a:p>
            <a:pPr eaLnBrk="1" hangingPunct="1" latinLnBrk="1" lvl="0"/>
            <a:endParaRPr altLang="en-US" lang="en-US"/>
          </a:p>
        </p:txBody>
      </p:sp>
      <p:sp>
        <p:nvSpPr>
          <p:cNvPr id="1048619"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3</a:t>
            </a:fld>
            <a:endParaRPr altLang="en-US" sz="1200"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1">
  <p:cSld>
    <p:spTree>
      <p:nvGrpSpPr>
        <p:cNvPr id="404" name=""/>
        <p:cNvGrpSpPr/>
        <p:nvPr/>
      </p:nvGrpSpPr>
      <p:grpSpPr>
        <a:xfrm rot="0">
          <a:off x="0" y="0"/>
          <a:ext cx="0" cy="0"/>
          <a:chOff x="0" y="0"/>
          <a:chExt cx="0" cy="0"/>
        </a:xfrm>
      </p:grpSpPr>
      <p:sp>
        <p:nvSpPr>
          <p:cNvPr id="1048620" name=""/>
          <p:cNvSpPr/>
          <p:nvPr>
            <p:ph type="title" sz="full" idx="0"/>
          </p:nvPr>
        </p:nvSpPr>
        <p:spPr>
          <a:xfrm rot="0">
            <a:off x="457200" y="152400"/>
            <a:ext cx="8229600" cy="457200"/>
          </a:xfrm>
          <a:prstGeom prst="rect"/>
          <a:solidFill>
            <a:schemeClr val="lt1">
              <a:alpha val="100000"/>
            </a:schemeClr>
          </a:solidFill>
          <a:ln w="25400" cap="flat" cmpd="sng">
            <a:solidFill>
              <a:schemeClr val="accent1">
                <a:alpha val="100000"/>
              </a:schemeClr>
            </a:solidFill>
            <a:prstDash val="solid"/>
            <a:round/>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solidFill>
                <a:srgbClr val="000000"/>
              </a:solidFill>
            </a:endParaRPr>
          </a:p>
        </p:txBody>
      </p:sp>
      <p:sp>
        <p:nvSpPr>
          <p:cNvPr id="1048621" name=""/>
          <p:cNvSpPr/>
          <p:nvPr>
            <p:ph sz="full" idx="1"/>
          </p:nvPr>
        </p:nvSpPr>
        <p:spPr>
          <a:xfrm rot="0">
            <a:off x="152400" y="838200"/>
            <a:ext cx="8763000" cy="5486400"/>
          </a:xfrm>
          <a:prstGeom prst="rect"/>
          <a:solidFill>
            <a:schemeClr val="lt1">
              <a:alpha val="100000"/>
            </a:schemeClr>
          </a:solidFill>
          <a:ln w="25400" cap="flat" cmpd="sng">
            <a:solidFill>
              <a:schemeClr val="accent1">
                <a:alpha val="100000"/>
              </a:schemeClr>
            </a:solidFill>
            <a:prstDash val="solid"/>
            <a:round/>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i="1" lang="en-US">
                <a:solidFill>
                  <a:srgbClr val="000000"/>
                </a:solidFill>
              </a:rPr>
              <a:t>The </a:t>
            </a:r>
            <a:r>
              <a:rPr altLang="en-US" b="1" i="1" lang="en-US">
                <a:solidFill>
                  <a:srgbClr val="000000"/>
                </a:solidFill>
              </a:rPr>
              <a:t>Latin root of communicate is </a:t>
            </a:r>
            <a:r>
              <a:rPr altLang="en-US" b="1" i="1" lang="en-US">
                <a:solidFill>
                  <a:srgbClr val="000000"/>
                </a:solidFill>
              </a:rPr>
              <a:t>communis, </a:t>
            </a:r>
            <a:r>
              <a:rPr altLang="en-US" b="1" i="1" lang="en-US">
                <a:solidFill>
                  <a:srgbClr val="000000"/>
                </a:solidFill>
              </a:rPr>
              <a:t>which means </a:t>
            </a:r>
            <a:r>
              <a:rPr altLang="en-US" b="1" lang="en-US">
                <a:solidFill>
                  <a:srgbClr val="000000"/>
                </a:solidFill>
              </a:rPr>
              <a:t>“to make common to many, share</a:t>
            </a:r>
            <a:r>
              <a:rPr altLang="en-US" b="1" lang="en-US">
                <a:solidFill>
                  <a:srgbClr val="000000"/>
                </a:solidFill>
              </a:rPr>
              <a:t>”</a:t>
            </a:r>
          </a:p>
          <a:p>
            <a:pPr eaLnBrk="1" hangingPunct="1" latinLnBrk="1" lvl="0"/>
            <a:r>
              <a:rPr altLang="en-US" lang="en-US">
                <a:solidFill>
                  <a:srgbClr val="000000"/>
                </a:solidFill>
              </a:rPr>
              <a:t>Communication is expressing ideas </a:t>
            </a:r>
            <a:r>
              <a:rPr altLang="en-US" lang="en-US">
                <a:solidFill>
                  <a:srgbClr val="000000"/>
                </a:solidFill>
              </a:rPr>
              <a:t>and feelings in a way that </a:t>
            </a:r>
            <a:r>
              <a:rPr altLang="en-US" b="1" lang="en-US">
                <a:solidFill>
                  <a:srgbClr val="000000"/>
                </a:solidFill>
              </a:rPr>
              <a:t>is understandable (common) to each of them. </a:t>
            </a:r>
          </a:p>
          <a:p>
            <a:pPr eaLnBrk="1" hangingPunct="1" latinLnBrk="1" lvl="0"/>
            <a:r>
              <a:rPr altLang="en-US" b="1" lang="en-US">
                <a:solidFill>
                  <a:srgbClr val="000000"/>
                </a:solidFill>
              </a:rPr>
              <a:t>Hamilton and Parker </a:t>
            </a:r>
            <a:r>
              <a:rPr altLang="en-US" lang="en-US">
                <a:solidFill>
                  <a:srgbClr val="000000"/>
                </a:solidFill>
              </a:rPr>
              <a:t>(1987), define communication as” </a:t>
            </a:r>
            <a:r>
              <a:rPr altLang="en-US" b="1" i="1" lang="en-US">
                <a:solidFill>
                  <a:srgbClr val="000000"/>
                </a:solidFill>
              </a:rPr>
              <a:t>the process of people sharing thoughts, ideas, and feelings with each other in commonly understandable ways.”</a:t>
            </a:r>
          </a:p>
        </p:txBody>
      </p:sp>
      <p:sp>
        <p:nvSpPr>
          <p:cNvPr id="1048622" name=""/>
          <p:cNvSpPr txBox="1"/>
          <p:nvPr/>
        </p:nvSpPr>
        <p:spPr>
          <a:xfrm rot="0">
            <a:off x="6553200" y="6356350"/>
            <a:ext cx="2133600" cy="365125"/>
          </a:xfrm>
          <a:prstGeom prst="rect"/>
          <a:solidFill>
            <a:schemeClr val="lt1"/>
          </a:solidFill>
          <a:ln w="25400" cap="flat" cmpd="sng">
            <a:solidFill>
              <a:schemeClr val="accent1">
                <a:alpha val="100000"/>
              </a:schemeClr>
            </a:solidFill>
            <a:prstDash val="solid"/>
            <a:round/>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pPr algn="r" eaLnBrk="1" hangingPunct="1" latinLnBrk="1" lvl="0"/>
              <a:t>4</a:t>
            </a:fld>
            <a:endParaRPr altLang="en-US" sz="1200"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1">
  <p:cSld>
    <p:spTree>
      <p:nvGrpSpPr>
        <p:cNvPr id="405" name=""/>
        <p:cNvGrpSpPr/>
        <p:nvPr/>
      </p:nvGrpSpPr>
      <p:grpSpPr>
        <a:xfrm rot="0">
          <a:off x="0" y="0"/>
          <a:ext cx="0" cy="0"/>
          <a:chOff x="0" y="0"/>
          <a:chExt cx="0" cy="0"/>
        </a:xfrm>
      </p:grpSpPr>
      <p:sp>
        <p:nvSpPr>
          <p:cNvPr id="1048623"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624" name=""/>
          <p:cNvSpPr/>
          <p:nvPr>
            <p:ph sz="full" idx="1"/>
          </p:nvPr>
        </p:nvSpPr>
        <p:spPr>
          <a:xfrm rot="0">
            <a:off x="228600" y="914400"/>
            <a:ext cx="87630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latin typeface="Times New Roman" pitchFamily="18" charset="0"/>
                <a:ea typeface="Times New Roman" pitchFamily="18" charset="0"/>
              </a:rPr>
              <a:t>Bovee and Thill (2000) defined communication as </a:t>
            </a:r>
            <a:r>
              <a:rPr altLang="en-US" b="1" i="1" lang="en-US">
                <a:latin typeface="Times New Roman" pitchFamily="18" charset="0"/>
                <a:ea typeface="Times New Roman" pitchFamily="18" charset="0"/>
              </a:rPr>
              <a:t>the process of sending and receiving messages</a:t>
            </a:r>
            <a:r>
              <a:rPr altLang="en-US" lang="en-US">
                <a:latin typeface="Times New Roman" pitchFamily="18" charset="0"/>
                <a:ea typeface="Times New Roman" pitchFamily="18" charset="0"/>
              </a:rPr>
              <a:t>.</a:t>
            </a:r>
          </a:p>
          <a:p>
            <a:pPr eaLnBrk="1" hangingPunct="1" latinLnBrk="1" lvl="0"/>
            <a:r>
              <a:rPr altLang="en-US" lang="en-US">
                <a:latin typeface="Times New Roman" pitchFamily="18" charset="0"/>
                <a:ea typeface="Times New Roman" pitchFamily="18" charset="0"/>
              </a:rPr>
              <a:t>They </a:t>
            </a:r>
            <a:r>
              <a:rPr altLang="en-US" b="1" i="1" lang="en-US">
                <a:latin typeface="Times New Roman" pitchFamily="18" charset="0"/>
                <a:ea typeface="Times New Roman" pitchFamily="18" charset="0"/>
              </a:rPr>
              <a:t>distinguished communication and effective communication. </a:t>
            </a:r>
          </a:p>
          <a:p>
            <a:pPr eaLnBrk="1" hangingPunct="1" latinLnBrk="1" lvl="0"/>
            <a:r>
              <a:rPr altLang="en-US" lang="en-US">
                <a:latin typeface="Times New Roman" pitchFamily="18" charset="0"/>
                <a:ea typeface="Times New Roman" pitchFamily="18" charset="0"/>
              </a:rPr>
              <a:t>According to Bovee and Thill,, effective communication occurs </a:t>
            </a:r>
            <a:r>
              <a:rPr altLang="en-US" b="1" i="1" lang="en-US">
                <a:latin typeface="Times New Roman" pitchFamily="18" charset="0"/>
                <a:ea typeface="Times New Roman" pitchFamily="18" charset="0"/>
              </a:rPr>
              <a:t>when individuals achieve a shared understanding, stimulate others to take actions, and encourage people to think in new ways. </a:t>
            </a:r>
          </a:p>
          <a:p>
            <a:pPr eaLnBrk="1" hangingPunct="1" latinLnBrk="1" lvl="0"/>
            <a:endParaRPr altLang="en-US" b="1" i="1" lang="en-US">
              <a:latin typeface="Times New Roman" pitchFamily="18" charset="0"/>
              <a:ea typeface="Times New Roman" pitchFamily="18" charset="0"/>
            </a:endParaRPr>
          </a:p>
        </p:txBody>
      </p:sp>
      <p:sp>
        <p:nvSpPr>
          <p:cNvPr id="1048625"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5</a:t>
            </a:fld>
            <a:endParaRPr altLang="en-US" sz="1200"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1">
  <p:cSld>
    <p:spTree>
      <p:nvGrpSpPr>
        <p:cNvPr id="406" name=""/>
        <p:cNvGrpSpPr/>
        <p:nvPr/>
      </p:nvGrpSpPr>
      <p:grpSpPr>
        <a:xfrm rot="0">
          <a:off x="0" y="0"/>
          <a:ext cx="0" cy="0"/>
          <a:chOff x="0" y="0"/>
          <a:chExt cx="0" cy="0"/>
        </a:xfrm>
      </p:grpSpPr>
      <p:sp>
        <p:nvSpPr>
          <p:cNvPr id="1048626"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627" name=""/>
          <p:cNvSpPr/>
          <p:nvPr>
            <p:ph sz="full" idx="1"/>
          </p:nvPr>
        </p:nvSpPr>
        <p:spPr>
          <a:xfrm rot="0">
            <a:off x="228600" y="990600"/>
            <a:ext cx="86868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150000"/>
              </a:lnSpc>
            </a:pPr>
            <a:r>
              <a:rPr altLang="en-US" b="1" i="1" lang="en-US"/>
              <a:t>now look back the definition you gave for communication earlier at the beginning of this topic and revise it again in line with the definitions forwarded here.</a:t>
            </a:r>
          </a:p>
          <a:p>
            <a:pPr eaLnBrk="1" hangingPunct="1" latinLnBrk="1" lvl="0"/>
            <a:endParaRPr altLang="en-US" b="1" i="1" lang="en-US"/>
          </a:p>
        </p:txBody>
      </p:sp>
      <p:sp>
        <p:nvSpPr>
          <p:cNvPr id="1048628"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6</a:t>
            </a:fld>
            <a:endParaRPr altLang="en-US" sz="1200"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1">
  <p:cSld>
    <p:spTree>
      <p:nvGrpSpPr>
        <p:cNvPr id="407" name=""/>
        <p:cNvGrpSpPr/>
        <p:nvPr/>
      </p:nvGrpSpPr>
      <p:grpSpPr>
        <a:xfrm rot="0">
          <a:off x="0" y="0"/>
          <a:ext cx="0" cy="0"/>
          <a:chOff x="0" y="0"/>
          <a:chExt cx="0" cy="0"/>
        </a:xfrm>
      </p:grpSpPr>
      <p:sp>
        <p:nvSpPr>
          <p:cNvPr id="1048629" name=""/>
          <p:cNvSpPr/>
          <p:nvPr>
            <p:ph type="title" sz="full" idx="0"/>
          </p:nvPr>
        </p:nvSpPr>
        <p:spPr>
          <a:xfrm rot="0">
            <a:off x="457200" y="381000"/>
            <a:ext cx="82296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i="1" lang="en-US" u="sng"/>
              <a:t>1.2 </a:t>
            </a:r>
            <a:r>
              <a:rPr altLang="en-US" b="1" sz="3200" i="1" lang="en-US" u="sng"/>
              <a:t>SIGNIFICANCE   OF   COMMUNICATION</a:t>
            </a:r>
            <a:br/>
            <a:endParaRPr altLang="en-US" sz="4000" lang="en-US"/>
          </a:p>
        </p:txBody>
      </p:sp>
      <p:sp>
        <p:nvSpPr>
          <p:cNvPr id="1048630" name=""/>
          <p:cNvSpPr/>
          <p:nvPr>
            <p:ph sz="full" idx="1"/>
          </p:nvPr>
        </p:nvSpPr>
        <p:spPr>
          <a:xfrm rot="0">
            <a:off x="304800" y="1066800"/>
            <a:ext cx="86868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t>The success of an organization depends on communication skills of its employees.</a:t>
            </a:r>
          </a:p>
          <a:p>
            <a:pPr eaLnBrk="1" hangingPunct="1" latinLnBrk="1" lvl="0">
              <a:buFont typeface="Wingdings" pitchFamily="2" charset="2"/>
              <a:buChar char="v"/>
            </a:pPr>
            <a:r>
              <a:rPr altLang="en-US" lang="en-US"/>
              <a:t>Researches indicate that </a:t>
            </a:r>
          </a:p>
          <a:p>
            <a:pPr eaLnBrk="1" hangingPunct="1" latinLnBrk="1" lvl="0">
              <a:buFont typeface="Wingdings" pitchFamily="2" charset="2"/>
              <a:buChar char="v"/>
            </a:pPr>
            <a:r>
              <a:rPr altLang="en-US" lang="en-US"/>
              <a:t>communication skills were rated “extremely important” relative to other kinds of abilities.</a:t>
            </a:r>
          </a:p>
          <a:p>
            <a:pPr eaLnBrk="1" hangingPunct="1" latinLnBrk="1" lvl="0">
              <a:buFont typeface="Wingdings" pitchFamily="2" charset="2"/>
              <a:buChar char="v"/>
            </a:pPr>
            <a:r>
              <a:rPr altLang="en-US" lang="en-US"/>
              <a:t>“inability to communicate” and “poor communication skills” were reasons for not hiring a job applicant.</a:t>
            </a:r>
          </a:p>
        </p:txBody>
      </p:sp>
      <p:sp>
        <p:nvSpPr>
          <p:cNvPr id="1048631"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7</a:t>
            </a:fld>
            <a:endParaRPr altLang="en-US" sz="1200"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1">
  <p:cSld>
    <p:spTree>
      <p:nvGrpSpPr>
        <p:cNvPr id="408" name=""/>
        <p:cNvGrpSpPr/>
        <p:nvPr/>
      </p:nvGrpSpPr>
      <p:grpSpPr>
        <a:xfrm rot="0">
          <a:off x="0" y="0"/>
          <a:ext cx="0" cy="0"/>
          <a:chOff x="0" y="0"/>
          <a:chExt cx="0" cy="0"/>
        </a:xfrm>
      </p:grpSpPr>
      <p:sp>
        <p:nvSpPr>
          <p:cNvPr id="1048632" name=""/>
          <p:cNvSpPr/>
          <p:nvPr>
            <p:ph type="title" sz="full" idx="0"/>
          </p:nvPr>
        </p:nvSpPr>
        <p:spPr>
          <a:xfrm rot="0">
            <a:off x="457200" y="274637"/>
            <a:ext cx="8229600" cy="9445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i="1" lang="en-US">
                <a:solidFill>
                  <a:srgbClr val="FF0000"/>
                </a:solidFill>
              </a:rPr>
              <a:t>Chapter Two</a:t>
            </a:r>
            <a:r>
              <a:rPr altLang="en-US" b="1" sz="3200" i="1" lang="en-US">
                <a:solidFill>
                  <a:srgbClr val="FF0000"/>
                </a:solidFill>
              </a:rPr>
              <a:t>: The communication </a:t>
            </a:r>
            <a:r>
              <a:rPr altLang="en-US" b="1" sz="3200" i="1" lang="en-US">
                <a:solidFill>
                  <a:srgbClr val="FF0000"/>
                </a:solidFill>
              </a:rPr>
              <a:t>Processes</a:t>
            </a:r>
            <a:br/>
            <a:endParaRPr altLang="en-US" sz="4000" lang="en-US"/>
          </a:p>
        </p:txBody>
      </p:sp>
      <p:sp>
        <p:nvSpPr>
          <p:cNvPr id="1048633" name=""/>
          <p:cNvSpPr/>
          <p:nvPr>
            <p:ph sz="full" idx="1"/>
          </p:nvPr>
        </p:nvSpPr>
        <p:spPr>
          <a:xfrm rot="0">
            <a:off x="152400" y="1371600"/>
            <a:ext cx="8763000" cy="4876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i="1" lang="en-US">
                <a:solidFill>
                  <a:srgbClr val="FF0000"/>
                </a:solidFill>
              </a:rPr>
              <a:t>2.1 ELEMENTS   </a:t>
            </a:r>
            <a:r>
              <a:rPr altLang="en-US" b="1" i="1" lang="en-US">
                <a:solidFill>
                  <a:srgbClr val="FF0000"/>
                </a:solidFill>
              </a:rPr>
              <a:t>OF   THE   COMMUNICATION   PROCESS </a:t>
            </a:r>
          </a:p>
          <a:p>
            <a:pPr eaLnBrk="1" hangingPunct="1" indent="0" latinLnBrk="1" lvl="0" marL="0">
              <a:lnSpc>
                <a:spcPct val="90000"/>
              </a:lnSpc>
            </a:pPr>
            <a:r>
              <a:rPr altLang="en-US" lang="en-US"/>
              <a:t>The </a:t>
            </a:r>
            <a:r>
              <a:rPr altLang="en-US" lang="en-US"/>
              <a:t>process of communication involves five elements:</a:t>
            </a:r>
          </a:p>
          <a:p>
            <a:pPr eaLnBrk="1" hangingPunct="1" indent="0" latinLnBrk="1" lvl="0" marL="0">
              <a:lnSpc>
                <a:spcPct val="90000"/>
              </a:lnSpc>
              <a:buFont typeface="Wingdings" pitchFamily="2" charset="2"/>
              <a:buChar char="v"/>
            </a:pPr>
            <a:r>
              <a:rPr altLang="en-US" b="1" i="1" lang="en-US"/>
              <a:t>sender-encoder</a:t>
            </a:r>
          </a:p>
          <a:p>
            <a:pPr eaLnBrk="1" hangingPunct="1" indent="0" latinLnBrk="1" lvl="0" marL="0">
              <a:lnSpc>
                <a:spcPct val="90000"/>
              </a:lnSpc>
              <a:buFont typeface="Wingdings" pitchFamily="2" charset="2"/>
              <a:buChar char="v"/>
            </a:pPr>
            <a:r>
              <a:rPr altLang="en-US" b="1" i="1" lang="en-US"/>
              <a:t>message </a:t>
            </a:r>
          </a:p>
          <a:p>
            <a:pPr eaLnBrk="1" hangingPunct="1" indent="0" latinLnBrk="1" lvl="0" marL="0">
              <a:lnSpc>
                <a:spcPct val="90000"/>
              </a:lnSpc>
              <a:buFont typeface="Wingdings" pitchFamily="2" charset="2"/>
              <a:buChar char="v"/>
            </a:pPr>
            <a:r>
              <a:rPr altLang="en-US" b="1" i="1" lang="en-US"/>
              <a:t>medium</a:t>
            </a:r>
          </a:p>
          <a:p>
            <a:pPr eaLnBrk="1" hangingPunct="1" indent="0" latinLnBrk="1" lvl="0" marL="0">
              <a:lnSpc>
                <a:spcPct val="90000"/>
              </a:lnSpc>
              <a:buFont typeface="Wingdings" pitchFamily="2" charset="2"/>
              <a:buChar char="v"/>
            </a:pPr>
            <a:r>
              <a:rPr altLang="en-US" b="1" i="1" lang="en-US"/>
              <a:t>receiver-decoder</a:t>
            </a:r>
          </a:p>
          <a:p>
            <a:pPr eaLnBrk="1" hangingPunct="1" indent="0" latinLnBrk="1" lvl="0" marL="0">
              <a:lnSpc>
                <a:spcPct val="90000"/>
              </a:lnSpc>
              <a:buFont typeface="Wingdings" pitchFamily="2" charset="2"/>
              <a:buChar char="v"/>
            </a:pPr>
            <a:r>
              <a:rPr altLang="en-US" b="1" i="1" lang="en-US"/>
              <a:t>feed </a:t>
            </a:r>
            <a:r>
              <a:rPr altLang="en-US" b="1" i="1" lang="en-US"/>
              <a:t>back</a:t>
            </a:r>
          </a:p>
          <a:p>
            <a:pPr eaLnBrk="1" hangingPunct="1" indent="0" latinLnBrk="1" lvl="0" marL="0">
              <a:lnSpc>
                <a:spcPct val="90000"/>
              </a:lnSpc>
              <a:buFont typeface="Wingdings" pitchFamily="2" charset="2"/>
              <a:buChar char="v"/>
            </a:pPr>
            <a:endParaRPr altLang="en-US" b="1" i="1" lang="en-US"/>
          </a:p>
          <a:p>
            <a:pPr eaLnBrk="1" hangingPunct="1" indent="0" latinLnBrk="1" lvl="0" marL="0">
              <a:lnSpc>
                <a:spcPct val="90000"/>
              </a:lnSpc>
            </a:pPr>
            <a:endParaRPr altLang="en-US" lang="en-US"/>
          </a:p>
        </p:txBody>
      </p:sp>
      <p:sp>
        <p:nvSpPr>
          <p:cNvPr id="104863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a:t>
            </a:fld>
            <a:endParaRPr altLang="en-US" sz="1200" lang="en-US">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1">
  <p:cSld>
    <p:spTree>
      <p:nvGrpSpPr>
        <p:cNvPr id="409" name=""/>
        <p:cNvGrpSpPr/>
        <p:nvPr/>
      </p:nvGrpSpPr>
      <p:grpSpPr>
        <a:xfrm rot="0">
          <a:off x="0" y="0"/>
          <a:ext cx="0" cy="0"/>
          <a:chOff x="0" y="0"/>
          <a:chExt cx="0" cy="0"/>
        </a:xfrm>
      </p:grpSpPr>
      <p:sp>
        <p:nvSpPr>
          <p:cNvPr id="1048635"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36" name=""/>
          <p:cNvSpPr/>
          <p:nvPr>
            <p:ph sz="full" idx="1"/>
          </p:nvPr>
        </p:nvSpPr>
        <p:spPr>
          <a:xfrm rot="0">
            <a:off x="228600" y="838200"/>
            <a:ext cx="8686800" cy="52879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Sender – </a:t>
            </a:r>
            <a:r>
              <a:rPr altLang="en-US" b="1" lang="en-US">
                <a:latin typeface="Times New Roman" pitchFamily="18" charset="0"/>
                <a:ea typeface="Times New Roman" pitchFamily="18" charset="0"/>
              </a:rPr>
              <a:t>Encoder and </a:t>
            </a:r>
            <a:r>
              <a:rPr altLang="en-US" b="1" lang="en-US">
                <a:latin typeface="Times New Roman" pitchFamily="18" charset="0"/>
                <a:ea typeface="Times New Roman" pitchFamily="18" charset="0"/>
              </a:rPr>
              <a:t>Receiver – Decoder</a:t>
            </a:r>
            <a:r>
              <a:rPr altLang="en-US" lang="en-US">
                <a:latin typeface="Times New Roman" pitchFamily="18" charset="0"/>
                <a:ea typeface="Times New Roman" pitchFamily="18" charset="0"/>
              </a:rPr>
              <a:t> </a:t>
            </a:r>
          </a:p>
          <a:p>
            <a:pPr eaLnBrk="1" hangingPunct="1" latinLnBrk="1" lvl="0">
              <a:buNone/>
            </a:pPr>
            <a:r>
              <a:rPr altLang="en-US" lang="en-US">
                <a:latin typeface="Times New Roman" pitchFamily="18" charset="0"/>
                <a:ea typeface="Times New Roman" pitchFamily="18" charset="0"/>
              </a:rPr>
              <a:t>Influenced by, </a:t>
            </a:r>
          </a:p>
          <a:p>
            <a:pPr eaLnBrk="1" hangingPunct="1" latinLnBrk="1" lvl="0">
              <a:buFont typeface="Wingdings" pitchFamily="2" charset="2"/>
              <a:buChar char="q"/>
            </a:pPr>
            <a:r>
              <a:rPr altLang="en-US" lang="en-US">
                <a:latin typeface="Times New Roman" pitchFamily="18" charset="0"/>
                <a:ea typeface="Times New Roman" pitchFamily="18" charset="0"/>
              </a:rPr>
              <a:t>External </a:t>
            </a:r>
            <a:r>
              <a:rPr altLang="en-US" lang="en-US">
                <a:latin typeface="Times New Roman" pitchFamily="18" charset="0"/>
                <a:ea typeface="Times New Roman" pitchFamily="18" charset="0"/>
              </a:rPr>
              <a:t>environment, </a:t>
            </a:r>
          </a:p>
          <a:p>
            <a:pPr eaLnBrk="1" hangingPunct="1" latinLnBrk="1" lvl="0">
              <a:buFont typeface="Wingdings" pitchFamily="2" charset="2"/>
              <a:buChar char="q"/>
            </a:pPr>
            <a:r>
              <a:rPr altLang="en-US" lang="en-US">
                <a:latin typeface="Times New Roman" pitchFamily="18" charset="0"/>
                <a:ea typeface="Times New Roman" pitchFamily="18" charset="0"/>
              </a:rPr>
              <a:t>internal </a:t>
            </a:r>
            <a:r>
              <a:rPr altLang="en-US" lang="en-US">
                <a:latin typeface="Times New Roman" pitchFamily="18" charset="0"/>
                <a:ea typeface="Times New Roman" pitchFamily="18" charset="0"/>
              </a:rPr>
              <a:t>stimuli (Experiences Attitudes, skills</a:t>
            </a:r>
            <a:r>
              <a:rPr altLang="en-US" lang="en-US">
                <a:latin typeface="Times New Roman" pitchFamily="18" charset="0"/>
                <a:ea typeface="Times New Roman" pitchFamily="18" charset="0"/>
              </a:rPr>
              <a:t>),</a:t>
            </a:r>
          </a:p>
          <a:p>
            <a:pPr eaLnBrk="1" hangingPunct="1" latinLnBrk="1" lvl="0">
              <a:buFont typeface="Wingdings" pitchFamily="2" charset="2"/>
              <a:buChar char="q"/>
            </a:pPr>
            <a:r>
              <a:rPr altLang="en-US" lang="en-US">
                <a:latin typeface="Times New Roman" pitchFamily="18" charset="0"/>
                <a:ea typeface="Times New Roman" pitchFamily="18" charset="0"/>
              </a:rPr>
              <a:t>perception </a:t>
            </a:r>
            <a:r>
              <a:rPr altLang="en-US" lang="en-US">
                <a:latin typeface="Times New Roman" pitchFamily="18" charset="0"/>
                <a:ea typeface="Times New Roman" pitchFamily="18" charset="0"/>
              </a:rPr>
              <a:t>idea decoding </a:t>
            </a:r>
            <a:r>
              <a:rPr altLang="en-US" lang="en-US">
                <a:latin typeface="Times New Roman" pitchFamily="18" charset="0"/>
                <a:ea typeface="Times New Roman" pitchFamily="18" charset="0"/>
              </a:rPr>
              <a:t>symbol.</a:t>
            </a:r>
          </a:p>
          <a:p>
            <a:pPr eaLnBrk="1" hangingPunct="1" latinLnBrk="1" lvl="0"/>
            <a:r>
              <a:rPr altLang="en-US" b="1" lang="en-US">
                <a:latin typeface="Times New Roman" pitchFamily="18" charset="0"/>
                <a:ea typeface="Times New Roman" pitchFamily="18" charset="0"/>
              </a:rPr>
              <a:t>Sender</a:t>
            </a:r>
            <a:r>
              <a:rPr altLang="en-US" b="1" lang="en-US">
                <a:latin typeface="Times New Roman" pitchFamily="18" charset="0"/>
                <a:ea typeface="Times New Roman" pitchFamily="18" charset="0"/>
              </a:rPr>
              <a:t>:</a:t>
            </a:r>
            <a:r>
              <a:rPr altLang="en-US" lang="en-US">
                <a:latin typeface="Times New Roman" pitchFamily="18" charset="0"/>
                <a:ea typeface="Times New Roman" pitchFamily="18" charset="0"/>
              </a:rPr>
              <a:t> the person who transmits, spreads, or communicates a </a:t>
            </a:r>
            <a:r>
              <a:rPr altLang="en-US" lang="en-US">
                <a:latin typeface="Times New Roman" pitchFamily="18" charset="0"/>
                <a:ea typeface="Times New Roman" pitchFamily="18" charset="0"/>
              </a:rPr>
              <a:t>massage.</a:t>
            </a:r>
          </a:p>
          <a:p>
            <a:pPr eaLnBrk="1" hangingPunct="1" latinLnBrk="1" lvl="0"/>
            <a:endParaRPr altLang="en-US" lang="en-US">
              <a:latin typeface="Times New Roman" pitchFamily="18" charset="0"/>
              <a:ea typeface="Times New Roman" pitchFamily="18" charset="0"/>
            </a:endParaRPr>
          </a:p>
        </p:txBody>
      </p:sp>
      <p:sp>
        <p:nvSpPr>
          <p:cNvPr id="104863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a:t>
            </a:fld>
            <a:endParaRPr altLang="en-US" sz="1200" lang="en-US">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1">
  <p:cSld>
    <p:spTree>
      <p:nvGrpSpPr>
        <p:cNvPr id="410" name=""/>
        <p:cNvGrpSpPr/>
        <p:nvPr/>
      </p:nvGrpSpPr>
      <p:grpSpPr>
        <a:xfrm rot="0">
          <a:off x="0" y="0"/>
          <a:ext cx="0" cy="0"/>
          <a:chOff x="0" y="0"/>
          <a:chExt cx="0" cy="0"/>
        </a:xfrm>
      </p:grpSpPr>
      <p:sp>
        <p:nvSpPr>
          <p:cNvPr id="1048638" name=""/>
          <p:cNvSpPr/>
          <p:nvPr>
            <p:ph type="title" sz="full" idx="0"/>
          </p:nvPr>
        </p:nvSpPr>
        <p:spPr>
          <a:xfrm rot="0">
            <a:off x="457200" y="152400"/>
            <a:ext cx="8229600" cy="5635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39" name=""/>
          <p:cNvSpPr/>
          <p:nvPr>
            <p:ph sz="full" idx="1"/>
          </p:nvPr>
        </p:nvSpPr>
        <p:spPr>
          <a:xfrm rot="0">
            <a:off x="457200" y="838200"/>
            <a:ext cx="8458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lang="en-US">
                <a:latin typeface="Times New Roman" pitchFamily="18" charset="0"/>
                <a:ea typeface="Times New Roman" pitchFamily="18" charset="0"/>
              </a:rPr>
              <a:t>Sender is one who initiates </a:t>
            </a:r>
            <a:r>
              <a:rPr altLang="en-US" lang="en-US">
                <a:latin typeface="Times New Roman" pitchFamily="18" charset="0"/>
                <a:ea typeface="Times New Roman" pitchFamily="18" charset="0"/>
              </a:rPr>
              <a:t>the message with the </a:t>
            </a:r>
            <a:r>
              <a:rPr altLang="en-US" b="1" lang="en-US">
                <a:latin typeface="Times New Roman" pitchFamily="18" charset="0"/>
                <a:ea typeface="Times New Roman" pitchFamily="18" charset="0"/>
              </a:rPr>
              <a:t>purpose of </a:t>
            </a:r>
            <a:r>
              <a:rPr altLang="en-US" lang="en-US">
                <a:latin typeface="Times New Roman" pitchFamily="18" charset="0"/>
                <a:ea typeface="Times New Roman" pitchFamily="18" charset="0"/>
              </a:rPr>
              <a:t>informing, persuading, influencing, and changing the attitude, opinion, or </a:t>
            </a:r>
            <a:r>
              <a:rPr altLang="en-US" lang="en-US">
                <a:latin typeface="Times New Roman" pitchFamily="18" charset="0"/>
                <a:ea typeface="Times New Roman" pitchFamily="18" charset="0"/>
              </a:rPr>
              <a:t>behavior </a:t>
            </a:r>
            <a:r>
              <a:rPr altLang="en-US" lang="en-US">
                <a:latin typeface="Times New Roman" pitchFamily="18" charset="0"/>
                <a:ea typeface="Times New Roman" pitchFamily="18" charset="0"/>
              </a:rPr>
              <a:t>of the </a:t>
            </a:r>
            <a:r>
              <a:rPr altLang="en-US" lang="en-US">
                <a:latin typeface="Times New Roman" pitchFamily="18" charset="0"/>
                <a:ea typeface="Times New Roman" pitchFamily="18" charset="0"/>
              </a:rPr>
              <a:t>receiver.</a:t>
            </a:r>
          </a:p>
          <a:p>
            <a:pPr eaLnBrk="1" hangingPunct="1" latinLnBrk="1" lvl="0">
              <a:lnSpc>
                <a:spcPct val="90000"/>
              </a:lnSpc>
            </a:pPr>
            <a:r>
              <a:rPr altLang="en-US" lang="en-US">
                <a:latin typeface="Times New Roman" pitchFamily="18" charset="0"/>
                <a:ea typeface="Times New Roman" pitchFamily="18" charset="0"/>
              </a:rPr>
              <a:t> He /she decide the </a:t>
            </a:r>
            <a:r>
              <a:rPr altLang="en-US" b="1" lang="en-US">
                <a:latin typeface="Times New Roman" pitchFamily="18" charset="0"/>
                <a:ea typeface="Times New Roman" pitchFamily="18" charset="0"/>
              </a:rPr>
              <a:t>communication symbols</a:t>
            </a:r>
            <a:r>
              <a:rPr altLang="en-US" lang="en-US">
                <a:latin typeface="Times New Roman" pitchFamily="18" charset="0"/>
                <a:ea typeface="Times New Roman" pitchFamily="18" charset="0"/>
              </a:rPr>
              <a:t>, the channel, and the time for sending the </a:t>
            </a:r>
            <a:r>
              <a:rPr altLang="en-US" lang="en-US">
                <a:latin typeface="Times New Roman" pitchFamily="18" charset="0"/>
                <a:ea typeface="Times New Roman" pitchFamily="18" charset="0"/>
              </a:rPr>
              <a:t>message.</a:t>
            </a:r>
          </a:p>
          <a:p>
            <a:pPr eaLnBrk="1" hangingPunct="1" latinLnBrk="1" lvl="0">
              <a:lnSpc>
                <a:spcPct val="90000"/>
              </a:lnSpc>
            </a:pPr>
            <a:r>
              <a:rPr altLang="en-US" b="1" lang="en-US">
                <a:latin typeface="Times New Roman" pitchFamily="18" charset="0"/>
                <a:ea typeface="Times New Roman" pitchFamily="18" charset="0"/>
              </a:rPr>
              <a:t>Ideas or Thoughts:</a:t>
            </a:r>
            <a:r>
              <a:rPr altLang="en-US" lang="en-US">
                <a:latin typeface="Times New Roman" pitchFamily="18" charset="0"/>
                <a:ea typeface="Times New Roman" pitchFamily="18" charset="0"/>
              </a:rPr>
              <a:t> the raw form of telling the ideas that the sender wants to share with a receiver by changing them to messages using symbols. </a:t>
            </a:r>
          </a:p>
        </p:txBody>
      </p:sp>
      <p:sp>
        <p:nvSpPr>
          <p:cNvPr id="1048640"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10</a:t>
            </a:fld>
            <a:endParaRPr altLang="en-US" sz="1200"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1">
  <p:cSld>
    <p:spTree>
      <p:nvGrpSpPr>
        <p:cNvPr id="411" name=""/>
        <p:cNvGrpSpPr/>
        <p:nvPr/>
      </p:nvGrpSpPr>
      <p:grpSpPr>
        <a:xfrm rot="0">
          <a:off x="0" y="0"/>
          <a:ext cx="0" cy="0"/>
          <a:chOff x="0" y="0"/>
          <a:chExt cx="0" cy="0"/>
        </a:xfrm>
      </p:grpSpPr>
      <p:sp>
        <p:nvSpPr>
          <p:cNvPr id="1048641"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42" name=""/>
          <p:cNvSpPr/>
          <p:nvPr>
            <p:ph sz="full" idx="1"/>
          </p:nvPr>
        </p:nvSpPr>
        <p:spPr>
          <a:xfrm rot="0">
            <a:off x="457200" y="838200"/>
            <a:ext cx="8382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sz="2800" lang="en-US">
                <a:latin typeface="Times New Roman" pitchFamily="18" charset="0"/>
                <a:ea typeface="Times New Roman" pitchFamily="18" charset="0"/>
              </a:rPr>
              <a:t>Encoding:</a:t>
            </a:r>
            <a:r>
              <a:rPr altLang="en-US" sz="2800" lang="en-US">
                <a:latin typeface="Times New Roman" pitchFamily="18" charset="0"/>
                <a:ea typeface="Times New Roman" pitchFamily="18" charset="0"/>
              </a:rPr>
              <a:t> </a:t>
            </a:r>
            <a:r>
              <a:rPr altLang="en-US" b="1" sz="2800" i="1" lang="en-US">
                <a:latin typeface="Times New Roman" pitchFamily="18" charset="0"/>
                <a:ea typeface="Times New Roman" pitchFamily="18" charset="0"/>
              </a:rPr>
              <a:t>is changing the raw idea from its mental form into symbols, that is,</a:t>
            </a:r>
            <a:r>
              <a:rPr altLang="en-US" sz="2800" lang="en-US">
                <a:latin typeface="Times New Roman" pitchFamily="18" charset="0"/>
                <a:ea typeface="Times New Roman" pitchFamily="18" charset="0"/>
              </a:rPr>
              <a:t> </a:t>
            </a:r>
          </a:p>
          <a:p>
            <a:pPr eaLnBrk="1" hangingPunct="1" latinLnBrk="1" lvl="0">
              <a:buFont typeface="Wingdings" pitchFamily="2" charset="2"/>
              <a:buChar char="ü"/>
            </a:pPr>
            <a:r>
              <a:rPr altLang="en-US" b="1" sz="2800" i="1" lang="en-US">
                <a:latin typeface="Times New Roman" pitchFamily="18" charset="0"/>
                <a:ea typeface="Times New Roman" pitchFamily="18" charset="0"/>
              </a:rPr>
              <a:t>patterns of words, </a:t>
            </a:r>
          </a:p>
          <a:p>
            <a:pPr eaLnBrk="1" hangingPunct="1" latinLnBrk="1" lvl="0">
              <a:buFont typeface="Wingdings" pitchFamily="2" charset="2"/>
              <a:buChar char="ü"/>
            </a:pPr>
            <a:r>
              <a:rPr altLang="en-US" b="1" sz="2800" i="1" lang="en-US">
                <a:latin typeface="Times New Roman" pitchFamily="18" charset="0"/>
                <a:ea typeface="Times New Roman" pitchFamily="18" charset="0"/>
              </a:rPr>
              <a:t>gestures,</a:t>
            </a:r>
          </a:p>
          <a:p>
            <a:pPr eaLnBrk="1" hangingPunct="1" latinLnBrk="1" lvl="0">
              <a:buFont typeface="Wingdings" pitchFamily="2" charset="2"/>
              <a:buChar char="ü"/>
            </a:pPr>
            <a:r>
              <a:rPr altLang="en-US" b="1" sz="2800" i="1" lang="en-US">
                <a:latin typeface="Times New Roman" pitchFamily="18" charset="0"/>
                <a:ea typeface="Times New Roman" pitchFamily="18" charset="0"/>
              </a:rPr>
              <a:t> pictorial forms or</a:t>
            </a:r>
          </a:p>
          <a:p>
            <a:pPr eaLnBrk="1" hangingPunct="1" latinLnBrk="1" lvl="0">
              <a:buFont typeface="Wingdings" pitchFamily="2" charset="2"/>
              <a:buChar char="ü"/>
            </a:pPr>
            <a:r>
              <a:rPr altLang="en-US" b="1" sz="2800" i="1" lang="en-US">
                <a:latin typeface="Times New Roman" pitchFamily="18" charset="0"/>
                <a:ea typeface="Times New Roman" pitchFamily="18" charset="0"/>
              </a:rPr>
              <a:t> signs (physical or  sounds) of a </a:t>
            </a:r>
          </a:p>
          <a:p>
            <a:pPr eaLnBrk="1" hangingPunct="1" latinLnBrk="1" lvl="0">
              <a:buFont typeface="Wingdings" pitchFamily="2" charset="2"/>
              <a:buChar char="ü"/>
            </a:pPr>
            <a:r>
              <a:rPr altLang="en-US" b="1" sz="2800" i="1" lang="en-US">
                <a:latin typeface="Times New Roman" pitchFamily="18" charset="0"/>
                <a:ea typeface="Times New Roman" pitchFamily="18" charset="0"/>
              </a:rPr>
              <a:t>specific visual /oral language</a:t>
            </a:r>
          </a:p>
          <a:p>
            <a:pPr eaLnBrk="1" hangingPunct="1" latinLnBrk="1" lvl="0">
              <a:buFont typeface="Wingdings" pitchFamily="2" charset="2"/>
              <a:buChar char="Ø"/>
            </a:pPr>
            <a:endParaRPr altLang="en-US" b="1" sz="2800" lang="en-US">
              <a:latin typeface="Times New Roman" pitchFamily="18" charset="0"/>
              <a:ea typeface="Times New Roman" pitchFamily="18" charset="0"/>
            </a:endParaRPr>
          </a:p>
          <a:p>
            <a:pPr eaLnBrk="1" hangingPunct="1" latinLnBrk="1" lvl="0">
              <a:buFont typeface="Wingdings" pitchFamily="2" charset="2"/>
              <a:buChar char="Ø"/>
            </a:pPr>
            <a:r>
              <a:rPr altLang="en-US" b="1" sz="2800" lang="en-US">
                <a:latin typeface="Times New Roman" pitchFamily="18" charset="0"/>
                <a:ea typeface="Times New Roman" pitchFamily="18" charset="0"/>
              </a:rPr>
              <a:t>Message: </a:t>
            </a:r>
            <a:r>
              <a:rPr altLang="en-US" sz="2800" lang="en-US">
                <a:latin typeface="Times New Roman" pitchFamily="18" charset="0"/>
                <a:ea typeface="Times New Roman" pitchFamily="18" charset="0"/>
              </a:rPr>
              <a:t>It is the information, written, spoke or nonverbal, which is to be sent from one person to another. </a:t>
            </a:r>
          </a:p>
          <a:p>
            <a:pPr eaLnBrk="1" hangingPunct="1" latinLnBrk="1" lvl="0"/>
            <a:endParaRPr altLang="en-US" lang="en-US">
              <a:latin typeface="Times New Roman" pitchFamily="18" charset="0"/>
              <a:ea typeface="Times New Roman" pitchFamily="18" charset="0"/>
            </a:endParaRPr>
          </a:p>
        </p:txBody>
      </p:sp>
      <p:sp>
        <p:nvSpPr>
          <p:cNvPr id="1048643"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11</a:t>
            </a:fld>
            <a:endParaRPr altLang="en-US" sz="1200"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1">
  <p:cSld>
    <p:spTree>
      <p:nvGrpSpPr>
        <p:cNvPr id="412" name=""/>
        <p:cNvGrpSpPr/>
        <p:nvPr/>
      </p:nvGrpSpPr>
      <p:grpSpPr>
        <a:xfrm rot="0">
          <a:off x="0" y="0"/>
          <a:ext cx="0" cy="0"/>
          <a:chOff x="0" y="0"/>
          <a:chExt cx="0" cy="0"/>
        </a:xfrm>
      </p:grpSpPr>
      <p:sp>
        <p:nvSpPr>
          <p:cNvPr id="1048644"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45" name=""/>
          <p:cNvSpPr/>
          <p:nvPr>
            <p:ph sz="full" idx="1"/>
          </p:nvPr>
        </p:nvSpPr>
        <p:spPr>
          <a:xfrm rot="0">
            <a:off x="228600" y="838200"/>
            <a:ext cx="86106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sz="2800" i="1" lang="en-US">
                <a:latin typeface="Times New Roman" pitchFamily="18" charset="0"/>
                <a:ea typeface="Times New Roman" pitchFamily="18" charset="0"/>
              </a:rPr>
              <a:t>message is organized, structured, shaped, and selective – a product &amp; pre- writing or pre – speaking stage.</a:t>
            </a:r>
          </a:p>
          <a:p>
            <a:pPr eaLnBrk="1" hangingPunct="1" latinLnBrk="1" lvl="0">
              <a:buFont typeface="Wingdings" pitchFamily="2" charset="2"/>
              <a:buChar char="Ø"/>
            </a:pPr>
            <a:r>
              <a:rPr altLang="en-US" b="1" sz="2800" i="1" lang="en-US">
                <a:latin typeface="Times New Roman" pitchFamily="18" charset="0"/>
                <a:ea typeface="Times New Roman" pitchFamily="18" charset="0"/>
              </a:rPr>
              <a:t>It exists in the mind of the sender (communicator)</a:t>
            </a:r>
          </a:p>
          <a:p>
            <a:pPr eaLnBrk="1" hangingPunct="1" latinLnBrk="1" lvl="0">
              <a:buFont typeface="Wingdings" pitchFamily="2" charset="2"/>
              <a:buChar char="Ø"/>
            </a:pPr>
            <a:r>
              <a:rPr altLang="en-US" b="1" sz="2800" i="1" lang="en-US">
                <a:latin typeface="Times New Roman" pitchFamily="18" charset="0"/>
                <a:ea typeface="Times New Roman" pitchFamily="18" charset="0"/>
              </a:rPr>
              <a:t>Medium: is the carrier of the message such as written words, spoken words and gestures in the form of face-to-face discursion.</a:t>
            </a:r>
          </a:p>
          <a:p>
            <a:pPr eaLnBrk="1" hangingPunct="1" latinLnBrk="1" lvl="0">
              <a:buFont typeface="Wingdings" pitchFamily="2" charset="2"/>
              <a:buChar char="Ø"/>
            </a:pPr>
            <a:r>
              <a:rPr altLang="en-US" b="1" sz="2800" i="1" lang="en-US">
                <a:latin typeface="Times New Roman" pitchFamily="18" charset="0"/>
                <a:ea typeface="Times New Roman" pitchFamily="18" charset="0"/>
              </a:rPr>
              <a:t>Channel:  is the carrier of the medium like </a:t>
            </a:r>
          </a:p>
          <a:p>
            <a:pPr eaLnBrk="1" hangingPunct="1" latinLnBrk="1" lvl="0">
              <a:buFont typeface="Wingdings" pitchFamily="2" charset="2"/>
              <a:buChar char="Ø"/>
            </a:pPr>
            <a:r>
              <a:rPr altLang="en-US" b="1" sz="2800" i="1" lang="en-US">
                <a:latin typeface="Times New Roman" pitchFamily="18" charset="0"/>
                <a:ea typeface="Times New Roman" pitchFamily="18" charset="0"/>
              </a:rPr>
              <a:t>memo or letter for written word, air, radio, telephone, television that carry the spoken words.</a:t>
            </a:r>
          </a:p>
          <a:p>
            <a:pPr eaLnBrk="1" hangingPunct="1" latinLnBrk="1" lvl="0"/>
            <a:endParaRPr altLang="en-US" b="1" sz="2800" i="1" lang="en-US">
              <a:latin typeface="Times New Roman" pitchFamily="18" charset="0"/>
              <a:ea typeface="Times New Roman" pitchFamily="18" charset="0"/>
            </a:endParaRPr>
          </a:p>
        </p:txBody>
      </p:sp>
      <p:sp>
        <p:nvSpPr>
          <p:cNvPr id="1048646"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12</a:t>
            </a:fld>
            <a:endParaRPr altLang="en-US" sz="1200"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1">
  <p:cSld>
    <p:spTree>
      <p:nvGrpSpPr>
        <p:cNvPr id="413" name=""/>
        <p:cNvGrpSpPr/>
        <p:nvPr/>
      </p:nvGrpSpPr>
      <p:grpSpPr>
        <a:xfrm rot="0">
          <a:off x="0" y="0"/>
          <a:ext cx="0" cy="0"/>
          <a:chOff x="0" y="0"/>
          <a:chExt cx="0" cy="0"/>
        </a:xfrm>
      </p:grpSpPr>
      <p:sp>
        <p:nvSpPr>
          <p:cNvPr id="1048647"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48" name=""/>
          <p:cNvSpPr/>
          <p:nvPr>
            <p:ph sz="full" idx="1"/>
          </p:nvPr>
        </p:nvSpPr>
        <p:spPr>
          <a:xfrm rot="0">
            <a:off x="228600" y="7620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sz="3000" lang="en-US">
                <a:latin typeface="Times New Roman" pitchFamily="18" charset="0"/>
                <a:ea typeface="Times New Roman" pitchFamily="18" charset="0"/>
              </a:rPr>
              <a:t>Receiver: </a:t>
            </a:r>
            <a:r>
              <a:rPr altLang="en-US" sz="3000" lang="en-US">
                <a:latin typeface="Times New Roman" pitchFamily="18" charset="0"/>
                <a:ea typeface="Times New Roman" pitchFamily="18" charset="0"/>
              </a:rPr>
              <a:t>is the targeted audience of the message.  A receiver is any person who notices and attachés some meaning to a message.</a:t>
            </a:r>
          </a:p>
          <a:p>
            <a:pPr eaLnBrk="1" hangingPunct="1" latinLnBrk="1" lvl="0"/>
            <a:r>
              <a:rPr altLang="en-US" b="1" sz="3000" lang="en-US">
                <a:latin typeface="Times New Roman" pitchFamily="18" charset="0"/>
                <a:ea typeface="Times New Roman" pitchFamily="18" charset="0"/>
              </a:rPr>
              <a:t>Decoding:</a:t>
            </a:r>
            <a:r>
              <a:rPr altLang="en-US" sz="3000" lang="en-US">
                <a:latin typeface="Times New Roman" pitchFamily="18" charset="0"/>
                <a:ea typeface="Times New Roman" pitchFamily="18" charset="0"/>
              </a:rPr>
              <a:t> This is the act of translating symbols of communication into their ordinary meanings;</a:t>
            </a:r>
          </a:p>
          <a:p>
            <a:pPr eaLnBrk="1" hangingPunct="1" latinLnBrk="1" lvl="0">
              <a:buFont typeface="Wingdings" pitchFamily="2" charset="2"/>
              <a:buChar char="q"/>
            </a:pPr>
            <a:r>
              <a:rPr altLang="en-US" lang="en-US">
                <a:latin typeface="Times New Roman" pitchFamily="18" charset="0"/>
                <a:ea typeface="Times New Roman" pitchFamily="18" charset="0"/>
              </a:rPr>
              <a:t>In the best of circumstances no problem</a:t>
            </a:r>
          </a:p>
          <a:p>
            <a:pPr eaLnBrk="1" hangingPunct="1" latinLnBrk="1" lvl="0">
              <a:buFont typeface="Wingdings" pitchFamily="2" charset="2"/>
              <a:buChar char="q"/>
            </a:pPr>
            <a:r>
              <a:rPr altLang="en-US" lang="en-US">
                <a:latin typeface="Times New Roman" pitchFamily="18" charset="0"/>
                <a:ea typeface="Times New Roman" pitchFamily="18" charset="0"/>
              </a:rPr>
              <a:t>In the confusing and imperfect world of business several problems can occur.</a:t>
            </a:r>
          </a:p>
          <a:p>
            <a:pPr eaLnBrk="1" hangingPunct="1" latinLnBrk="1" lvl="0"/>
            <a:endParaRPr altLang="en-US" lang="en-US">
              <a:latin typeface="Times New Roman" pitchFamily="18" charset="0"/>
              <a:ea typeface="Times New Roman" pitchFamily="18" charset="0"/>
            </a:endParaRPr>
          </a:p>
        </p:txBody>
      </p:sp>
      <p:sp>
        <p:nvSpPr>
          <p:cNvPr id="1048649"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13</a:t>
            </a:fld>
            <a:endParaRPr altLang="en-US" sz="1200"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1">
  <p:cSld>
    <p:spTree>
      <p:nvGrpSpPr>
        <p:cNvPr id="414" name=""/>
        <p:cNvGrpSpPr/>
        <p:nvPr/>
      </p:nvGrpSpPr>
      <p:grpSpPr>
        <a:xfrm rot="0">
          <a:off x="0" y="0"/>
          <a:ext cx="0" cy="0"/>
          <a:chOff x="0" y="0"/>
          <a:chExt cx="0" cy="0"/>
        </a:xfrm>
      </p:grpSpPr>
      <p:sp>
        <p:nvSpPr>
          <p:cNvPr id="1048650" name=""/>
          <p:cNvSpPr/>
          <p:nvPr>
            <p:ph type="title" sz="full" idx="0"/>
          </p:nvPr>
        </p:nvSpPr>
        <p:spPr>
          <a:xfrm rot="0">
            <a:off x="457200" y="274637"/>
            <a:ext cx="8229600" cy="4111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51" name=""/>
          <p:cNvSpPr/>
          <p:nvPr>
            <p:ph sz="full" idx="1"/>
          </p:nvPr>
        </p:nvSpPr>
        <p:spPr>
          <a:xfrm rot="0">
            <a:off x="152400" y="914400"/>
            <a:ext cx="87630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Feed back: </a:t>
            </a:r>
            <a:r>
              <a:rPr altLang="en-US" lang="en-US">
                <a:latin typeface="Times New Roman" pitchFamily="18" charset="0"/>
                <a:ea typeface="Times New Roman" pitchFamily="18" charset="0"/>
              </a:rPr>
              <a:t>This is the </a:t>
            </a:r>
            <a:r>
              <a:rPr altLang="en-US" b="1" i="1" lang="en-US">
                <a:latin typeface="Times New Roman" pitchFamily="18" charset="0"/>
                <a:ea typeface="Times New Roman" pitchFamily="18" charset="0"/>
              </a:rPr>
              <a:t>loop that connects the receiver in the communication process with the sender</a:t>
            </a:r>
            <a:r>
              <a:rPr altLang="en-US" lang="en-US">
                <a:latin typeface="Times New Roman" pitchFamily="18" charset="0"/>
                <a:ea typeface="Times New Roman" pitchFamily="18" charset="0"/>
              </a:rPr>
              <a:t>(feed back receiver).</a:t>
            </a:r>
          </a:p>
          <a:p>
            <a:pPr eaLnBrk="1" hangingPunct="1" latinLnBrk="1" lvl="0"/>
            <a:r>
              <a:rPr altLang="en-US" lang="en-US">
                <a:latin typeface="Times New Roman" pitchFamily="18" charset="0"/>
                <a:ea typeface="Times New Roman" pitchFamily="18" charset="0"/>
              </a:rPr>
              <a:t>Help to know that communication has been accomplished.</a:t>
            </a:r>
          </a:p>
          <a:p>
            <a:pPr eaLnBrk="1" hangingPunct="1" latinLnBrk="1" lvl="0"/>
            <a:r>
              <a:rPr altLang="en-US" lang="en-US">
                <a:latin typeface="Times New Roman" pitchFamily="18" charset="0"/>
                <a:ea typeface="Times New Roman" pitchFamily="18" charset="0"/>
              </a:rPr>
              <a:t>It helps the communicator know </a:t>
            </a:r>
            <a:r>
              <a:rPr altLang="en-US" b="1" i="1" lang="en-US">
                <a:latin typeface="Times New Roman" pitchFamily="18" charset="0"/>
                <a:ea typeface="Times New Roman" pitchFamily="18" charset="0"/>
              </a:rPr>
              <a:t>if there are any corrections or changes</a:t>
            </a:r>
            <a:r>
              <a:rPr altLang="en-US" lang="en-US">
                <a:latin typeface="Times New Roman" pitchFamily="18" charset="0"/>
                <a:ea typeface="Times New Roman" pitchFamily="18" charset="0"/>
              </a:rPr>
              <a:t> to be made in the proposed action.</a:t>
            </a:r>
          </a:p>
          <a:p>
            <a:pPr eaLnBrk="1" hangingPunct="1" latinLnBrk="1" lvl="0"/>
            <a:r>
              <a:rPr altLang="en-US" lang="en-US">
                <a:latin typeface="Times New Roman" pitchFamily="18" charset="0"/>
                <a:ea typeface="Times New Roman" pitchFamily="18" charset="0"/>
              </a:rPr>
              <a:t>Ensures </a:t>
            </a:r>
            <a:r>
              <a:rPr altLang="en-US" b="1" i="1" lang="en-US">
                <a:latin typeface="Times New Roman" pitchFamily="18" charset="0"/>
                <a:ea typeface="Times New Roman" pitchFamily="18" charset="0"/>
              </a:rPr>
              <a:t>the receiver has received the message and understood it</a:t>
            </a:r>
            <a:r>
              <a:rPr altLang="en-US" lang="en-US">
                <a:latin typeface="Times New Roman" pitchFamily="18" charset="0"/>
                <a:ea typeface="Times New Roman" pitchFamily="18" charset="0"/>
              </a:rPr>
              <a:t> as intended by the sender</a:t>
            </a:r>
          </a:p>
          <a:p>
            <a:pPr eaLnBrk="1" hangingPunct="1" latinLnBrk="1" lvl="0"/>
            <a:endParaRPr altLang="en-US" lang="en-US">
              <a:latin typeface="Times New Roman" pitchFamily="18" charset="0"/>
              <a:ea typeface="Times New Roman" pitchFamily="18" charset="0"/>
            </a:endParaRPr>
          </a:p>
          <a:p>
            <a:pPr eaLnBrk="1" hangingPunct="1" latinLnBrk="1" lvl="0"/>
            <a:endParaRPr altLang="en-US" lang="en-US">
              <a:latin typeface="Times New Roman" pitchFamily="18" charset="0"/>
              <a:ea typeface="Times New Roman" pitchFamily="18" charset="0"/>
            </a:endParaRPr>
          </a:p>
        </p:txBody>
      </p:sp>
      <p:sp>
        <p:nvSpPr>
          <p:cNvPr id="1048652"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14</a:t>
            </a:fld>
            <a:endParaRPr altLang="en-US" sz="1200"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1">
  <p:cSld>
    <p:spTree>
      <p:nvGrpSpPr>
        <p:cNvPr id="415" name=""/>
        <p:cNvGrpSpPr/>
        <p:nvPr/>
      </p:nvGrpSpPr>
      <p:grpSpPr>
        <a:xfrm rot="0">
          <a:off x="0" y="0"/>
          <a:ext cx="0" cy="0"/>
          <a:chOff x="0" y="0"/>
          <a:chExt cx="0" cy="0"/>
        </a:xfrm>
      </p:grpSpPr>
      <p:sp>
        <p:nvSpPr>
          <p:cNvPr id="1048653" name=""/>
          <p:cNvSpPr/>
          <p:nvPr>
            <p:ph type="title" sz="full" idx="0"/>
          </p:nvPr>
        </p:nvSpPr>
        <p:spPr>
          <a:xfrm rot="0">
            <a:off x="5334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algn="just" eaLnBrk="1" hangingPunct="1" latinLnBrk="1" lvl="0"/>
            <a:r>
              <a:rPr altLang="en-US" b="1" sz="3200" lang="en-US"/>
              <a:t>2.2 </a:t>
            </a:r>
            <a:r>
              <a:rPr altLang="en-US" b="1" sz="3200" lang="en-US"/>
              <a:t>THE   PROCESS   OF   COMMUNICATION </a:t>
            </a:r>
          </a:p>
        </p:txBody>
      </p:sp>
      <p:sp>
        <p:nvSpPr>
          <p:cNvPr id="1048654" name=""/>
          <p:cNvSpPr/>
          <p:nvPr>
            <p:ph sz="full" idx="1"/>
          </p:nvPr>
        </p:nvSpPr>
        <p:spPr>
          <a:xfrm rot="0">
            <a:off x="152400" y="838200"/>
            <a:ext cx="8763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latin typeface="Times New Roman" pitchFamily="18" charset="0"/>
                <a:ea typeface="Times New Roman" pitchFamily="18" charset="0"/>
              </a:rPr>
              <a:t>Communication involves </a:t>
            </a:r>
          </a:p>
          <a:p>
            <a:pPr eaLnBrk="1" hangingPunct="1" indent="0" latinLnBrk="1" lvl="0" marL="0">
              <a:buFont typeface="Wingdings" pitchFamily="2" charset="2"/>
              <a:buChar char="Ø"/>
            </a:pPr>
            <a:r>
              <a:rPr altLang="en-US" lang="en-US">
                <a:latin typeface="Times New Roman" pitchFamily="18" charset="0"/>
                <a:ea typeface="Times New Roman" pitchFamily="18" charset="0"/>
              </a:rPr>
              <a:t>participants </a:t>
            </a:r>
            <a:r>
              <a:rPr altLang="en-US" lang="en-US">
                <a:latin typeface="Times New Roman" pitchFamily="18" charset="0"/>
                <a:ea typeface="Times New Roman" pitchFamily="18" charset="0"/>
              </a:rPr>
              <a:t>(a sender &amp; a receiver), </a:t>
            </a:r>
          </a:p>
          <a:p>
            <a:pPr eaLnBrk="1" hangingPunct="1" indent="0" latinLnBrk="1" lvl="0" marL="0">
              <a:buFont typeface="Wingdings" pitchFamily="2" charset="2"/>
              <a:buChar char="Ø"/>
            </a:pPr>
            <a:r>
              <a:rPr altLang="en-US" lang="en-US">
                <a:latin typeface="Times New Roman" pitchFamily="18" charset="0"/>
                <a:ea typeface="Times New Roman" pitchFamily="18" charset="0"/>
              </a:rPr>
              <a:t>message </a:t>
            </a:r>
            <a:r>
              <a:rPr altLang="en-US" lang="en-US">
                <a:latin typeface="Times New Roman" pitchFamily="18" charset="0"/>
                <a:ea typeface="Times New Roman" pitchFamily="18" charset="0"/>
              </a:rPr>
              <a:t>to be </a:t>
            </a:r>
            <a:r>
              <a:rPr altLang="en-US" lang="en-US">
                <a:latin typeface="Times New Roman" pitchFamily="18" charset="0"/>
                <a:ea typeface="Times New Roman" pitchFamily="18" charset="0"/>
              </a:rPr>
              <a:t>sent. </a:t>
            </a:r>
          </a:p>
          <a:p>
            <a:pPr eaLnBrk="1" hangingPunct="1" indent="0" latinLnBrk="1" lvl="0" marL="0">
              <a:buFont typeface="Wingdings" pitchFamily="2" charset="2"/>
              <a:buChar char="Ø"/>
            </a:pPr>
            <a:r>
              <a:rPr altLang="en-US" lang="en-US">
                <a:latin typeface="Times New Roman" pitchFamily="18" charset="0"/>
                <a:ea typeface="Times New Roman" pitchFamily="18" charset="0"/>
              </a:rPr>
              <a:t>a </a:t>
            </a:r>
            <a:r>
              <a:rPr altLang="en-US" lang="en-US">
                <a:latin typeface="Times New Roman" pitchFamily="18" charset="0"/>
                <a:ea typeface="Times New Roman" pitchFamily="18" charset="0"/>
              </a:rPr>
              <a:t>medium to carry the communication </a:t>
            </a:r>
            <a:r>
              <a:rPr altLang="en-US" lang="en-US">
                <a:latin typeface="Times New Roman" pitchFamily="18" charset="0"/>
                <a:ea typeface="Times New Roman" pitchFamily="18" charset="0"/>
              </a:rPr>
              <a:t>signals. </a:t>
            </a:r>
          </a:p>
          <a:p>
            <a:pPr eaLnBrk="1" hangingPunct="1" indent="0" latinLnBrk="1" lvl="0" marL="0">
              <a:buFont typeface="Wingdings" pitchFamily="2" charset="2"/>
              <a:buChar char="Ø"/>
            </a:pPr>
            <a:r>
              <a:rPr altLang="en-US" lang="en-US">
                <a:latin typeface="Times New Roman" pitchFamily="18" charset="0"/>
                <a:ea typeface="Times New Roman" pitchFamily="18" charset="0"/>
              </a:rPr>
              <a:t>the environments. </a:t>
            </a:r>
          </a:p>
          <a:p>
            <a:pPr eaLnBrk="1" hangingPunct="1" indent="0" latinLnBrk="1" lvl="0" marL="0">
              <a:buFont typeface="Wingdings" pitchFamily="2" charset="2"/>
              <a:buChar char="q"/>
            </a:pPr>
            <a:r>
              <a:rPr altLang="en-US" b="1" i="1" lang="en-US">
                <a:latin typeface="Times New Roman" pitchFamily="18" charset="0"/>
                <a:ea typeface="Times New Roman" pitchFamily="18" charset="0"/>
              </a:rPr>
              <a:t>communication is more than a single </a:t>
            </a:r>
            <a:r>
              <a:rPr altLang="en-US" b="1" i="1" lang="en-US">
                <a:latin typeface="Times New Roman" pitchFamily="18" charset="0"/>
                <a:ea typeface="Times New Roman" pitchFamily="18" charset="0"/>
              </a:rPr>
              <a:t>act it </a:t>
            </a:r>
            <a:r>
              <a:rPr altLang="en-US" b="1" i="1" lang="en-US">
                <a:latin typeface="Times New Roman" pitchFamily="18" charset="0"/>
                <a:ea typeface="Times New Roman" pitchFamily="18" charset="0"/>
              </a:rPr>
              <a:t>is a chain of events that can be broken in to five phases as: </a:t>
            </a:r>
          </a:p>
          <a:p>
            <a:pPr eaLnBrk="1" hangingPunct="1" indent="0" latinLnBrk="1" lvl="0" marL="0">
              <a:buFont typeface="Wingdings" pitchFamily="2" charset="2"/>
              <a:buChar char="Ø"/>
            </a:pPr>
            <a:endParaRPr altLang="en-US" lang="en-US">
              <a:latin typeface="Times New Roman" pitchFamily="18" charset="0"/>
              <a:ea typeface="Times New Roman" pitchFamily="18" charset="0"/>
            </a:endParaRPr>
          </a:p>
        </p:txBody>
      </p:sp>
      <p:sp>
        <p:nvSpPr>
          <p:cNvPr id="1048655"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15</a:t>
            </a:fld>
            <a:endParaRPr altLang="en-US" sz="1200"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1">
  <p:cSld>
    <p:spTree>
      <p:nvGrpSpPr>
        <p:cNvPr id="416" name=""/>
        <p:cNvGrpSpPr/>
        <p:nvPr/>
      </p:nvGrpSpPr>
      <p:grpSpPr>
        <a:xfrm rot="0">
          <a:off x="0" y="0"/>
          <a:ext cx="0" cy="0"/>
          <a:chOff x="0" y="0"/>
          <a:chExt cx="0" cy="0"/>
        </a:xfrm>
      </p:grpSpPr>
      <p:sp>
        <p:nvSpPr>
          <p:cNvPr id="1048656" name=""/>
          <p:cNvSpPr/>
          <p:nvPr>
            <p:ph type="title" sz="full" idx="0"/>
          </p:nvPr>
        </p:nvSpPr>
        <p:spPr>
          <a:xfrm rot="0">
            <a:off x="457200" y="76200"/>
            <a:ext cx="82296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657" name=""/>
          <p:cNvSpPr/>
          <p:nvPr>
            <p:ph sz="full" idx="1"/>
          </p:nvPr>
        </p:nvSpPr>
        <p:spPr>
          <a:xfrm rot="0">
            <a:off x="152400" y="381000"/>
            <a:ext cx="8763000" cy="57451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571500" latinLnBrk="1" lvl="0" marL="571500">
              <a:buFont typeface="Calibri" pitchFamily="34" charset="0"/>
              <a:buAutoNum type="romanLcPeriod" startAt="1"/>
            </a:pPr>
            <a:r>
              <a:rPr altLang="en-US" b="1" sz="2800" i="1" lang="en-US">
                <a:latin typeface="Times New Roman" pitchFamily="18" charset="0"/>
                <a:ea typeface="Times New Roman" pitchFamily="18" charset="0"/>
              </a:rPr>
              <a:t>The sender has an idea. </a:t>
            </a:r>
          </a:p>
          <a:p>
            <a:pPr eaLnBrk="1" hangingPunct="1" indent="-571500" latinLnBrk="1" lvl="0" marL="571500">
              <a:buFont typeface="Calibri" pitchFamily="34" charset="0"/>
              <a:buAutoNum type="romanLcPeriod" startAt="1"/>
            </a:pPr>
            <a:r>
              <a:rPr altLang="en-US" b="1" sz="2800" i="1" lang="en-US">
                <a:latin typeface="Times New Roman" pitchFamily="18" charset="0"/>
                <a:ea typeface="Times New Roman" pitchFamily="18" charset="0"/>
              </a:rPr>
              <a:t>The </a:t>
            </a:r>
            <a:r>
              <a:rPr altLang="en-US" b="1" sz="2800" i="1" lang="en-US">
                <a:latin typeface="Times New Roman" pitchFamily="18" charset="0"/>
                <a:ea typeface="Times New Roman" pitchFamily="18" charset="0"/>
              </a:rPr>
              <a:t>idea becomes a message. </a:t>
            </a:r>
          </a:p>
          <a:p>
            <a:pPr eaLnBrk="1" hangingPunct="1" indent="-571500" latinLnBrk="1" lvl="0" marL="571500">
              <a:buFont typeface="Calibri" pitchFamily="34" charset="0"/>
              <a:buAutoNum type="romanLcPeriod" startAt="1"/>
            </a:pPr>
            <a:r>
              <a:rPr altLang="en-US" b="1" sz="2800" i="1" lang="en-US">
                <a:latin typeface="Times New Roman" pitchFamily="18" charset="0"/>
                <a:ea typeface="Times New Roman" pitchFamily="18" charset="0"/>
              </a:rPr>
              <a:t>The message is transmitted. </a:t>
            </a:r>
          </a:p>
          <a:p>
            <a:pPr eaLnBrk="1" hangingPunct="1" indent="-571500" latinLnBrk="1" lvl="0" marL="571500">
              <a:buFont typeface="Calibri" pitchFamily="34" charset="0"/>
              <a:buAutoNum type="romanLcPeriod" startAt="1"/>
            </a:pPr>
            <a:r>
              <a:rPr altLang="en-US" b="1" sz="2800" i="1" lang="en-US">
                <a:latin typeface="Times New Roman" pitchFamily="18" charset="0"/>
                <a:ea typeface="Times New Roman" pitchFamily="18" charset="0"/>
              </a:rPr>
              <a:t>The receiver gets the message. </a:t>
            </a:r>
          </a:p>
          <a:p>
            <a:pPr eaLnBrk="1" hangingPunct="1" indent="-571500" latinLnBrk="1" lvl="0" marL="571500">
              <a:buFont typeface="Calibri" pitchFamily="34" charset="0"/>
              <a:buAutoNum type="romanLcPeriod" startAt="1"/>
            </a:pPr>
            <a:r>
              <a:rPr altLang="en-US" b="1" sz="2800" i="1" lang="en-US">
                <a:latin typeface="Times New Roman" pitchFamily="18" charset="0"/>
                <a:ea typeface="Times New Roman" pitchFamily="18" charset="0"/>
              </a:rPr>
              <a:t>The receiver reacts &amp; sends feedback to the sender. </a:t>
            </a:r>
          </a:p>
          <a:p>
            <a:pPr eaLnBrk="1" hangingPunct="1" indent="-571500" latinLnBrk="1" lvl="0" marL="571500">
              <a:buNone/>
            </a:pPr>
            <a:r>
              <a:rPr altLang="en-US" b="1" sz="2800" i="1" lang="en-US">
                <a:latin typeface="Times New Roman" pitchFamily="18" charset="0"/>
                <a:ea typeface="Times New Roman" pitchFamily="18" charset="0"/>
              </a:rPr>
              <a:t>            1. The Sender(encoder) Has </a:t>
            </a:r>
            <a:r>
              <a:rPr altLang="en-US" b="1" sz="2800" i="1" lang="en-US">
                <a:latin typeface="Times New Roman" pitchFamily="18" charset="0"/>
                <a:ea typeface="Times New Roman" pitchFamily="18" charset="0"/>
              </a:rPr>
              <a:t>an Idea</a:t>
            </a:r>
          </a:p>
          <a:p>
            <a:pPr eaLnBrk="1" hangingPunct="1" indent="-571500" latinLnBrk="1" lvl="0" marL="571500">
              <a:buNone/>
            </a:pPr>
            <a:r>
              <a:rPr altLang="en-US" sz="2800" lang="en-US">
                <a:latin typeface="Times New Roman" pitchFamily="18" charset="0"/>
                <a:ea typeface="Times New Roman" pitchFamily="18" charset="0"/>
              </a:rPr>
              <a:t>two things must happen before the sender wants to send a message: </a:t>
            </a:r>
          </a:p>
          <a:p>
            <a:pPr eaLnBrk="1" hangingPunct="1" indent="-571500" latinLnBrk="1" lvl="0" marL="571500"/>
            <a:r>
              <a:rPr altLang="en-US" b="1" sz="2800" lang="en-US">
                <a:latin typeface="Times New Roman" pitchFamily="18" charset="0"/>
                <a:ea typeface="Times New Roman" pitchFamily="18" charset="0"/>
              </a:rPr>
              <a:t>First</a:t>
            </a:r>
            <a:r>
              <a:rPr altLang="en-US" sz="2800" lang="en-US">
                <a:latin typeface="Times New Roman" pitchFamily="18" charset="0"/>
                <a:ea typeface="Times New Roman" pitchFamily="18" charset="0"/>
              </a:rPr>
              <a:t>, an </a:t>
            </a:r>
            <a:r>
              <a:rPr altLang="en-US" b="1" sz="2800" i="1" lang="en-US">
                <a:latin typeface="Times New Roman" pitchFamily="18" charset="0"/>
                <a:ea typeface="Times New Roman" pitchFamily="18" charset="0"/>
              </a:rPr>
              <a:t>internal or external stimulus</a:t>
            </a:r>
            <a:r>
              <a:rPr altLang="en-US" sz="2800" lang="en-US">
                <a:latin typeface="Times New Roman" pitchFamily="18" charset="0"/>
                <a:ea typeface="Times New Roman" pitchFamily="18" charset="0"/>
              </a:rPr>
              <a:t> prompts you to send a message</a:t>
            </a:r>
            <a:r>
              <a:rPr altLang="en-US" sz="2800" lang="en-US">
                <a:latin typeface="Times New Roman" pitchFamily="18" charset="0"/>
                <a:ea typeface="Times New Roman" pitchFamily="18" charset="0"/>
              </a:rPr>
              <a:t>.</a:t>
            </a:r>
          </a:p>
          <a:p>
            <a:pPr eaLnBrk="1" hangingPunct="1" indent="-571500" latinLnBrk="1" lvl="0" marL="571500"/>
            <a:r>
              <a:rPr altLang="en-US" b="1" sz="2800" lang="en-US">
                <a:latin typeface="Times New Roman" pitchFamily="18" charset="0"/>
                <a:ea typeface="Times New Roman" pitchFamily="18" charset="0"/>
              </a:rPr>
              <a:t>Second -</a:t>
            </a:r>
            <a:r>
              <a:rPr altLang="en-US" sz="2800" lang="en-US">
                <a:latin typeface="Times New Roman" pitchFamily="18" charset="0"/>
                <a:ea typeface="Times New Roman" pitchFamily="18" charset="0"/>
              </a:rPr>
              <a:t> </a:t>
            </a:r>
            <a:r>
              <a:rPr altLang="en-US" sz="2800" lang="en-US">
                <a:latin typeface="Times New Roman" pitchFamily="18" charset="0"/>
                <a:ea typeface="Times New Roman" pitchFamily="18" charset="0"/>
              </a:rPr>
              <a:t>requirement </a:t>
            </a:r>
            <a:r>
              <a:rPr altLang="en-US" sz="2800" lang="en-US">
                <a:latin typeface="Times New Roman" pitchFamily="18" charset="0"/>
                <a:ea typeface="Times New Roman" pitchFamily="18" charset="0"/>
              </a:rPr>
              <a:t> is </a:t>
            </a:r>
            <a:r>
              <a:rPr altLang="en-US" b="1" sz="2800" i="1" lang="en-US">
                <a:latin typeface="Times New Roman" pitchFamily="18" charset="0"/>
                <a:ea typeface="Times New Roman" pitchFamily="18" charset="0"/>
              </a:rPr>
              <a:t>sufficient motivation.</a:t>
            </a:r>
          </a:p>
          <a:p>
            <a:pPr eaLnBrk="1" hangingPunct="1" indent="-571500" latinLnBrk="1" lvl="0" marL="571500"/>
            <a:endParaRPr altLang="en-US" sz="3000" lang="en-US">
              <a:latin typeface="Times New Roman" pitchFamily="18" charset="0"/>
              <a:ea typeface="Times New Roman" pitchFamily="18" charset="0"/>
            </a:endParaRPr>
          </a:p>
          <a:p>
            <a:pPr eaLnBrk="1" hangingPunct="1" indent="-571500" latinLnBrk="1" lvl="0" marL="571500"/>
            <a:endParaRPr altLang="en-US" sz="3000" lang="en-US">
              <a:latin typeface="Times New Roman" pitchFamily="18" charset="0"/>
              <a:ea typeface="Times New Roman" pitchFamily="18" charset="0"/>
            </a:endParaRPr>
          </a:p>
        </p:txBody>
      </p:sp>
      <p:sp>
        <p:nvSpPr>
          <p:cNvPr id="1048658"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16</a:t>
            </a:fld>
            <a:endParaRPr altLang="en-US" sz="1200"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1">
  <p:cSld>
    <p:spTree>
      <p:nvGrpSpPr>
        <p:cNvPr id="417" name=""/>
        <p:cNvGrpSpPr/>
        <p:nvPr/>
      </p:nvGrpSpPr>
      <p:grpSpPr>
        <a:xfrm rot="0">
          <a:off x="0" y="0"/>
          <a:ext cx="0" cy="0"/>
          <a:chOff x="0" y="0"/>
          <a:chExt cx="0" cy="0"/>
        </a:xfrm>
      </p:grpSpPr>
      <p:sp>
        <p:nvSpPr>
          <p:cNvPr id="1048659" name=""/>
          <p:cNvSpPr/>
          <p:nvPr>
            <p:ph type="title" sz="full" idx="0"/>
          </p:nvPr>
        </p:nvSpPr>
        <p:spPr>
          <a:xfrm rot="0">
            <a:off x="3810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i="1" lang="en-US"/>
              <a:t> </a:t>
            </a:r>
            <a:br/>
            <a:endParaRPr altLang="en-US" sz="4000" lang="en-US"/>
          </a:p>
        </p:txBody>
      </p:sp>
      <p:sp>
        <p:nvSpPr>
          <p:cNvPr id="1048660" name=""/>
          <p:cNvSpPr/>
          <p:nvPr>
            <p:ph type="body" sz="full" idx="1"/>
          </p:nvPr>
        </p:nvSpPr>
        <p:spPr>
          <a:xfrm rot="0">
            <a:off x="457200" y="762000"/>
            <a:ext cx="4040187" cy="381000"/>
          </a:xfrm>
          <a:prstGeom prst="rect"/>
          <a:noFill/>
          <a:ln>
            <a:noFill/>
          </a:ln>
        </p:spPr>
        <p:txBody>
          <a:bodyPr anchor="b"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2200" lang="en-US"/>
              <a:t>Con</a:t>
            </a:r>
            <a:r>
              <a:rPr altLang="en-US" b="1" sz="2200" lang="en-US">
                <a:latin typeface="Times New Roman" pitchFamily="18" charset="0"/>
                <a:ea typeface="Times New Roman" pitchFamily="18" charset="0"/>
              </a:rPr>
              <a:t>t……..</a:t>
            </a:r>
          </a:p>
        </p:txBody>
      </p:sp>
      <p:sp>
        <p:nvSpPr>
          <p:cNvPr id="1048661" name=""/>
          <p:cNvSpPr/>
          <p:nvPr>
            <p:ph sz="half" idx="2"/>
          </p:nvPr>
        </p:nvSpPr>
        <p:spPr>
          <a:xfrm rot="0">
            <a:off x="457200" y="1295400"/>
            <a:ext cx="4040187" cy="4830762"/>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buFont typeface="Wingdings" pitchFamily="2" charset="2"/>
              <a:buChar char="v"/>
            </a:pPr>
            <a:r>
              <a:rPr altLang="en-US" b="1" sz="2600" lang="en-US">
                <a:latin typeface="Times New Roman" pitchFamily="18" charset="0"/>
                <a:ea typeface="Times New Roman" pitchFamily="18" charset="0"/>
              </a:rPr>
              <a:t>This stimuli may arrive in the form of </a:t>
            </a:r>
          </a:p>
          <a:p>
            <a:pPr eaLnBrk="1" hangingPunct="1" latinLnBrk="1" lvl="0">
              <a:buFont typeface="Wingdings" pitchFamily="2" charset="2"/>
              <a:buChar char="v"/>
            </a:pPr>
            <a:r>
              <a:rPr altLang="en-US" b="1" sz="2600" lang="en-US">
                <a:latin typeface="Times New Roman" pitchFamily="18" charset="0"/>
                <a:ea typeface="Times New Roman" pitchFamily="18" charset="0"/>
              </a:rPr>
              <a:t>letters</a:t>
            </a:r>
            <a:r>
              <a:rPr altLang="en-US" b="1" sz="2600" lang="en-US">
                <a:latin typeface="Times New Roman" pitchFamily="18" charset="0"/>
                <a:ea typeface="Times New Roman" pitchFamily="18" charset="0"/>
              </a:rPr>
              <a:t>, </a:t>
            </a:r>
          </a:p>
          <a:p>
            <a:pPr eaLnBrk="1" hangingPunct="1" latinLnBrk="1" lvl="0">
              <a:buFont typeface="Wingdings" pitchFamily="2" charset="2"/>
              <a:buChar char="v"/>
            </a:pPr>
            <a:r>
              <a:rPr altLang="en-US" b="1" sz="2600" lang="en-US">
                <a:latin typeface="Times New Roman" pitchFamily="18" charset="0"/>
                <a:ea typeface="Times New Roman" pitchFamily="18" charset="0"/>
              </a:rPr>
              <a:t>memorandum, </a:t>
            </a:r>
          </a:p>
          <a:p>
            <a:pPr eaLnBrk="1" hangingPunct="1" latinLnBrk="1" lvl="0">
              <a:buFont typeface="Wingdings" pitchFamily="2" charset="2"/>
              <a:buChar char="v"/>
            </a:pPr>
            <a:r>
              <a:rPr altLang="en-US" b="1" sz="2600" lang="en-US">
                <a:latin typeface="Times New Roman" pitchFamily="18" charset="0"/>
                <a:ea typeface="Times New Roman" pitchFamily="18" charset="0"/>
              </a:rPr>
              <a:t>pencilled note, </a:t>
            </a:r>
          </a:p>
          <a:p>
            <a:pPr eaLnBrk="1" hangingPunct="1" latinLnBrk="1" lvl="0">
              <a:buFont typeface="Wingdings" pitchFamily="2" charset="2"/>
              <a:buChar char="v"/>
            </a:pPr>
            <a:r>
              <a:rPr altLang="en-US" b="1" sz="2600" lang="en-US">
                <a:latin typeface="Times New Roman" pitchFamily="18" charset="0"/>
                <a:ea typeface="Times New Roman" pitchFamily="18" charset="0"/>
              </a:rPr>
              <a:t>electronic mail, </a:t>
            </a:r>
          </a:p>
          <a:p>
            <a:pPr eaLnBrk="1" hangingPunct="1" latinLnBrk="1" lvl="0">
              <a:buFont typeface="Wingdings" pitchFamily="2" charset="2"/>
              <a:buChar char="v"/>
            </a:pPr>
            <a:r>
              <a:rPr altLang="en-US" b="1" sz="2600" lang="en-US">
                <a:latin typeface="Times New Roman" pitchFamily="18" charset="0"/>
                <a:ea typeface="Times New Roman" pitchFamily="18" charset="0"/>
              </a:rPr>
              <a:t>fax, </a:t>
            </a:r>
          </a:p>
          <a:p>
            <a:pPr eaLnBrk="1" hangingPunct="1" latinLnBrk="1" lvl="0">
              <a:buFont typeface="Wingdings" pitchFamily="2" charset="2"/>
              <a:buChar char="v"/>
            </a:pPr>
            <a:r>
              <a:rPr altLang="en-US" b="1" sz="2600" lang="en-US">
                <a:latin typeface="Times New Roman" pitchFamily="18" charset="0"/>
                <a:ea typeface="Times New Roman" pitchFamily="18" charset="0"/>
              </a:rPr>
              <a:t>telex, </a:t>
            </a:r>
          </a:p>
          <a:p>
            <a:pPr eaLnBrk="1" hangingPunct="1" latinLnBrk="1" lvl="0">
              <a:buFont typeface="Wingdings" pitchFamily="2" charset="2"/>
              <a:buChar char="v"/>
            </a:pPr>
            <a:r>
              <a:rPr altLang="en-US" b="1" sz="2600" lang="en-US">
                <a:latin typeface="Times New Roman" pitchFamily="18" charset="0"/>
                <a:ea typeface="Times New Roman" pitchFamily="18" charset="0"/>
              </a:rPr>
              <a:t>even casual conversation in the hallway, </a:t>
            </a:r>
          </a:p>
          <a:p>
            <a:pPr eaLnBrk="1" hangingPunct="1" latinLnBrk="1" lvl="0"/>
            <a:endParaRPr altLang="en-US" b="1" sz="2200" lang="en-US">
              <a:latin typeface="Times New Roman" pitchFamily="18" charset="0"/>
              <a:ea typeface="Times New Roman" pitchFamily="18" charset="0"/>
            </a:endParaRPr>
          </a:p>
        </p:txBody>
      </p:sp>
      <p:sp>
        <p:nvSpPr>
          <p:cNvPr id="1048662" name=""/>
          <p:cNvSpPr/>
          <p:nvPr>
            <p:ph type="body" sz="quarter" idx="3"/>
          </p:nvPr>
        </p:nvSpPr>
        <p:spPr>
          <a:xfrm rot="0">
            <a:off x="4645025" y="533400"/>
            <a:ext cx="4041775" cy="609600"/>
          </a:xfrm>
          <a:prstGeom prst="rect"/>
          <a:noFill/>
          <a:ln>
            <a:noFill/>
          </a:ln>
        </p:spPr>
        <p:txBody>
          <a:bodyPr anchor="b" bIns="45720" lIns="91440" rIns="91440" tIns="45720"/>
          <a:lstStyle>
            <a:lvl1pPr>
              <a:defRPr sz="2400"/>
            </a:lvl1pPr>
            <a:lvl2pPr>
              <a:defRPr sz="2000"/>
            </a:lvl2pPr>
            <a:lvl3pPr>
              <a:defRPr sz="1800"/>
            </a:lvl3pPr>
            <a:lvl4pPr>
              <a:defRPr sz="1600"/>
            </a:lvl4pPr>
            <a:lvl5pPr>
              <a:defRPr sz="1600"/>
            </a:lvl5pPr>
          </a:lstStyle>
          <a:p>
            <a:pPr eaLnBrk="1" hangingPunct="1" indent="0" latinLnBrk="1" lvl="0" marL="0">
              <a:lnSpc>
                <a:spcPct val="80000"/>
              </a:lnSpc>
              <a:buNone/>
            </a:pPr>
            <a:endParaRPr altLang="en-US" b="1" sz="1700" lang="en-US"/>
          </a:p>
          <a:p>
            <a:pPr eaLnBrk="1" hangingPunct="1" indent="0" latinLnBrk="1" lvl="0" marL="0">
              <a:lnSpc>
                <a:spcPct val="80000"/>
              </a:lnSpc>
              <a:buNone/>
            </a:pPr>
            <a:r>
              <a:rPr altLang="en-US" b="1" sz="1700" lang="en-US"/>
              <a:t>Con</a:t>
            </a:r>
            <a:r>
              <a:rPr altLang="en-US" b="1" sz="1700" lang="en-US">
                <a:latin typeface="Times New Roman" pitchFamily="18" charset="0"/>
                <a:ea typeface="Times New Roman" pitchFamily="18" charset="0"/>
              </a:rPr>
              <a:t>t……..</a:t>
            </a:r>
          </a:p>
          <a:p>
            <a:pPr eaLnBrk="1" hangingPunct="1" indent="0" latinLnBrk="1" lvl="0" marL="0">
              <a:lnSpc>
                <a:spcPct val="80000"/>
              </a:lnSpc>
              <a:buNone/>
            </a:pPr>
            <a:endParaRPr altLang="en-US" b="1" sz="1700" lang="en-US"/>
          </a:p>
        </p:txBody>
      </p:sp>
      <p:sp>
        <p:nvSpPr>
          <p:cNvPr id="1048663" name=""/>
          <p:cNvSpPr/>
          <p:nvPr>
            <p:ph sz="quarter" idx="4"/>
          </p:nvPr>
        </p:nvSpPr>
        <p:spPr>
          <a:xfrm rot="0">
            <a:off x="4645025" y="1295400"/>
            <a:ext cx="4041775" cy="4830762"/>
          </a:xfrm>
          <a:prstGeom prst="rect"/>
          <a:noFill/>
          <a:ln>
            <a:noFill/>
          </a:ln>
        </p:spPr>
        <p:txBody>
          <a:bodyPr anchor="t" bIns="45720" lIns="91440" rIns="91440" tIns="45720"/>
          <a:lstStyle>
            <a:lvl1pPr>
              <a:defRPr sz="2400"/>
            </a:lvl1pPr>
            <a:lvl2pPr>
              <a:defRPr sz="2000"/>
            </a:lvl2pPr>
            <a:lvl3pPr>
              <a:defRPr sz="1800"/>
            </a:lvl3pPr>
            <a:lvl4pPr>
              <a:defRPr sz="1600"/>
            </a:lvl4pPr>
            <a:lvl5pPr>
              <a:defRPr sz="1600"/>
            </a:lvl5pPr>
          </a:lstStyle>
          <a:p>
            <a:pPr eaLnBrk="1" hangingPunct="1" latinLnBrk="1" lvl="0">
              <a:lnSpc>
                <a:spcPct val="90000"/>
              </a:lnSpc>
            </a:pPr>
            <a:r>
              <a:rPr altLang="en-US" b="1" sz="2800" i="1" lang="en-US">
                <a:latin typeface="Times New Roman" pitchFamily="18" charset="0"/>
                <a:ea typeface="Times New Roman" pitchFamily="18" charset="0"/>
              </a:rPr>
              <a:t>stimulus source could be :</a:t>
            </a:r>
          </a:p>
          <a:p>
            <a:pPr eaLnBrk="1" hangingPunct="1" latinLnBrk="1" lvl="0">
              <a:lnSpc>
                <a:spcPct val="90000"/>
              </a:lnSpc>
              <a:buFont typeface="Wingdings" pitchFamily="2" charset="2"/>
              <a:buChar char="Ø"/>
            </a:pPr>
            <a:r>
              <a:rPr altLang="en-US" b="1" sz="3200" i="1" lang="en-US">
                <a:latin typeface="Times New Roman" pitchFamily="18" charset="0"/>
                <a:ea typeface="Times New Roman" pitchFamily="18" charset="0"/>
              </a:rPr>
              <a:t>a </a:t>
            </a:r>
            <a:r>
              <a:rPr altLang="en-US" b="1" sz="3200" i="1" lang="en-US">
                <a:latin typeface="Times New Roman" pitchFamily="18" charset="0"/>
                <a:ea typeface="Times New Roman" pitchFamily="18" charset="0"/>
              </a:rPr>
              <a:t>business transaction, </a:t>
            </a:r>
          </a:p>
          <a:p>
            <a:pPr eaLnBrk="1" hangingPunct="1" latinLnBrk="1" lvl="0">
              <a:lnSpc>
                <a:spcPct val="90000"/>
              </a:lnSpc>
              <a:buFont typeface="Wingdings" pitchFamily="2" charset="2"/>
              <a:buChar char="Ø"/>
            </a:pPr>
            <a:r>
              <a:rPr altLang="en-US" b="1" sz="3200" i="1" lang="en-US">
                <a:latin typeface="Times New Roman" pitchFamily="18" charset="0"/>
                <a:ea typeface="Times New Roman" pitchFamily="18" charset="0"/>
              </a:rPr>
              <a:t>a </a:t>
            </a:r>
            <a:r>
              <a:rPr altLang="en-US" b="1" sz="3200" i="1" lang="en-US">
                <a:latin typeface="Times New Roman" pitchFamily="18" charset="0"/>
                <a:ea typeface="Times New Roman" pitchFamily="18" charset="0"/>
              </a:rPr>
              <a:t>written question, </a:t>
            </a:r>
          </a:p>
          <a:p>
            <a:pPr eaLnBrk="1" hangingPunct="1" latinLnBrk="1" lvl="0">
              <a:lnSpc>
                <a:spcPct val="90000"/>
              </a:lnSpc>
              <a:buFont typeface="Wingdings" pitchFamily="2" charset="2"/>
              <a:buChar char="Ø"/>
            </a:pPr>
            <a:r>
              <a:rPr altLang="en-US" b="1" sz="3200" i="1" lang="en-US">
                <a:latin typeface="Times New Roman" pitchFamily="18" charset="0"/>
                <a:ea typeface="Times New Roman" pitchFamily="18" charset="0"/>
              </a:rPr>
              <a:t>a </a:t>
            </a:r>
            <a:r>
              <a:rPr altLang="en-US" b="1" sz="3200" i="1" lang="en-US">
                <a:latin typeface="Times New Roman" pitchFamily="18" charset="0"/>
                <a:ea typeface="Times New Roman" pitchFamily="18" charset="0"/>
              </a:rPr>
              <a:t>meeting, </a:t>
            </a:r>
          </a:p>
          <a:p>
            <a:pPr eaLnBrk="1" hangingPunct="1" latinLnBrk="1" lvl="0">
              <a:lnSpc>
                <a:spcPct val="90000"/>
              </a:lnSpc>
              <a:buFont typeface="Wingdings" pitchFamily="2" charset="2"/>
              <a:buChar char="Ø"/>
            </a:pPr>
            <a:r>
              <a:rPr altLang="en-US" b="1" sz="3200" i="1" lang="en-US">
                <a:latin typeface="Times New Roman" pitchFamily="18" charset="0"/>
                <a:ea typeface="Times New Roman" pitchFamily="18" charset="0"/>
              </a:rPr>
              <a:t>an </a:t>
            </a:r>
            <a:r>
              <a:rPr altLang="en-US" b="1" sz="3200" i="1" lang="en-US">
                <a:latin typeface="Times New Roman" pitchFamily="18" charset="0"/>
                <a:ea typeface="Times New Roman" pitchFamily="18" charset="0"/>
              </a:rPr>
              <a:t>interview, </a:t>
            </a:r>
          </a:p>
          <a:p>
            <a:pPr eaLnBrk="1" hangingPunct="1" latinLnBrk="1" lvl="0">
              <a:lnSpc>
                <a:spcPct val="90000"/>
              </a:lnSpc>
              <a:buFont typeface="Wingdings" pitchFamily="2" charset="2"/>
              <a:buChar char="Ø"/>
            </a:pPr>
            <a:r>
              <a:rPr altLang="en-US" b="1" sz="3200" i="1" lang="en-US">
                <a:latin typeface="Times New Roman" pitchFamily="18" charset="0"/>
                <a:ea typeface="Times New Roman" pitchFamily="18" charset="0"/>
              </a:rPr>
              <a:t>unexpected </a:t>
            </a:r>
            <a:r>
              <a:rPr altLang="en-US" b="1" sz="3200" i="1" lang="en-US">
                <a:latin typeface="Times New Roman" pitchFamily="18" charset="0"/>
                <a:ea typeface="Times New Roman" pitchFamily="18" charset="0"/>
              </a:rPr>
              <a:t>request for a favour.</a:t>
            </a:r>
          </a:p>
        </p:txBody>
      </p:sp>
      <p:sp>
        <p:nvSpPr>
          <p:cNvPr id="1048664"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17</a:t>
            </a:fld>
            <a:endParaRPr altLang="en-US" sz="1200"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1">
  <p:cSld>
    <p:spTree>
      <p:nvGrpSpPr>
        <p:cNvPr id="419" name=""/>
        <p:cNvGrpSpPr/>
        <p:nvPr/>
      </p:nvGrpSpPr>
      <p:grpSpPr>
        <a:xfrm rot="0">
          <a:off x="0" y="0"/>
          <a:ext cx="0" cy="0"/>
          <a:chOff x="0" y="0"/>
          <a:chExt cx="0" cy="0"/>
        </a:xfrm>
      </p:grpSpPr>
      <p:sp>
        <p:nvSpPr>
          <p:cNvPr id="1048670" name=""/>
          <p:cNvSpPr/>
          <p:nvPr>
            <p:ph type="title" sz="full" idx="0"/>
          </p:nvPr>
        </p:nvSpPr>
        <p:spPr>
          <a:xfrm rot="0">
            <a:off x="457200" y="2286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br/>
            <a:endParaRPr altLang="en-US" sz="4000" lang="en-US"/>
          </a:p>
        </p:txBody>
      </p:sp>
      <p:sp>
        <p:nvSpPr>
          <p:cNvPr id="1048671"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18</a:t>
            </a:fld>
            <a:endParaRPr altLang="en-US" sz="1200" lang="en-US"/>
          </a:p>
        </p:txBody>
      </p:sp>
      <p:pic>
        <p:nvPicPr>
          <p:cNvPr id="2097152" name="" descr="C:\Users\Dr P K  Jain\Desktop\social-entrepreneurship.jpg"/>
          <p:cNvPicPr>
            <a:picLocks/>
          </p:cNvPicPr>
          <p:nvPr>
            <p:ph sz="full" idx="1"/>
          </p:nvPr>
        </p:nvPicPr>
        <p:blipFill>
          <a:blip xmlns:r="http://schemas.openxmlformats.org/officeDocument/2006/relationships" r:embed="rId1"/>
          <a:srcRect l="0" t="0" r="0" b="0"/>
          <a:stretch>
            <a:fillRect/>
          </a:stretch>
        </p:blipFill>
        <p:spPr>
          <a:xfrm rot="0">
            <a:off x="381000" y="762000"/>
            <a:ext cx="8305800" cy="3048000"/>
          </a:xfrm>
          <a:prstGeom prst="rect"/>
          <a:noFill/>
          <a:ln>
            <a:noFill/>
          </a:ln>
        </p:spPr>
      </p:pic>
      <p:sp>
        <p:nvSpPr>
          <p:cNvPr id="1048672" name=""/>
          <p:cNvSpPr/>
          <p:nvPr/>
        </p:nvSpPr>
        <p:spPr>
          <a:xfrm rot="0">
            <a:off x="533400" y="3886200"/>
            <a:ext cx="7696200" cy="1816100"/>
          </a:xfrm>
          <a:prstGeom prst="rect"/>
          <a:noFill/>
          <a:ln>
            <a:noFill/>
          </a:ln>
        </p:spPr>
        <p:txBody>
          <a:bodyPr bIns="45720" lIns="91440" rIns="91440" tIns="45720">
            <a:spAutoFit/>
          </a:bodyPr>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FontTx/>
              <a:buNone/>
            </a:pPr>
            <a:r>
              <a:rPr altLang="en-US" b="1" sz="2800" i="1" lang="en-US">
                <a:latin typeface="Times New Roman" pitchFamily="18" charset="0"/>
                <a:ea typeface="Times New Roman" pitchFamily="18" charset="0"/>
              </a:rPr>
              <a:t>Think of times when a manager asks a question, and some of the people present were fairly sure they knew the answer (were stimulated), but did not respond. Why didn’t they respond?</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fill="hold" id="5" nodeType="clickEffect" presetClass="emph" presetID="8" presetSubtype="0">
                                  <p:stCondLst>
                                    <p:cond delay="0"/>
                                  </p:stCondLst>
                                  <p:childTnLst>
                                    <p:animRot by="21600000">
                                      <p:cBhvr>
                                        <p:cTn dur="2000" fill="hold" id="6"/>
                                        <p:tgtEl>
                                          <p:spTgt spid="209715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1">
  <p:cSld>
    <p:spTree>
      <p:nvGrpSpPr>
        <p:cNvPr id="420" name=""/>
        <p:cNvGrpSpPr/>
        <p:nvPr/>
      </p:nvGrpSpPr>
      <p:grpSpPr>
        <a:xfrm rot="0">
          <a:off x="0" y="0"/>
          <a:ext cx="0" cy="0"/>
          <a:chOff x="0" y="0"/>
          <a:chExt cx="0" cy="0"/>
        </a:xfrm>
      </p:grpSpPr>
      <p:sp>
        <p:nvSpPr>
          <p:cNvPr id="1048673"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sz="4000" lang="en-US"/>
              <a:t>Con</a:t>
            </a:r>
            <a:r>
              <a:rPr altLang="en-US" sz="4000" lang="en-US">
                <a:latin typeface="Times New Roman" pitchFamily="18" charset="0"/>
                <a:ea typeface="Times New Roman" pitchFamily="18" charset="0"/>
              </a:rPr>
              <a:t>t……..</a:t>
            </a:r>
            <a:br/>
            <a:endParaRPr altLang="en-US" sz="4000" lang="en-US"/>
          </a:p>
        </p:txBody>
      </p:sp>
      <p:sp>
        <p:nvSpPr>
          <p:cNvPr id="1048674" name=""/>
          <p:cNvSpPr/>
          <p:nvPr>
            <p:ph sz="full" idx="1"/>
          </p:nvPr>
        </p:nvSpPr>
        <p:spPr>
          <a:xfrm rot="0">
            <a:off x="152400" y="7620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sz="3000" lang="en-US">
                <a:latin typeface="Times New Roman" pitchFamily="18" charset="0"/>
                <a:ea typeface="Times New Roman" pitchFamily="18" charset="0"/>
              </a:rPr>
              <a:t>Probably because they were </a:t>
            </a:r>
          </a:p>
          <a:p>
            <a:pPr eaLnBrk="1" hangingPunct="1" indent="0" latinLnBrk="1" lvl="0" marL="0">
              <a:lnSpc>
                <a:spcPct val="90000"/>
              </a:lnSpc>
              <a:buFont typeface="Wingdings" pitchFamily="2" charset="2"/>
              <a:buChar char="v"/>
            </a:pPr>
            <a:r>
              <a:rPr altLang="en-US" sz="3000" lang="en-US">
                <a:latin typeface="Times New Roman" pitchFamily="18" charset="0"/>
                <a:ea typeface="Times New Roman" pitchFamily="18" charset="0"/>
              </a:rPr>
              <a:t>not </a:t>
            </a:r>
            <a:r>
              <a:rPr altLang="en-US" sz="3000" lang="en-US">
                <a:latin typeface="Times New Roman" pitchFamily="18" charset="0"/>
                <a:ea typeface="Times New Roman" pitchFamily="18" charset="0"/>
              </a:rPr>
              <a:t>sufficiently </a:t>
            </a:r>
            <a:r>
              <a:rPr altLang="en-US" sz="3000" lang="en-US">
                <a:latin typeface="Times New Roman" pitchFamily="18" charset="0"/>
                <a:ea typeface="Times New Roman" pitchFamily="18" charset="0"/>
              </a:rPr>
              <a:t>motivated. </a:t>
            </a:r>
          </a:p>
          <a:p>
            <a:pPr eaLnBrk="1" hangingPunct="1" indent="0" latinLnBrk="1" lvl="0" marL="0">
              <a:lnSpc>
                <a:spcPct val="90000"/>
              </a:lnSpc>
              <a:buFont typeface="Wingdings" pitchFamily="2" charset="2"/>
              <a:buChar char="v"/>
            </a:pPr>
            <a:r>
              <a:rPr altLang="en-US" sz="3000" lang="en-US">
                <a:latin typeface="Times New Roman" pitchFamily="18" charset="0"/>
                <a:ea typeface="Times New Roman" pitchFamily="18" charset="0"/>
              </a:rPr>
              <a:t>they </a:t>
            </a:r>
            <a:r>
              <a:rPr altLang="en-US" sz="3000" lang="en-US">
                <a:latin typeface="Times New Roman" pitchFamily="18" charset="0"/>
                <a:ea typeface="Times New Roman" pitchFamily="18" charset="0"/>
              </a:rPr>
              <a:t>saw no personal benefit in answering</a:t>
            </a:r>
            <a:r>
              <a:rPr altLang="en-US" sz="3000" lang="en-US">
                <a:latin typeface="Times New Roman" pitchFamily="18" charset="0"/>
                <a:ea typeface="Times New Roman" pitchFamily="18" charset="0"/>
              </a:rPr>
              <a:t>.</a:t>
            </a:r>
          </a:p>
          <a:p>
            <a:pPr eaLnBrk="1" hangingPunct="1" indent="0" latinLnBrk="1" lvl="0" marL="0">
              <a:lnSpc>
                <a:spcPct val="90000"/>
              </a:lnSpc>
              <a:buFont typeface="Wingdings" pitchFamily="2" charset="2"/>
              <a:buChar char="v"/>
            </a:pPr>
            <a:r>
              <a:rPr altLang="en-US" sz="3000" lang="en-US">
                <a:latin typeface="Times New Roman" pitchFamily="18" charset="0"/>
                <a:ea typeface="Times New Roman" pitchFamily="18" charset="0"/>
              </a:rPr>
              <a:t>they </a:t>
            </a:r>
            <a:r>
              <a:rPr altLang="en-US" sz="3000" lang="en-US">
                <a:latin typeface="Times New Roman" pitchFamily="18" charset="0"/>
                <a:ea typeface="Times New Roman" pitchFamily="18" charset="0"/>
              </a:rPr>
              <a:t>saw greater benefit in not answering. </a:t>
            </a:r>
          </a:p>
          <a:p>
            <a:pPr eaLnBrk="1" hangingPunct="1" indent="0" latinLnBrk="1" lvl="0" marL="0">
              <a:lnSpc>
                <a:spcPct val="90000"/>
              </a:lnSpc>
              <a:buNone/>
            </a:pPr>
            <a:r>
              <a:rPr altLang="en-US" b="1" sz="3000" lang="en-US">
                <a:latin typeface="Times New Roman" pitchFamily="18" charset="0"/>
                <a:ea typeface="Times New Roman" pitchFamily="18" charset="0"/>
              </a:rPr>
              <a:t>2</a:t>
            </a:r>
            <a:r>
              <a:rPr altLang="en-US" b="1" sz="3000" lang="en-US">
                <a:latin typeface="Times New Roman" pitchFamily="18" charset="0"/>
                <a:ea typeface="Times New Roman" pitchFamily="18" charset="0"/>
              </a:rPr>
              <a:t>) </a:t>
            </a:r>
            <a:r>
              <a:rPr altLang="en-US" b="1" sz="3000" lang="en-US">
                <a:latin typeface="Times New Roman" pitchFamily="18" charset="0"/>
                <a:ea typeface="Times New Roman" pitchFamily="18" charset="0"/>
              </a:rPr>
              <a:t>The Idea Becomes a Message </a:t>
            </a:r>
          </a:p>
          <a:p>
            <a:pPr eaLnBrk="1" hangingPunct="1" indent="0" latinLnBrk="1" lvl="0" marL="0">
              <a:lnSpc>
                <a:spcPct val="90000"/>
              </a:lnSpc>
              <a:buFont typeface="Wingdings" pitchFamily="2" charset="2"/>
              <a:buChar char="ü"/>
            </a:pPr>
            <a:r>
              <a:rPr altLang="en-US" sz="3000" lang="en-US">
                <a:latin typeface="Times New Roman" pitchFamily="18" charset="0"/>
                <a:ea typeface="Times New Roman" pitchFamily="18" charset="0"/>
              </a:rPr>
              <a:t>The </a:t>
            </a:r>
            <a:r>
              <a:rPr altLang="en-US" sz="3000" lang="en-US">
                <a:latin typeface="Times New Roman" pitchFamily="18" charset="0"/>
                <a:ea typeface="Times New Roman" pitchFamily="18" charset="0"/>
              </a:rPr>
              <a:t>message is the information or core idea being </a:t>
            </a:r>
            <a:r>
              <a:rPr altLang="en-US" sz="3000" lang="en-US">
                <a:latin typeface="Times New Roman" pitchFamily="18" charset="0"/>
                <a:ea typeface="Times New Roman" pitchFamily="18" charset="0"/>
              </a:rPr>
              <a:t>transmitted.</a:t>
            </a:r>
          </a:p>
          <a:p>
            <a:pPr eaLnBrk="1" hangingPunct="1" indent="0" latinLnBrk="1" lvl="0" marL="0">
              <a:lnSpc>
                <a:spcPct val="90000"/>
              </a:lnSpc>
              <a:buFont typeface="Wingdings" pitchFamily="2" charset="2"/>
              <a:buChar char="ü"/>
            </a:pPr>
            <a:r>
              <a:rPr altLang="en-US" sz="3000" lang="en-US">
                <a:latin typeface="Times New Roman" pitchFamily="18" charset="0"/>
                <a:ea typeface="Times New Roman" pitchFamily="18" charset="0"/>
              </a:rPr>
              <a:t>The </a:t>
            </a:r>
            <a:r>
              <a:rPr altLang="en-US" b="1" sz="3000" lang="en-US">
                <a:latin typeface="Times New Roman" pitchFamily="18" charset="0"/>
                <a:ea typeface="Times New Roman" pitchFamily="18" charset="0"/>
              </a:rPr>
              <a:t>sender </a:t>
            </a:r>
            <a:r>
              <a:rPr altLang="en-US" sz="3000" lang="en-US">
                <a:latin typeface="Times New Roman" pitchFamily="18" charset="0"/>
                <a:ea typeface="Times New Roman" pitchFamily="18" charset="0"/>
              </a:rPr>
              <a:t>must decide how best to convey a message to the specific receiver</a:t>
            </a:r>
            <a:r>
              <a:rPr altLang="en-US" sz="3000" lang="en-US">
                <a:latin typeface="Times New Roman" pitchFamily="18" charset="0"/>
                <a:ea typeface="Times New Roman" pitchFamily="18" charset="0"/>
              </a:rPr>
              <a:t>.</a:t>
            </a:r>
          </a:p>
          <a:p>
            <a:pPr eaLnBrk="1" hangingPunct="1" indent="0" latinLnBrk="1" lvl="0" marL="0">
              <a:lnSpc>
                <a:spcPct val="90000"/>
              </a:lnSpc>
              <a:buFont typeface="Wingdings" pitchFamily="2" charset="2"/>
              <a:buChar char="ü"/>
            </a:pPr>
            <a:r>
              <a:rPr altLang="en-US" sz="3000" lang="en-US">
                <a:latin typeface="Times New Roman" pitchFamily="18" charset="0"/>
                <a:ea typeface="Times New Roman" pitchFamily="18" charset="0"/>
              </a:rPr>
              <a:t>The process of putting a message into the form in which it is to be communicated is called ‘</a:t>
            </a:r>
            <a:r>
              <a:rPr altLang="en-US" b="1" sz="3000" lang="en-US">
                <a:latin typeface="Times New Roman" pitchFamily="18" charset="0"/>
                <a:ea typeface="Times New Roman" pitchFamily="18" charset="0"/>
              </a:rPr>
              <a:t>encoding.</a:t>
            </a:r>
          </a:p>
          <a:p>
            <a:pPr eaLnBrk="1" hangingPunct="1" indent="0" latinLnBrk="1" lvl="0" marL="0">
              <a:lnSpc>
                <a:spcPct val="90000"/>
              </a:lnSpc>
            </a:pPr>
            <a:endParaRPr altLang="en-US" sz="3000" lang="en-US"/>
          </a:p>
        </p:txBody>
      </p:sp>
      <p:sp>
        <p:nvSpPr>
          <p:cNvPr id="1048675" name=""/>
          <p:cNvSpPr txBox="1"/>
          <p:nvPr/>
        </p:nvSpPr>
        <p:spPr>
          <a:xfrm rot="0">
            <a:off x="6553200" y="6356350"/>
            <a:ext cx="2133600" cy="365125"/>
          </a:xfrm>
          <a:prstGeom prst="rect"/>
          <a:noFill/>
          <a:ln>
            <a:noFill/>
          </a:ln>
        </p:spPr>
        <p:txBody>
          <a:bodyPr anchor="ctr"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200" lang="en-US"/>
              <a:pPr algn="r" eaLnBrk="1" hangingPunct="1" indent="0" latinLnBrk="1" lvl="0" marL="0">
                <a:spcBef>
                  <a:spcPct val="0"/>
                </a:spcBef>
                <a:buFontTx/>
                <a:buNone/>
              </a:pPr>
              <a:t>19</a:t>
            </a:fld>
            <a:endParaRPr altLang="en-US" sz="1200"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1">
  <p:cSld>
    <p:spTree>
      <p:nvGrpSpPr>
        <p:cNvPr id="421" name=""/>
        <p:cNvGrpSpPr/>
        <p:nvPr/>
      </p:nvGrpSpPr>
      <p:grpSpPr>
        <a:xfrm rot="0">
          <a:off x="0" y="0"/>
          <a:ext cx="0" cy="0"/>
          <a:chOff x="0" y="0"/>
          <a:chExt cx="0" cy="0"/>
        </a:xfrm>
      </p:grpSpPr>
      <p:sp>
        <p:nvSpPr>
          <p:cNvPr id="1048676"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i="1" lang="en-US">
                <a:latin typeface="Times New Roman" pitchFamily="18" charset="0"/>
                <a:ea typeface="Times New Roman" pitchFamily="18" charset="0"/>
              </a:rPr>
              <a:t>ENCODING</a:t>
            </a:r>
          </a:p>
        </p:txBody>
      </p:sp>
      <p:sp>
        <p:nvSpPr>
          <p:cNvPr id="1048677" name=""/>
          <p:cNvSpPr/>
          <p:nvPr>
            <p:ph sz="full" idx="1"/>
          </p:nvPr>
        </p:nvSpPr>
        <p:spPr>
          <a:xfrm rot="0">
            <a:off x="228600" y="9906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sz="2000" i="1" lang="en-US">
                <a:latin typeface="Times New Roman" pitchFamily="18" charset="0"/>
                <a:ea typeface="Times New Roman" pitchFamily="18" charset="0"/>
              </a:rPr>
              <a:t>It consists of both verbal (written or spoken) symbols &amp; nonverbal (unspoken) symbols</a:t>
            </a:r>
            <a:r>
              <a:rPr altLang="en-US" b="1" sz="2000" i="1" lang="en-US">
                <a:latin typeface="Times New Roman" pitchFamily="18" charset="0"/>
                <a:ea typeface="Times New Roman" pitchFamily="18" charset="0"/>
              </a:rPr>
              <a:t>.</a:t>
            </a:r>
          </a:p>
          <a:p>
            <a:pPr eaLnBrk="1" hangingPunct="1" indent="0" latinLnBrk="1" lvl="0" marL="0"/>
            <a:r>
              <a:rPr altLang="en-US" sz="2000" lang="en-US">
                <a:latin typeface="Times New Roman" pitchFamily="18" charset="0"/>
                <a:ea typeface="Times New Roman" pitchFamily="18" charset="0"/>
              </a:rPr>
              <a:t>Whenever you compose a message, you need to </a:t>
            </a:r>
            <a:r>
              <a:rPr altLang="en-US" sz="2000" lang="en-US">
                <a:latin typeface="Times New Roman" pitchFamily="18" charset="0"/>
                <a:ea typeface="Times New Roman" pitchFamily="18" charset="0"/>
              </a:rPr>
              <a:t>consider;</a:t>
            </a:r>
          </a:p>
          <a:p>
            <a:pPr eaLnBrk="1" hangingPunct="1" indent="0" latinLnBrk="1" lvl="0" marL="0">
              <a:buFont typeface="Wingdings" pitchFamily="2" charset="2"/>
              <a:buChar char="ü"/>
            </a:pPr>
            <a:r>
              <a:rPr altLang="en-US" b="1" sz="2000" i="1" lang="en-US">
                <a:latin typeface="Times New Roman" pitchFamily="18" charset="0"/>
                <a:ea typeface="Times New Roman" pitchFamily="18" charset="0"/>
              </a:rPr>
              <a:t>what </a:t>
            </a:r>
            <a:r>
              <a:rPr altLang="en-US" b="1" sz="2000" i="1" lang="en-US">
                <a:latin typeface="Times New Roman" pitchFamily="18" charset="0"/>
                <a:ea typeface="Times New Roman" pitchFamily="18" charset="0"/>
              </a:rPr>
              <a:t>content to include, </a:t>
            </a:r>
          </a:p>
          <a:p>
            <a:pPr eaLnBrk="1" hangingPunct="1" indent="0" latinLnBrk="1" lvl="0" marL="0">
              <a:buFont typeface="Wingdings" pitchFamily="2" charset="2"/>
              <a:buChar char="ü"/>
            </a:pPr>
            <a:r>
              <a:rPr altLang="en-US" b="1" sz="2000" i="1" lang="en-US">
                <a:latin typeface="Times New Roman" pitchFamily="18" charset="0"/>
                <a:ea typeface="Times New Roman" pitchFamily="18" charset="0"/>
              </a:rPr>
              <a:t>how </a:t>
            </a:r>
            <a:r>
              <a:rPr altLang="en-US" b="1" sz="2000" i="1" lang="en-US">
                <a:latin typeface="Times New Roman" pitchFamily="18" charset="0"/>
                <a:ea typeface="Times New Roman" pitchFamily="18" charset="0"/>
              </a:rPr>
              <a:t>the receiver will interpret it, </a:t>
            </a:r>
          </a:p>
          <a:p>
            <a:pPr eaLnBrk="1" hangingPunct="1" indent="0" latinLnBrk="1" lvl="0" marL="0">
              <a:buFont typeface="Wingdings" pitchFamily="2" charset="2"/>
              <a:buChar char="ü"/>
            </a:pPr>
            <a:r>
              <a:rPr altLang="en-US" b="1" sz="2000" i="1" lang="en-US">
                <a:latin typeface="Times New Roman" pitchFamily="18" charset="0"/>
                <a:ea typeface="Times New Roman" pitchFamily="18" charset="0"/>
              </a:rPr>
              <a:t>how </a:t>
            </a:r>
            <a:r>
              <a:rPr altLang="en-US" b="1" sz="2000" i="1" lang="en-US">
                <a:latin typeface="Times New Roman" pitchFamily="18" charset="0"/>
                <a:ea typeface="Times New Roman" pitchFamily="18" charset="0"/>
              </a:rPr>
              <a:t>it may affect your </a:t>
            </a:r>
            <a:r>
              <a:rPr altLang="en-US" b="1" sz="2000" i="1" lang="en-US">
                <a:latin typeface="Times New Roman" pitchFamily="18" charset="0"/>
                <a:ea typeface="Times New Roman" pitchFamily="18" charset="0"/>
              </a:rPr>
              <a:t>relationship</a:t>
            </a:r>
          </a:p>
          <a:p>
            <a:pPr eaLnBrk="1" hangingPunct="1" indent="0" latinLnBrk="1" lvl="0" marL="0">
              <a:buFont typeface="Wingdings" pitchFamily="2" charset="2"/>
              <a:buChar char="q"/>
            </a:pPr>
            <a:r>
              <a:rPr altLang="en-US" sz="2000" lang="en-US">
                <a:latin typeface="Times New Roman" pitchFamily="18" charset="0"/>
                <a:ea typeface="Times New Roman" pitchFamily="18" charset="0"/>
              </a:rPr>
              <a:t>To some extent, your choice of words also depends on your cultural </a:t>
            </a:r>
            <a:r>
              <a:rPr altLang="en-US" sz="2000" lang="en-US">
                <a:latin typeface="Times New Roman" pitchFamily="18" charset="0"/>
                <a:ea typeface="Times New Roman" pitchFamily="18" charset="0"/>
              </a:rPr>
              <a:t>background. </a:t>
            </a:r>
          </a:p>
          <a:p>
            <a:pPr eaLnBrk="1" hangingPunct="1" indent="0" latinLnBrk="1" lvl="0" marL="0"/>
            <a:r>
              <a:rPr altLang="en-US" sz="2000" lang="en-US">
                <a:latin typeface="Times New Roman" pitchFamily="18" charset="0"/>
                <a:ea typeface="Times New Roman" pitchFamily="18" charset="0"/>
              </a:rPr>
              <a:t>Your choice of word should consider that </a:t>
            </a:r>
            <a:r>
              <a:rPr altLang="en-US" b="1" sz="2000" i="1" lang="en-US">
                <a:latin typeface="Times New Roman" pitchFamily="18" charset="0"/>
                <a:ea typeface="Times New Roman" pitchFamily="18" charset="0"/>
              </a:rPr>
              <a:t>you </a:t>
            </a:r>
            <a:r>
              <a:rPr altLang="en-US" b="1" sz="2000" i="1" lang="en-US">
                <a:latin typeface="Times New Roman" pitchFamily="18" charset="0"/>
                <a:ea typeface="Times New Roman" pitchFamily="18" charset="0"/>
              </a:rPr>
              <a:t>are a member of a particular club </a:t>
            </a:r>
            <a:r>
              <a:rPr altLang="en-US" sz="2000" lang="en-US">
                <a:latin typeface="Times New Roman" pitchFamily="18" charset="0"/>
                <a:ea typeface="Times New Roman" pitchFamily="18" charset="0"/>
              </a:rPr>
              <a:t>and that you know the </a:t>
            </a:r>
            <a:r>
              <a:rPr altLang="en-US" sz="2000" lang="en-US">
                <a:latin typeface="Times New Roman" pitchFamily="18" charset="0"/>
                <a:ea typeface="Times New Roman" pitchFamily="18" charset="0"/>
              </a:rPr>
              <a:t>code,</a:t>
            </a:r>
            <a:r>
              <a:rPr altLang="en-US" sz="2000" lang="en-US">
                <a:latin typeface="Times New Roman" pitchFamily="18" charset="0"/>
                <a:ea typeface="Times New Roman" pitchFamily="18" charset="0"/>
              </a:rPr>
              <a:t> </a:t>
            </a:r>
          </a:p>
          <a:p>
            <a:pPr eaLnBrk="1" hangingPunct="1" indent="0" latinLnBrk="1" lvl="0" marL="0"/>
            <a:r>
              <a:rPr altLang="en-US" sz="2000" lang="en-US">
                <a:latin typeface="Times New Roman" pitchFamily="18" charset="0"/>
                <a:ea typeface="Times New Roman" pitchFamily="18" charset="0"/>
              </a:rPr>
              <a:t>Example </a:t>
            </a:r>
            <a:r>
              <a:rPr altLang="en-US" sz="2000" lang="en-US">
                <a:latin typeface="Times New Roman" pitchFamily="18" charset="0"/>
                <a:ea typeface="Times New Roman" pitchFamily="18" charset="0"/>
              </a:rPr>
              <a:t>cultural and modern</a:t>
            </a:r>
            <a:r>
              <a:rPr altLang="en-US" sz="2000" lang="en-US">
                <a:latin typeface="Times New Roman" pitchFamily="18" charset="0"/>
                <a:ea typeface="Times New Roman" pitchFamily="18" charset="0"/>
              </a:rPr>
              <a:t> </a:t>
            </a:r>
          </a:p>
        </p:txBody>
      </p:sp>
      <p:sp>
        <p:nvSpPr>
          <p:cNvPr id="104867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a:t>
            </a:fld>
            <a:endParaRPr altLang="en-US" sz="1200" lang="en-US">
              <a:solidFill>
                <a:srgbClr val="898989"/>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1">
  <p:cSld>
    <p:spTree>
      <p:nvGrpSpPr>
        <p:cNvPr id="422" name=""/>
        <p:cNvGrpSpPr/>
        <p:nvPr/>
      </p:nvGrpSpPr>
      <p:grpSpPr>
        <a:xfrm rot="0">
          <a:off x="0" y="0"/>
          <a:ext cx="0" cy="0"/>
          <a:chOff x="0" y="0"/>
          <a:chExt cx="0" cy="0"/>
        </a:xfrm>
      </p:grpSpPr>
      <p:sp>
        <p:nvSpPr>
          <p:cNvPr id="1048679"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 </a:t>
            </a:r>
            <a:r>
              <a:rPr altLang="en-US" b="1" sz="3600" i="1" lang="en-US">
                <a:solidFill>
                  <a:srgbClr val="FF0000"/>
                </a:solidFill>
              </a:rPr>
              <a:t>problem in formulating </a:t>
            </a:r>
            <a:r>
              <a:rPr altLang="en-US" b="1" sz="3600" i="1" lang="en-US">
                <a:solidFill>
                  <a:srgbClr val="FF0000"/>
                </a:solidFill>
              </a:rPr>
              <a:t>a message</a:t>
            </a:r>
          </a:p>
        </p:txBody>
      </p:sp>
      <p:sp>
        <p:nvSpPr>
          <p:cNvPr id="1048680" name=""/>
          <p:cNvSpPr/>
          <p:nvPr>
            <p:ph sz="full" idx="1"/>
          </p:nvPr>
        </p:nvSpPr>
        <p:spPr>
          <a:xfrm rot="0">
            <a:off x="228600" y="990600"/>
            <a:ext cx="86868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150000"/>
              </a:lnSpc>
              <a:buFont typeface="Wingdings" pitchFamily="2" charset="2"/>
              <a:buChar char="Ø"/>
            </a:pPr>
            <a:r>
              <a:rPr altLang="en-US" b="1" i="1" lang="en-US">
                <a:solidFill>
                  <a:srgbClr val="002060"/>
                </a:solidFill>
              </a:rPr>
              <a:t>indecision about message content, </a:t>
            </a:r>
          </a:p>
          <a:p>
            <a:pPr eaLnBrk="1" hangingPunct="1" latinLnBrk="1" lvl="0">
              <a:lnSpc>
                <a:spcPct val="150000"/>
              </a:lnSpc>
              <a:buFont typeface="Wingdings" pitchFamily="2" charset="2"/>
              <a:buChar char="Ø"/>
            </a:pPr>
            <a:r>
              <a:rPr altLang="en-US" b="1" i="1" lang="en-US">
                <a:solidFill>
                  <a:srgbClr val="002060"/>
                </a:solidFill>
              </a:rPr>
              <a:t>lack of familiarity with the situation or the receiver, </a:t>
            </a:r>
          </a:p>
          <a:p>
            <a:pPr eaLnBrk="1" hangingPunct="1" latinLnBrk="1" lvl="0">
              <a:lnSpc>
                <a:spcPct val="150000"/>
              </a:lnSpc>
              <a:buFont typeface="Wingdings" pitchFamily="2" charset="2"/>
              <a:buChar char="Ø"/>
            </a:pPr>
            <a:r>
              <a:rPr altLang="en-US" b="1" i="1" lang="en-US">
                <a:solidFill>
                  <a:srgbClr val="002060"/>
                </a:solidFill>
              </a:rPr>
              <a:t>emotional conflicts,  </a:t>
            </a:r>
          </a:p>
          <a:p>
            <a:pPr eaLnBrk="1" hangingPunct="1" latinLnBrk="1" lvl="0">
              <a:lnSpc>
                <a:spcPct val="150000"/>
              </a:lnSpc>
              <a:buFont typeface="Wingdings" pitchFamily="2" charset="2"/>
              <a:buChar char="Ø"/>
            </a:pPr>
            <a:r>
              <a:rPr altLang="en-US" b="1" i="1" lang="en-US">
                <a:solidFill>
                  <a:srgbClr val="002060"/>
                </a:solidFill>
              </a:rPr>
              <a:t>difficulty in expressing ideas. </a:t>
            </a:r>
          </a:p>
          <a:p>
            <a:pPr eaLnBrk="1" hangingPunct="1" latinLnBrk="1" lvl="0"/>
            <a:endParaRPr altLang="en-US" b="1" i="1" lang="en-US">
              <a:solidFill>
                <a:srgbClr val="002060"/>
              </a:solidFill>
            </a:endParaRPr>
          </a:p>
        </p:txBody>
      </p:sp>
      <p:sp>
        <p:nvSpPr>
          <p:cNvPr id="104868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a:t>
            </a:fld>
            <a:endParaRPr altLang="en-US" sz="1200" lang="en-US">
              <a:solidFill>
                <a:srgbClr val="89898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1">
  <p:cSld>
    <p:spTree>
      <p:nvGrpSpPr>
        <p:cNvPr id="423" name=""/>
        <p:cNvGrpSpPr/>
        <p:nvPr/>
      </p:nvGrpSpPr>
      <p:grpSpPr>
        <a:xfrm rot="0">
          <a:off x="0" y="0"/>
          <a:ext cx="0" cy="0"/>
          <a:chOff x="0" y="0"/>
          <a:chExt cx="0" cy="0"/>
        </a:xfrm>
      </p:grpSpPr>
      <p:sp>
        <p:nvSpPr>
          <p:cNvPr id="1048682"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i="1" lang="en-US"/>
              <a:t>1. </a:t>
            </a:r>
            <a:r>
              <a:rPr altLang="en-US" b="1" sz="4000" i="1" lang="en-US"/>
              <a:t> </a:t>
            </a:r>
            <a:r>
              <a:rPr altLang="en-US" b="1" sz="4000" i="1" lang="en-US"/>
              <a:t>Indecision </a:t>
            </a:r>
            <a:r>
              <a:rPr altLang="en-US" b="1" sz="4000" i="1" lang="en-US"/>
              <a:t>about content </a:t>
            </a:r>
          </a:p>
        </p:txBody>
      </p:sp>
      <p:sp>
        <p:nvSpPr>
          <p:cNvPr id="1048683" name=""/>
          <p:cNvSpPr/>
          <p:nvPr>
            <p:ph sz="full" idx="1"/>
          </p:nvPr>
        </p:nvSpPr>
        <p:spPr>
          <a:xfrm rot="0">
            <a:off x="2286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Don't try to </a:t>
            </a:r>
            <a:r>
              <a:rPr altLang="en-US" b="1" i="1" lang="en-US">
                <a:solidFill>
                  <a:srgbClr val="FF0000"/>
                </a:solidFill>
                <a:latin typeface="Times New Roman" pitchFamily="18" charset="0"/>
                <a:ea typeface="Times New Roman" pitchFamily="18" charset="0"/>
              </a:rPr>
              <a:t>convey </a:t>
            </a:r>
            <a:r>
              <a:rPr altLang="en-US" b="1" i="1" lang="en-US">
                <a:solidFill>
                  <a:srgbClr val="0070C0"/>
                </a:solidFill>
                <a:latin typeface="Times New Roman" pitchFamily="18" charset="0"/>
                <a:ea typeface="Times New Roman" pitchFamily="18" charset="0"/>
              </a:rPr>
              <a:t>everything  </a:t>
            </a:r>
            <a:r>
              <a:rPr altLang="en-US" b="1" i="1" lang="en-US">
                <a:solidFill>
                  <a:srgbClr val="0070C0"/>
                </a:solidFill>
                <a:latin typeface="Times New Roman" pitchFamily="18" charset="0"/>
                <a:ea typeface="Times New Roman" pitchFamily="18" charset="0"/>
              </a:rPr>
              <a:t>you know </a:t>
            </a:r>
            <a:r>
              <a:rPr altLang="en-US" b="1" i="1" lang="en-US">
                <a:solidFill>
                  <a:srgbClr val="FF0000"/>
                </a:solidFill>
                <a:latin typeface="Times New Roman" pitchFamily="18" charset="0"/>
                <a:ea typeface="Times New Roman" pitchFamily="18" charset="0"/>
              </a:rPr>
              <a:t>about a subject</a:t>
            </a:r>
            <a:r>
              <a:rPr altLang="en-US" b="1" i="1" lang="en-US">
                <a:solidFill>
                  <a:srgbClr val="FF0000"/>
                </a:solidFill>
                <a:latin typeface="Times New Roman" pitchFamily="18" charset="0"/>
                <a:ea typeface="Times New Roman" pitchFamily="18" charset="0"/>
              </a:rPr>
              <a:t>.</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 your message shouldn't contains </a:t>
            </a:r>
            <a:r>
              <a:rPr altLang="en-US" b="1" i="1" lang="en-US">
                <a:solidFill>
                  <a:srgbClr val="0070C0"/>
                </a:solidFill>
                <a:latin typeface="Times New Roman" pitchFamily="18" charset="0"/>
                <a:ea typeface="Times New Roman" pitchFamily="18" charset="0"/>
              </a:rPr>
              <a:t>too much information,</a:t>
            </a:r>
            <a:r>
              <a:rPr altLang="en-US" b="1" i="1" lang="en-US">
                <a:solidFill>
                  <a:srgbClr val="FF0000"/>
                </a:solidFill>
                <a:latin typeface="Times New Roman" pitchFamily="18" charset="0"/>
                <a:ea typeface="Times New Roman" pitchFamily="18" charset="0"/>
              </a:rPr>
              <a:t> it is difficult to </a:t>
            </a:r>
            <a:r>
              <a:rPr altLang="en-US" b="1" i="1" lang="en-US">
                <a:solidFill>
                  <a:srgbClr val="FF0000"/>
                </a:solidFill>
                <a:latin typeface="Times New Roman" pitchFamily="18" charset="0"/>
                <a:ea typeface="Times New Roman" pitchFamily="18" charset="0"/>
              </a:rPr>
              <a:t>absorb.</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D</a:t>
            </a:r>
            <a:r>
              <a:rPr altLang="en-US" b="1" i="1" lang="en-US">
                <a:solidFill>
                  <a:srgbClr val="FF0000"/>
                </a:solidFill>
                <a:latin typeface="Times New Roman" pitchFamily="18" charset="0"/>
                <a:ea typeface="Times New Roman" pitchFamily="18" charset="0"/>
              </a:rPr>
              <a:t>ecide </a:t>
            </a:r>
            <a:r>
              <a:rPr altLang="en-US" b="1" i="1" lang="en-US">
                <a:solidFill>
                  <a:srgbClr val="FF0000"/>
                </a:solidFill>
                <a:latin typeface="Times New Roman" pitchFamily="18" charset="0"/>
                <a:ea typeface="Times New Roman" pitchFamily="18" charset="0"/>
              </a:rPr>
              <a:t>what to </a:t>
            </a:r>
            <a:r>
              <a:rPr altLang="en-US" b="1" i="1" lang="en-US">
                <a:solidFill>
                  <a:srgbClr val="0070C0"/>
                </a:solidFill>
                <a:latin typeface="Times New Roman" pitchFamily="18" charset="0"/>
                <a:ea typeface="Times New Roman" pitchFamily="18" charset="0"/>
              </a:rPr>
              <a:t>include and what to leave </a:t>
            </a:r>
            <a:r>
              <a:rPr altLang="en-US" b="1" i="1" lang="en-US">
                <a:solidFill>
                  <a:srgbClr val="FF0000"/>
                </a:solidFill>
                <a:latin typeface="Times New Roman" pitchFamily="18" charset="0"/>
                <a:ea typeface="Times New Roman" pitchFamily="18" charset="0"/>
              </a:rPr>
              <a:t>out, </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Decide how </a:t>
            </a:r>
            <a:r>
              <a:rPr altLang="en-US" b="1" i="1" lang="en-US">
                <a:solidFill>
                  <a:srgbClr val="0070C0"/>
                </a:solidFill>
                <a:latin typeface="Times New Roman" pitchFamily="18" charset="0"/>
                <a:ea typeface="Times New Roman" pitchFamily="18" charset="0"/>
              </a:rPr>
              <a:t>much detail to provide, </a:t>
            </a:r>
            <a:r>
              <a:rPr altLang="en-US" b="1" i="1" lang="en-US">
                <a:solidFill>
                  <a:srgbClr val="FF0000"/>
                </a:solidFill>
                <a:latin typeface="Times New Roman" pitchFamily="18" charset="0"/>
                <a:ea typeface="Times New Roman" pitchFamily="18" charset="0"/>
              </a:rPr>
              <a:t>and what order to </a:t>
            </a:r>
            <a:r>
              <a:rPr altLang="en-US" b="1" i="1" lang="en-US">
                <a:solidFill>
                  <a:srgbClr val="FF0000"/>
                </a:solidFill>
                <a:latin typeface="Times New Roman" pitchFamily="18" charset="0"/>
                <a:ea typeface="Times New Roman" pitchFamily="18" charset="0"/>
              </a:rPr>
              <a:t>include.</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Don’t recommend </a:t>
            </a:r>
            <a:r>
              <a:rPr altLang="en-US" b="1" i="1" lang="en-US">
                <a:solidFill>
                  <a:srgbClr val="0070C0"/>
                </a:solidFill>
                <a:latin typeface="Times New Roman" pitchFamily="18" charset="0"/>
                <a:ea typeface="Times New Roman" pitchFamily="18" charset="0"/>
              </a:rPr>
              <a:t>actions without first </a:t>
            </a:r>
            <a:r>
              <a:rPr altLang="en-US" b="1" i="1" lang="en-US">
                <a:solidFill>
                  <a:srgbClr val="FF0000"/>
                </a:solidFill>
                <a:latin typeface="Times New Roman" pitchFamily="18" charset="0"/>
                <a:ea typeface="Times New Roman" pitchFamily="18" charset="0"/>
              </a:rPr>
              <a:t>explaining </a:t>
            </a:r>
            <a:r>
              <a:rPr altLang="en-US" b="1" i="1" lang="en-US">
                <a:solidFill>
                  <a:srgbClr val="FF0000"/>
                </a:solidFill>
                <a:latin typeface="Times New Roman" pitchFamily="18" charset="0"/>
                <a:ea typeface="Times New Roman" pitchFamily="18" charset="0"/>
              </a:rPr>
              <a:t>the </a:t>
            </a:r>
            <a:r>
              <a:rPr altLang="en-US" b="1" i="1" lang="en-US">
                <a:solidFill>
                  <a:srgbClr val="0070C0"/>
                </a:solidFill>
                <a:latin typeface="Times New Roman" pitchFamily="18" charset="0"/>
                <a:ea typeface="Times New Roman" pitchFamily="18" charset="0"/>
              </a:rPr>
              <a:t>justification.</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Include only the information that is </a:t>
            </a:r>
            <a:r>
              <a:rPr altLang="en-US" b="1" i="1" lang="en-US">
                <a:solidFill>
                  <a:srgbClr val="0070C0"/>
                </a:solidFill>
                <a:latin typeface="Times New Roman" pitchFamily="18" charset="0"/>
                <a:ea typeface="Times New Roman" pitchFamily="18" charset="0"/>
              </a:rPr>
              <a:t>useful to the </a:t>
            </a:r>
            <a:r>
              <a:rPr altLang="en-US" b="1" i="1" lang="en-US">
                <a:solidFill>
                  <a:srgbClr val="0070C0"/>
                </a:solidFill>
                <a:latin typeface="Times New Roman" pitchFamily="18" charset="0"/>
                <a:ea typeface="Times New Roman" pitchFamily="18" charset="0"/>
              </a:rPr>
              <a:t>receiver.</a:t>
            </a:r>
          </a:p>
          <a:p>
            <a:pPr eaLnBrk="1" hangingPunct="1" latinLnBrk="1" lvl="1">
              <a:lnSpc>
                <a:spcPct val="90000"/>
              </a:lnSpc>
              <a:buFont typeface="Wingdings" pitchFamily="2" charset="2"/>
              <a:buChar char="ü"/>
            </a:pPr>
            <a:r>
              <a:rPr altLang="en-US" b="1" i="1" lang="en-US">
                <a:solidFill>
                  <a:srgbClr val="FF0000"/>
                </a:solidFill>
                <a:latin typeface="Times New Roman" pitchFamily="18" charset="0"/>
                <a:ea typeface="Times New Roman" pitchFamily="18" charset="0"/>
              </a:rPr>
              <a:t>Organize </a:t>
            </a:r>
            <a:r>
              <a:rPr altLang="en-US" b="1" i="1" lang="en-US">
                <a:solidFill>
                  <a:srgbClr val="FF0000"/>
                </a:solidFill>
                <a:latin typeface="Times New Roman" pitchFamily="18" charset="0"/>
                <a:ea typeface="Times New Roman" pitchFamily="18" charset="0"/>
              </a:rPr>
              <a:t>it in a way that </a:t>
            </a:r>
            <a:r>
              <a:rPr altLang="en-US" b="1" i="1" lang="en-US">
                <a:solidFill>
                  <a:srgbClr val="0070C0"/>
                </a:solidFill>
                <a:latin typeface="Times New Roman" pitchFamily="18" charset="0"/>
                <a:ea typeface="Times New Roman" pitchFamily="18" charset="0"/>
              </a:rPr>
              <a:t>encourages its </a:t>
            </a:r>
            <a:r>
              <a:rPr altLang="en-US" b="1" i="1" lang="en-US">
                <a:solidFill>
                  <a:srgbClr val="0070C0"/>
                </a:solidFill>
                <a:latin typeface="Times New Roman" pitchFamily="18" charset="0"/>
                <a:ea typeface="Times New Roman" pitchFamily="18" charset="0"/>
              </a:rPr>
              <a:t>acceptance.</a:t>
            </a:r>
          </a:p>
          <a:p>
            <a:pPr eaLnBrk="1" hangingPunct="1" latinLnBrk="1" lvl="1">
              <a:lnSpc>
                <a:spcPct val="90000"/>
              </a:lnSpc>
              <a:buFont typeface="Wingdings" pitchFamily="2" charset="2"/>
              <a:buChar char="ü"/>
            </a:pPr>
            <a:endParaRPr altLang="en-US" lang="en-US">
              <a:solidFill>
                <a:srgbClr val="0070C0"/>
              </a:solidFill>
            </a:endParaRPr>
          </a:p>
        </p:txBody>
      </p:sp>
      <p:sp>
        <p:nvSpPr>
          <p:cNvPr id="104868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22</a:t>
            </a:fld>
            <a:endParaRPr altLang="en-US" sz="1200" lang="en-US">
              <a:solidFill>
                <a:srgbClr val="898989"/>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1">
  <p:cSld>
    <p:spTree>
      <p:nvGrpSpPr>
        <p:cNvPr id="424" name=""/>
        <p:cNvGrpSpPr/>
        <p:nvPr/>
      </p:nvGrpSpPr>
      <p:grpSpPr>
        <a:xfrm rot="0">
          <a:off x="0" y="0"/>
          <a:ext cx="0" cy="0"/>
          <a:chOff x="0" y="0"/>
          <a:chExt cx="0" cy="0"/>
        </a:xfrm>
      </p:grpSpPr>
      <p:sp>
        <p:nvSpPr>
          <p:cNvPr id="1048685" name=""/>
          <p:cNvSpPr/>
          <p:nvPr>
            <p:ph type="title" sz="full" idx="0"/>
          </p:nvPr>
        </p:nvSpPr>
        <p:spPr>
          <a:xfrm rot="0">
            <a:off x="457200" y="152400"/>
            <a:ext cx="8229600" cy="1143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2. </a:t>
            </a:r>
            <a:r>
              <a:rPr altLang="en-US" b="1" sz="3200" i="1" lang="en-US">
                <a:solidFill>
                  <a:srgbClr val="FF0000"/>
                </a:solidFill>
                <a:latin typeface="Times New Roman" pitchFamily="18" charset="0"/>
                <a:ea typeface="Times New Roman" pitchFamily="18" charset="0"/>
              </a:rPr>
              <a:t>Lack </a:t>
            </a:r>
            <a:r>
              <a:rPr altLang="en-US" b="1" sz="3200" i="1" lang="en-US">
                <a:solidFill>
                  <a:srgbClr val="FF0000"/>
                </a:solidFill>
                <a:latin typeface="Times New Roman" pitchFamily="18" charset="0"/>
                <a:ea typeface="Times New Roman" pitchFamily="18" charset="0"/>
              </a:rPr>
              <a:t>of familiarity with the situation or the receiver </a:t>
            </a:r>
            <a:br/>
            <a:endParaRPr altLang="en-US" sz="4000" lang="en-US"/>
          </a:p>
        </p:txBody>
      </p:sp>
      <p:sp>
        <p:nvSpPr>
          <p:cNvPr id="1048686" name=""/>
          <p:cNvSpPr/>
          <p:nvPr>
            <p:ph sz="full" idx="1"/>
          </p:nvPr>
        </p:nvSpPr>
        <p:spPr>
          <a:xfrm rot="0">
            <a:off x="152400" y="1371600"/>
            <a:ext cx="8839200" cy="4953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b="1" i="1" lang="en-US">
                <a:solidFill>
                  <a:srgbClr val="0070C0"/>
                </a:solidFill>
                <a:latin typeface="Times New Roman" pitchFamily="18" charset="0"/>
                <a:ea typeface="Times New Roman" pitchFamily="18" charset="0"/>
              </a:rPr>
              <a:t>Lack of familiarity with your audience is an equally serious </a:t>
            </a:r>
            <a:r>
              <a:rPr altLang="en-US" b="1" i="1" lang="en-US">
                <a:solidFill>
                  <a:srgbClr val="0070C0"/>
                </a:solidFill>
                <a:latin typeface="Times New Roman" pitchFamily="18" charset="0"/>
                <a:ea typeface="Times New Roman" pitchFamily="18" charset="0"/>
              </a:rPr>
              <a:t>handicap.</a:t>
            </a:r>
          </a:p>
          <a:p>
            <a:pPr eaLnBrk="1" hangingPunct="1" latinLnBrk="1" lvl="0">
              <a:lnSpc>
                <a:spcPct val="90000"/>
              </a:lnSpc>
              <a:buFont typeface="Wingdings" pitchFamily="2" charset="2"/>
              <a:buChar char="q"/>
            </a:pPr>
            <a:r>
              <a:rPr altLang="en-US" b="1" i="1" lang="en-US">
                <a:latin typeface="Times New Roman" pitchFamily="18" charset="0"/>
                <a:ea typeface="Times New Roman" pitchFamily="18" charset="0"/>
              </a:rPr>
              <a:t> you </a:t>
            </a:r>
            <a:r>
              <a:rPr altLang="en-US" b="1" i="1" lang="en-US">
                <a:latin typeface="Times New Roman" pitchFamily="18" charset="0"/>
                <a:ea typeface="Times New Roman" pitchFamily="18" charset="0"/>
              </a:rPr>
              <a:t>need to know something about </a:t>
            </a:r>
            <a:r>
              <a:rPr altLang="en-US" b="1" i="1" lang="en-US">
                <a:latin typeface="Times New Roman" pitchFamily="18" charset="0"/>
                <a:ea typeface="Times New Roman" pitchFamily="18" charset="0"/>
              </a:rPr>
              <a:t>the</a:t>
            </a:r>
            <a:r>
              <a:rPr altLang="en-US" b="1" i="1" lang="en-US">
                <a:solidFill>
                  <a:srgbClr val="0070C0"/>
                </a:solidFill>
                <a:latin typeface="Times New Roman" pitchFamily="18" charset="0"/>
                <a:ea typeface="Times New Roman" pitchFamily="18" charset="0"/>
              </a:rPr>
              <a:t> </a:t>
            </a:r>
          </a:p>
          <a:p>
            <a:pPr eaLnBrk="1" hangingPunct="1" latinLnBrk="1" lvl="0">
              <a:lnSpc>
                <a:spcPct val="90000"/>
              </a:lnSpc>
              <a:buFont typeface="Wingdings" pitchFamily="2" charset="2"/>
              <a:buChar char="v"/>
            </a:pPr>
            <a:r>
              <a:rPr altLang="en-US" b="1" i="1" lang="en-US">
                <a:solidFill>
                  <a:srgbClr val="0070C0"/>
                </a:solidFill>
                <a:latin typeface="Times New Roman" pitchFamily="18" charset="0"/>
                <a:ea typeface="Times New Roman" pitchFamily="18" charset="0"/>
              </a:rPr>
              <a:t>education</a:t>
            </a:r>
            <a:r>
              <a:rPr altLang="en-US" b="1" i="1" lang="en-US">
                <a:solidFill>
                  <a:srgbClr val="0070C0"/>
                </a:solidFill>
                <a:latin typeface="Times New Roman" pitchFamily="18" charset="0"/>
                <a:ea typeface="Times New Roman" pitchFamily="18" charset="0"/>
              </a:rPr>
              <a:t>, </a:t>
            </a:r>
          </a:p>
          <a:p>
            <a:pPr eaLnBrk="1" hangingPunct="1" latinLnBrk="1" lvl="0">
              <a:lnSpc>
                <a:spcPct val="90000"/>
              </a:lnSpc>
              <a:buFont typeface="Wingdings" pitchFamily="2" charset="2"/>
              <a:buChar char="v"/>
            </a:pPr>
            <a:r>
              <a:rPr altLang="en-US" b="1" i="1" lang="en-US">
                <a:solidFill>
                  <a:srgbClr val="0070C0"/>
                </a:solidFill>
                <a:latin typeface="Times New Roman" pitchFamily="18" charset="0"/>
                <a:ea typeface="Times New Roman" pitchFamily="18" charset="0"/>
              </a:rPr>
              <a:t>age</a:t>
            </a:r>
            <a:r>
              <a:rPr altLang="en-US" b="1" i="1" lang="en-US">
                <a:solidFill>
                  <a:srgbClr val="0070C0"/>
                </a:solidFill>
                <a:latin typeface="Times New Roman" pitchFamily="18" charset="0"/>
                <a:ea typeface="Times New Roman" pitchFamily="18" charset="0"/>
              </a:rPr>
              <a:t>, </a:t>
            </a:r>
          </a:p>
          <a:p>
            <a:pPr eaLnBrk="1" hangingPunct="1" latinLnBrk="1" lvl="0">
              <a:lnSpc>
                <a:spcPct val="90000"/>
              </a:lnSpc>
              <a:buFont typeface="Wingdings" pitchFamily="2" charset="2"/>
              <a:buChar char="v"/>
            </a:pPr>
            <a:r>
              <a:rPr altLang="en-US" b="1" i="1" lang="en-US">
                <a:solidFill>
                  <a:srgbClr val="0070C0"/>
                </a:solidFill>
                <a:latin typeface="Times New Roman" pitchFamily="18" charset="0"/>
                <a:ea typeface="Times New Roman" pitchFamily="18" charset="0"/>
              </a:rPr>
              <a:t>status</a:t>
            </a:r>
            <a:r>
              <a:rPr altLang="en-US" b="1" i="1" lang="en-US">
                <a:solidFill>
                  <a:srgbClr val="0070C0"/>
                </a:solidFill>
                <a:latin typeface="Times New Roman" pitchFamily="18" charset="0"/>
                <a:ea typeface="Times New Roman" pitchFamily="18" charset="0"/>
              </a:rPr>
              <a:t>, </a:t>
            </a:r>
            <a:r>
              <a:rPr altLang="en-US" b="1" i="1" lang="en-US">
                <a:solidFill>
                  <a:srgbClr val="0070C0"/>
                </a:solidFill>
                <a:latin typeface="Times New Roman" pitchFamily="18" charset="0"/>
                <a:ea typeface="Times New Roman" pitchFamily="18" charset="0"/>
              </a:rPr>
              <a:t>and</a:t>
            </a:r>
          </a:p>
          <a:p>
            <a:pPr eaLnBrk="1" hangingPunct="1" latinLnBrk="1" lvl="0">
              <a:lnSpc>
                <a:spcPct val="90000"/>
              </a:lnSpc>
              <a:buFont typeface="Wingdings" pitchFamily="2" charset="2"/>
              <a:buChar char="v"/>
            </a:pPr>
            <a:r>
              <a:rPr altLang="en-US" b="1" i="1" lang="en-US">
                <a:solidFill>
                  <a:srgbClr val="0070C0"/>
                </a:solidFill>
                <a:latin typeface="Times New Roman" pitchFamily="18" charset="0"/>
                <a:ea typeface="Times New Roman" pitchFamily="18" charset="0"/>
              </a:rPr>
              <a:t>style </a:t>
            </a:r>
            <a:r>
              <a:rPr altLang="en-US" b="1" i="1" lang="en-US">
                <a:solidFill>
                  <a:srgbClr val="0070C0"/>
                </a:solidFill>
                <a:latin typeface="Times New Roman" pitchFamily="18" charset="0"/>
                <a:ea typeface="Times New Roman" pitchFamily="18" charset="0"/>
              </a:rPr>
              <a:t>of the </a:t>
            </a:r>
            <a:r>
              <a:rPr altLang="en-US" b="1" i="1" lang="en-US">
                <a:solidFill>
                  <a:srgbClr val="0070C0"/>
                </a:solidFill>
                <a:latin typeface="Times New Roman" pitchFamily="18" charset="0"/>
                <a:ea typeface="Times New Roman" pitchFamily="18" charset="0"/>
              </a:rPr>
              <a:t>receiver</a:t>
            </a:r>
          </a:p>
          <a:p>
            <a:pPr eaLnBrk="1" hangingPunct="1" latinLnBrk="1" lvl="0">
              <a:lnSpc>
                <a:spcPct val="90000"/>
              </a:lnSpc>
            </a:pPr>
            <a:r>
              <a:rPr altLang="en-US" b="1" i="1" lang="en-US">
                <a:solidFill>
                  <a:srgbClr val="FF0000"/>
                </a:solidFill>
                <a:latin typeface="Times New Roman" pitchFamily="18" charset="0"/>
                <a:ea typeface="Times New Roman" pitchFamily="18" charset="0"/>
              </a:rPr>
              <a:t>A</a:t>
            </a:r>
            <a:r>
              <a:rPr altLang="en-US" b="1" i="1" lang="en-US">
                <a:solidFill>
                  <a:srgbClr val="FF0000"/>
                </a:solidFill>
                <a:latin typeface="Times New Roman" pitchFamily="18" charset="0"/>
                <a:ea typeface="Times New Roman" pitchFamily="18" charset="0"/>
              </a:rPr>
              <a:t>sk </a:t>
            </a:r>
            <a:r>
              <a:rPr altLang="en-US" b="1" i="1" lang="en-US">
                <a:solidFill>
                  <a:srgbClr val="00B0F0"/>
                </a:solidFill>
                <a:latin typeface="Times New Roman" pitchFamily="18" charset="0"/>
                <a:ea typeface="Times New Roman" pitchFamily="18" charset="0"/>
              </a:rPr>
              <a:t>why you are preparing the message </a:t>
            </a:r>
            <a:r>
              <a:rPr altLang="en-US" b="1" i="1" lang="en-US">
                <a:solidFill>
                  <a:srgbClr val="FF0000"/>
                </a:solidFill>
                <a:latin typeface="Times New Roman" pitchFamily="18" charset="0"/>
                <a:ea typeface="Times New Roman" pitchFamily="18" charset="0"/>
              </a:rPr>
              <a:t>&amp; f</a:t>
            </a:r>
            <a:r>
              <a:rPr altLang="en-US" b="1" i="1" lang="en-US">
                <a:solidFill>
                  <a:srgbClr val="7030A0"/>
                </a:solidFill>
                <a:latin typeface="Times New Roman" pitchFamily="18" charset="0"/>
                <a:ea typeface="Times New Roman" pitchFamily="18" charset="0"/>
              </a:rPr>
              <a:t>or whom you are preparing it. </a:t>
            </a:r>
          </a:p>
          <a:p>
            <a:pPr eaLnBrk="1" hangingPunct="1" latinLnBrk="1" lvl="0">
              <a:lnSpc>
                <a:spcPct val="90000"/>
              </a:lnSpc>
            </a:pPr>
            <a:endParaRPr altLang="en-US" b="1" i="1" lang="en-US">
              <a:latin typeface="Times New Roman" pitchFamily="18" charset="0"/>
              <a:ea typeface="Times New Roman" pitchFamily="18" charset="0"/>
            </a:endParaRPr>
          </a:p>
        </p:txBody>
      </p:sp>
      <p:sp>
        <p:nvSpPr>
          <p:cNvPr id="104868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23</a:t>
            </a:fld>
            <a:endParaRPr altLang="en-US" sz="1200" lang="en-US">
              <a:solidFill>
                <a:srgbClr val="898989"/>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1">
  <p:cSld>
    <p:spTree>
      <p:nvGrpSpPr>
        <p:cNvPr id="425" name=""/>
        <p:cNvGrpSpPr/>
        <p:nvPr/>
      </p:nvGrpSpPr>
      <p:grpSpPr>
        <a:xfrm rot="0">
          <a:off x="0" y="0"/>
          <a:ext cx="0" cy="0"/>
          <a:chOff x="0" y="0"/>
          <a:chExt cx="0" cy="0"/>
        </a:xfrm>
      </p:grpSpPr>
      <p:sp>
        <p:nvSpPr>
          <p:cNvPr id="1048688"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3. Emotional </a:t>
            </a:r>
            <a:r>
              <a:rPr altLang="en-US" b="1" sz="4000" lang="en-US">
                <a:latin typeface="Times New Roman" pitchFamily="18" charset="0"/>
                <a:ea typeface="Times New Roman" pitchFamily="18" charset="0"/>
              </a:rPr>
              <a:t>conflicts </a:t>
            </a:r>
            <a:br/>
            <a:endParaRPr altLang="en-US" sz="4000" lang="en-US"/>
          </a:p>
        </p:txBody>
      </p:sp>
      <p:sp>
        <p:nvSpPr>
          <p:cNvPr id="1048689" name=""/>
          <p:cNvSpPr/>
          <p:nvPr>
            <p:ph sz="full" idx="1"/>
          </p:nvPr>
        </p:nvSpPr>
        <p:spPr>
          <a:xfrm rot="0">
            <a:off x="228600" y="9144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150000"/>
              </a:lnSpc>
            </a:pPr>
            <a:r>
              <a:rPr altLang="en-US" b="1" i="1" lang="en-US">
                <a:latin typeface="Times New Roman" pitchFamily="18" charset="0"/>
                <a:ea typeface="Times New Roman" pitchFamily="18" charset="0"/>
              </a:rPr>
              <a:t>This occur when </a:t>
            </a:r>
            <a:r>
              <a:rPr altLang="en-US" b="1" i="1" lang="en-US">
                <a:solidFill>
                  <a:srgbClr val="FF0000"/>
                </a:solidFill>
                <a:latin typeface="Times New Roman" pitchFamily="18" charset="0"/>
                <a:ea typeface="Times New Roman" pitchFamily="18" charset="0"/>
              </a:rPr>
              <a:t>sender has conflicting emotions about the subject or the audience.</a:t>
            </a:r>
          </a:p>
          <a:p>
            <a:pPr eaLnBrk="1" hangingPunct="1" latinLnBrk="1" lvl="0">
              <a:lnSpc>
                <a:spcPct val="150000"/>
              </a:lnSpc>
            </a:pPr>
            <a:r>
              <a:rPr altLang="en-US" b="1" i="1" lang="en-US">
                <a:latin typeface="Times New Roman" pitchFamily="18" charset="0"/>
                <a:ea typeface="Times New Roman" pitchFamily="18" charset="0"/>
              </a:rPr>
              <a:t>When sender feel that his information </a:t>
            </a:r>
            <a:r>
              <a:rPr altLang="en-US" b="1" i="1" lang="en-US">
                <a:solidFill>
                  <a:srgbClr val="002060"/>
                </a:solidFill>
                <a:latin typeface="Times New Roman" pitchFamily="18" charset="0"/>
                <a:ea typeface="Times New Roman" pitchFamily="18" charset="0"/>
              </a:rPr>
              <a:t>will disappoint the receiver.</a:t>
            </a:r>
          </a:p>
          <a:p>
            <a:pPr eaLnBrk="1" hangingPunct="1" latinLnBrk="1" lvl="0">
              <a:lnSpc>
                <a:spcPct val="150000"/>
              </a:lnSpc>
            </a:pPr>
            <a:r>
              <a:rPr altLang="en-US" b="1" i="1" lang="en-US">
                <a:latin typeface="Times New Roman" pitchFamily="18" charset="0"/>
                <a:ea typeface="Times New Roman" pitchFamily="18" charset="0"/>
              </a:rPr>
              <a:t>In business communications </a:t>
            </a:r>
            <a:r>
              <a:rPr altLang="en-US" b="1" i="1" lang="en-US">
                <a:solidFill>
                  <a:srgbClr val="7030A0"/>
                </a:solidFill>
                <a:latin typeface="Times New Roman" pitchFamily="18" charset="0"/>
                <a:ea typeface="Times New Roman" pitchFamily="18" charset="0"/>
              </a:rPr>
              <a:t>try to maintain your objectivity.</a:t>
            </a:r>
          </a:p>
        </p:txBody>
      </p:sp>
      <p:sp>
        <p:nvSpPr>
          <p:cNvPr id="104869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24</a:t>
            </a:fld>
            <a:endParaRPr altLang="en-US" sz="1200" lang="en-US">
              <a:solidFill>
                <a:srgbClr val="898989"/>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1">
  <p:cSld>
    <p:spTree>
      <p:nvGrpSpPr>
        <p:cNvPr id="426" name=""/>
        <p:cNvGrpSpPr/>
        <p:nvPr/>
      </p:nvGrpSpPr>
      <p:grpSpPr>
        <a:xfrm rot="0">
          <a:off x="0" y="0"/>
          <a:ext cx="0" cy="0"/>
          <a:chOff x="0" y="0"/>
          <a:chExt cx="0" cy="0"/>
        </a:xfrm>
      </p:grpSpPr>
      <p:sp>
        <p:nvSpPr>
          <p:cNvPr id="1048691" name=""/>
          <p:cNvSpPr/>
          <p:nvPr>
            <p:ph type="title" sz="full" idx="0"/>
          </p:nvPr>
        </p:nvSpPr>
        <p:spPr>
          <a:xfrm rot="0">
            <a:off x="457200" y="1524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4. </a:t>
            </a:r>
            <a:r>
              <a:rPr altLang="en-US" b="1" sz="4000" lang="en-US">
                <a:solidFill>
                  <a:srgbClr val="FF0000"/>
                </a:solidFill>
                <a:latin typeface="Times New Roman" pitchFamily="18" charset="0"/>
                <a:ea typeface="Times New Roman" pitchFamily="18" charset="0"/>
              </a:rPr>
              <a:t>Difficulty </a:t>
            </a:r>
            <a:r>
              <a:rPr altLang="en-US" b="1" sz="4000" lang="en-US">
                <a:solidFill>
                  <a:srgbClr val="FF0000"/>
                </a:solidFill>
                <a:latin typeface="Times New Roman" pitchFamily="18" charset="0"/>
                <a:ea typeface="Times New Roman" pitchFamily="18" charset="0"/>
              </a:rPr>
              <a:t>of expressing ideas </a:t>
            </a:r>
            <a:br/>
            <a:endParaRPr altLang="en-US" sz="4000" lang="en-US"/>
          </a:p>
        </p:txBody>
      </p:sp>
      <p:sp>
        <p:nvSpPr>
          <p:cNvPr id="1048692" name=""/>
          <p:cNvSpPr/>
          <p:nvPr>
            <p:ph sz="full" idx="1"/>
          </p:nvPr>
        </p:nvSpPr>
        <p:spPr>
          <a:xfrm rot="0">
            <a:off x="1524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140000"/>
              </a:lnSpc>
              <a:buNone/>
            </a:pPr>
            <a:r>
              <a:rPr altLang="en-US" b="1" i="1" lang="en-US">
                <a:latin typeface="Times New Roman" pitchFamily="18" charset="0"/>
                <a:ea typeface="Times New Roman" pitchFamily="18" charset="0"/>
              </a:rPr>
              <a:t>This problem occur from the following causes</a:t>
            </a:r>
          </a:p>
          <a:p>
            <a:pPr eaLnBrk="1" hangingPunct="1" indent="0" latinLnBrk="1" lvl="0" marL="0">
              <a:lnSpc>
                <a:spcPct val="140000"/>
              </a:lnSpc>
              <a:buFont typeface="Wingdings" pitchFamily="2" charset="2"/>
              <a:buChar char="v"/>
            </a:pPr>
            <a:r>
              <a:rPr altLang="en-US" b="1" i="1" lang="en-US">
                <a:solidFill>
                  <a:srgbClr val="0070C0"/>
                </a:solidFill>
                <a:latin typeface="Times New Roman" pitchFamily="18" charset="0"/>
                <a:ea typeface="Times New Roman" pitchFamily="18" charset="0"/>
              </a:rPr>
              <a:t>Lack </a:t>
            </a:r>
            <a:r>
              <a:rPr altLang="en-US" b="1" i="1" lang="en-US">
                <a:solidFill>
                  <a:srgbClr val="0070C0"/>
                </a:solidFill>
                <a:latin typeface="Times New Roman" pitchFamily="18" charset="0"/>
                <a:ea typeface="Times New Roman" pitchFamily="18" charset="0"/>
              </a:rPr>
              <a:t>of experience in writing or speaking </a:t>
            </a:r>
          </a:p>
          <a:p>
            <a:pPr eaLnBrk="1" hangingPunct="1" indent="0" latinLnBrk="1" lvl="0" marL="0">
              <a:lnSpc>
                <a:spcPct val="140000"/>
              </a:lnSpc>
              <a:buFont typeface="Wingdings" pitchFamily="2" charset="2"/>
              <a:buChar char="v"/>
            </a:pPr>
            <a:r>
              <a:rPr altLang="en-US" b="1" i="1" lang="en-US">
                <a:solidFill>
                  <a:srgbClr val="0070C0"/>
                </a:solidFill>
                <a:latin typeface="Times New Roman" pitchFamily="18" charset="0"/>
                <a:ea typeface="Times New Roman" pitchFamily="18" charset="0"/>
              </a:rPr>
              <a:t> </a:t>
            </a:r>
            <a:r>
              <a:rPr altLang="en-US" b="1" i="1" lang="en-US">
                <a:solidFill>
                  <a:srgbClr val="0070C0"/>
                </a:solidFill>
                <a:latin typeface="Times New Roman" pitchFamily="18" charset="0"/>
                <a:ea typeface="Times New Roman" pitchFamily="18" charset="0"/>
              </a:rPr>
              <a:t>limited vocabulary </a:t>
            </a:r>
          </a:p>
          <a:p>
            <a:pPr eaLnBrk="1" hangingPunct="1" indent="0" latinLnBrk="1" lvl="0" marL="0">
              <a:lnSpc>
                <a:spcPct val="140000"/>
              </a:lnSpc>
              <a:buFont typeface="Wingdings" pitchFamily="2" charset="2"/>
              <a:buChar char="v"/>
            </a:pPr>
            <a:r>
              <a:rPr altLang="en-US" b="1" i="1" lang="en-US">
                <a:solidFill>
                  <a:srgbClr val="0070C0"/>
                </a:solidFill>
                <a:latin typeface="Times New Roman" pitchFamily="18" charset="0"/>
                <a:ea typeface="Times New Roman" pitchFamily="18" charset="0"/>
              </a:rPr>
              <a:t>uncertainty </a:t>
            </a:r>
            <a:r>
              <a:rPr altLang="en-US" b="1" i="1" lang="en-US">
                <a:solidFill>
                  <a:srgbClr val="0070C0"/>
                </a:solidFill>
                <a:latin typeface="Times New Roman" pitchFamily="18" charset="0"/>
                <a:ea typeface="Times New Roman" pitchFamily="18" charset="0"/>
              </a:rPr>
              <a:t>about questions of </a:t>
            </a:r>
            <a:r>
              <a:rPr altLang="en-US" b="1" i="1" lang="en-US">
                <a:solidFill>
                  <a:srgbClr val="FF0000"/>
                </a:solidFill>
                <a:latin typeface="Times New Roman" pitchFamily="18" charset="0"/>
                <a:ea typeface="Times New Roman" pitchFamily="18" charset="0"/>
              </a:rPr>
              <a:t>grammar, punctuation, and style</a:t>
            </a:r>
            <a:r>
              <a:rPr altLang="en-US" b="1" i="1" lang="en-US">
                <a:solidFill>
                  <a:srgbClr val="FF0000"/>
                </a:solidFill>
                <a:latin typeface="Times New Roman" pitchFamily="18" charset="0"/>
                <a:ea typeface="Times New Roman" pitchFamily="18" charset="0"/>
              </a:rPr>
              <a:t>.</a:t>
            </a:r>
          </a:p>
          <a:p>
            <a:pPr eaLnBrk="1" hangingPunct="1" indent="0" latinLnBrk="1" lvl="0" marL="0">
              <a:lnSpc>
                <a:spcPct val="140000"/>
              </a:lnSpc>
              <a:buFont typeface="Wingdings" pitchFamily="2" charset="2"/>
              <a:buChar char="q"/>
            </a:pPr>
            <a:r>
              <a:rPr altLang="en-US" b="1" i="1" lang="en-US">
                <a:latin typeface="Times New Roman" pitchFamily="18" charset="0"/>
                <a:ea typeface="Times New Roman" pitchFamily="18" charset="0"/>
              </a:rPr>
              <a:t>An </a:t>
            </a:r>
            <a:r>
              <a:rPr altLang="en-US" b="1" i="1" lang="en-US">
                <a:latin typeface="Times New Roman" pitchFamily="18" charset="0"/>
                <a:ea typeface="Times New Roman" pitchFamily="18" charset="0"/>
              </a:rPr>
              <a:t>inability to put thoughts into words can be overcome through </a:t>
            </a:r>
            <a:r>
              <a:rPr altLang="en-US" b="1" i="1" lang="en-US">
                <a:solidFill>
                  <a:srgbClr val="FF0000"/>
                </a:solidFill>
                <a:latin typeface="Times New Roman" pitchFamily="18" charset="0"/>
                <a:ea typeface="Times New Roman" pitchFamily="18" charset="0"/>
              </a:rPr>
              <a:t>study &amp; practice. </a:t>
            </a:r>
          </a:p>
          <a:p>
            <a:pPr eaLnBrk="1" hangingPunct="1" indent="0" latinLnBrk="1" lvl="0" marL="0">
              <a:lnSpc>
                <a:spcPct val="140000"/>
              </a:lnSpc>
            </a:pPr>
            <a:endParaRPr altLang="en-US" b="1" i="1" lang="en-US">
              <a:latin typeface="Times New Roman" pitchFamily="18" charset="0"/>
              <a:ea typeface="Times New Roman" pitchFamily="18" charset="0"/>
            </a:endParaRPr>
          </a:p>
        </p:txBody>
      </p:sp>
      <p:sp>
        <p:nvSpPr>
          <p:cNvPr id="104869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25</a:t>
            </a:fld>
            <a:endParaRPr altLang="en-US" sz="1200" lang="en-US">
              <a:solidFill>
                <a:srgbClr val="898989"/>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1">
  <p:cSld>
    <p:spTree>
      <p:nvGrpSpPr>
        <p:cNvPr id="427" name=""/>
        <p:cNvGrpSpPr/>
        <p:nvPr/>
      </p:nvGrpSpPr>
      <p:grpSpPr>
        <a:xfrm rot="0">
          <a:off x="0" y="0"/>
          <a:ext cx="0" cy="0"/>
          <a:chOff x="0" y="0"/>
          <a:chExt cx="0" cy="0"/>
        </a:xfrm>
      </p:grpSpPr>
      <p:sp>
        <p:nvSpPr>
          <p:cNvPr id="1048694" name=""/>
          <p:cNvSpPr/>
          <p:nvPr>
            <p:ph type="title" sz="full" idx="0"/>
          </p:nvPr>
        </p:nvSpPr>
        <p:spPr>
          <a:xfrm rot="0">
            <a:off x="457200" y="76200"/>
            <a:ext cx="82296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3. </a:t>
            </a:r>
            <a:r>
              <a:rPr altLang="en-US" b="1" sz="4000" lang="en-US">
                <a:latin typeface="Times New Roman" pitchFamily="18" charset="0"/>
                <a:ea typeface="Times New Roman" pitchFamily="18" charset="0"/>
              </a:rPr>
              <a:t>The </a:t>
            </a:r>
            <a:r>
              <a:rPr altLang="en-US" b="1" sz="4000" lang="en-US">
                <a:latin typeface="Times New Roman" pitchFamily="18" charset="0"/>
                <a:ea typeface="Times New Roman" pitchFamily="18" charset="0"/>
              </a:rPr>
              <a:t>Message is Transmitted </a:t>
            </a:r>
            <a:br/>
            <a:endParaRPr altLang="en-US" sz="4000" lang="en-US"/>
          </a:p>
        </p:txBody>
      </p:sp>
      <p:sp>
        <p:nvSpPr>
          <p:cNvPr id="1048695" name=""/>
          <p:cNvSpPr/>
          <p:nvPr>
            <p:ph sz="full" idx="1"/>
          </p:nvPr>
        </p:nvSpPr>
        <p:spPr>
          <a:xfrm rot="0">
            <a:off x="228600" y="914400"/>
            <a:ext cx="86868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q"/>
            </a:pPr>
            <a:r>
              <a:rPr altLang="en-US" lang="en-US">
                <a:latin typeface="Times New Roman" pitchFamily="18" charset="0"/>
                <a:ea typeface="Times New Roman" pitchFamily="18" charset="0"/>
              </a:rPr>
              <a:t>It is </a:t>
            </a:r>
            <a:r>
              <a:rPr altLang="en-US" lang="en-US">
                <a:solidFill>
                  <a:srgbClr val="FF0000"/>
                </a:solidFill>
                <a:latin typeface="Times New Roman" pitchFamily="18" charset="0"/>
                <a:ea typeface="Times New Roman" pitchFamily="18" charset="0"/>
              </a:rPr>
              <a:t>physical transmission of the message from sender to receiver</a:t>
            </a:r>
            <a:r>
              <a:rPr altLang="en-US" lang="en-US">
                <a:solidFill>
                  <a:srgbClr val="FF0000"/>
                </a:solidFill>
                <a:latin typeface="Times New Roman" pitchFamily="18" charset="0"/>
                <a:ea typeface="Times New Roman" pitchFamily="18" charset="0"/>
              </a:rPr>
              <a:t>.</a:t>
            </a:r>
          </a:p>
          <a:p>
            <a:pPr eaLnBrk="1" hangingPunct="1" latinLnBrk="1" lvl="0">
              <a:lnSpc>
                <a:spcPct val="90000"/>
              </a:lnSpc>
              <a:buFont typeface="Wingdings" pitchFamily="2" charset="2"/>
              <a:buChar char="q"/>
            </a:pPr>
            <a:r>
              <a:rPr altLang="en-US" lang="en-US">
                <a:solidFill>
                  <a:srgbClr val="0070C0"/>
                </a:solidFill>
                <a:latin typeface="Times New Roman" pitchFamily="18" charset="0"/>
                <a:ea typeface="Times New Roman" pitchFamily="18" charset="0"/>
              </a:rPr>
              <a:t>Decide </a:t>
            </a:r>
            <a:r>
              <a:rPr altLang="en-US" lang="en-US">
                <a:solidFill>
                  <a:srgbClr val="0070C0"/>
                </a:solidFill>
                <a:latin typeface="Times New Roman" pitchFamily="18" charset="0"/>
                <a:ea typeface="Times New Roman" pitchFamily="18" charset="0"/>
              </a:rPr>
              <a:t>w</a:t>
            </a:r>
            <a:r>
              <a:rPr altLang="en-US" lang="en-US">
                <a:solidFill>
                  <a:srgbClr val="0070C0"/>
                </a:solidFill>
                <a:latin typeface="Times New Roman" pitchFamily="18" charset="0"/>
                <a:ea typeface="Times New Roman" pitchFamily="18" charset="0"/>
              </a:rPr>
              <a:t>hat </a:t>
            </a:r>
            <a:r>
              <a:rPr altLang="en-US" lang="en-US">
                <a:solidFill>
                  <a:srgbClr val="0070C0"/>
                </a:solidFill>
                <a:latin typeface="Times New Roman" pitchFamily="18" charset="0"/>
                <a:ea typeface="Times New Roman" pitchFamily="18" charset="0"/>
              </a:rPr>
              <a:t>is the appropriate channel for any given message</a:t>
            </a:r>
            <a:r>
              <a:rPr altLang="en-US" lang="en-US">
                <a:solidFill>
                  <a:srgbClr val="0070C0"/>
                </a:solidFill>
                <a:latin typeface="Times New Roman" pitchFamily="18" charset="0"/>
                <a:ea typeface="Times New Roman" pitchFamily="18" charset="0"/>
              </a:rPr>
              <a:t>?</a:t>
            </a:r>
          </a:p>
          <a:p>
            <a:pPr eaLnBrk="1" hangingPunct="1" latinLnBrk="1" lvl="0">
              <a:lnSpc>
                <a:spcPct val="90000"/>
              </a:lnSpc>
              <a:buFont typeface="Wingdings" pitchFamily="2" charset="2"/>
              <a:buChar char="q"/>
            </a:pPr>
            <a:r>
              <a:rPr altLang="en-US" lang="en-US">
                <a:latin typeface="Times New Roman" pitchFamily="18" charset="0"/>
                <a:ea typeface="Times New Roman" pitchFamily="18" charset="0"/>
              </a:rPr>
              <a:t>you can </a:t>
            </a:r>
            <a:r>
              <a:rPr altLang="en-US" lang="en-US">
                <a:solidFill>
                  <a:srgbClr val="FF0000"/>
                </a:solidFill>
                <a:latin typeface="Times New Roman" pitchFamily="18" charset="0"/>
                <a:ea typeface="Times New Roman" pitchFamily="18" charset="0"/>
              </a:rPr>
              <a:t>convey a message by </a:t>
            </a:r>
          </a:p>
          <a:p>
            <a:pPr algn="ctr" eaLnBrk="1" hangingPunct="1" latinLnBrk="1" lvl="0">
              <a:lnSpc>
                <a:spcPct val="90000"/>
              </a:lnSpc>
              <a:buFont typeface="Wingdings" pitchFamily="2" charset="2"/>
              <a:buChar char="ü"/>
            </a:pPr>
            <a:r>
              <a:rPr altLang="en-US" lang="en-US">
                <a:solidFill>
                  <a:srgbClr val="7030A0"/>
                </a:solidFill>
                <a:latin typeface="Times New Roman" pitchFamily="18" charset="0"/>
                <a:ea typeface="Times New Roman" pitchFamily="18" charset="0"/>
              </a:rPr>
              <a:t>phone</a:t>
            </a:r>
            <a:r>
              <a:rPr altLang="en-US" lang="en-US">
                <a:solidFill>
                  <a:srgbClr val="7030A0"/>
                </a:solidFill>
                <a:latin typeface="Times New Roman" pitchFamily="18" charset="0"/>
                <a:ea typeface="Times New Roman" pitchFamily="18" charset="0"/>
              </a:rPr>
              <a:t>, </a:t>
            </a:r>
          </a:p>
          <a:p>
            <a:pPr algn="ctr" eaLnBrk="1" hangingPunct="1" latinLnBrk="1" lvl="0">
              <a:lnSpc>
                <a:spcPct val="90000"/>
              </a:lnSpc>
              <a:buFont typeface="Wingdings" pitchFamily="2" charset="2"/>
              <a:buChar char="ü"/>
            </a:pPr>
            <a:r>
              <a:rPr altLang="en-US" lang="en-US">
                <a:solidFill>
                  <a:srgbClr val="7030A0"/>
                </a:solidFill>
                <a:latin typeface="Times New Roman" pitchFamily="18" charset="0"/>
                <a:ea typeface="Times New Roman" pitchFamily="18" charset="0"/>
              </a:rPr>
              <a:t>computer</a:t>
            </a:r>
            <a:r>
              <a:rPr altLang="en-US" lang="en-US">
                <a:solidFill>
                  <a:srgbClr val="7030A0"/>
                </a:solidFill>
                <a:latin typeface="Times New Roman" pitchFamily="18" charset="0"/>
                <a:ea typeface="Times New Roman" pitchFamily="18" charset="0"/>
              </a:rPr>
              <a:t>, </a:t>
            </a:r>
          </a:p>
          <a:p>
            <a:pPr algn="ctr" eaLnBrk="1" hangingPunct="1" latinLnBrk="1" lvl="0">
              <a:lnSpc>
                <a:spcPct val="90000"/>
              </a:lnSpc>
              <a:buFont typeface="Wingdings" pitchFamily="2" charset="2"/>
              <a:buChar char="ü"/>
            </a:pPr>
            <a:r>
              <a:rPr altLang="en-US" lang="en-US">
                <a:solidFill>
                  <a:srgbClr val="7030A0"/>
                </a:solidFill>
                <a:latin typeface="Times New Roman" pitchFamily="18" charset="0"/>
                <a:ea typeface="Times New Roman" pitchFamily="18" charset="0"/>
              </a:rPr>
              <a:t>face-to-face</a:t>
            </a:r>
          </a:p>
          <a:p>
            <a:pPr algn="ctr" eaLnBrk="1" hangingPunct="1" latinLnBrk="1" lvl="0">
              <a:lnSpc>
                <a:spcPct val="90000"/>
              </a:lnSpc>
              <a:buFont typeface="Wingdings" pitchFamily="2" charset="2"/>
              <a:buChar char="ü"/>
            </a:pPr>
            <a:r>
              <a:rPr altLang="en-US" lang="en-US">
                <a:solidFill>
                  <a:srgbClr val="7030A0"/>
                </a:solidFill>
                <a:latin typeface="Times New Roman" pitchFamily="18" charset="0"/>
                <a:ea typeface="Times New Roman" pitchFamily="18" charset="0"/>
              </a:rPr>
              <a:t>letter</a:t>
            </a:r>
          </a:p>
          <a:p>
            <a:pPr algn="ctr" eaLnBrk="1" hangingPunct="1" latinLnBrk="1" lvl="0">
              <a:lnSpc>
                <a:spcPct val="90000"/>
              </a:lnSpc>
              <a:buFont typeface="Wingdings" pitchFamily="2" charset="2"/>
              <a:buChar char="ü"/>
            </a:pPr>
            <a:r>
              <a:rPr altLang="en-US" lang="en-US">
                <a:solidFill>
                  <a:srgbClr val="7030A0"/>
                </a:solidFill>
                <a:latin typeface="Times New Roman" pitchFamily="18" charset="0"/>
                <a:ea typeface="Times New Roman" pitchFamily="18" charset="0"/>
              </a:rPr>
              <a:t>other </a:t>
            </a:r>
            <a:r>
              <a:rPr altLang="en-US" lang="en-US">
                <a:solidFill>
                  <a:srgbClr val="7030A0"/>
                </a:solidFill>
                <a:latin typeface="Times New Roman" pitchFamily="18" charset="0"/>
                <a:ea typeface="Times New Roman" pitchFamily="18" charset="0"/>
              </a:rPr>
              <a:t>medium. </a:t>
            </a:r>
          </a:p>
          <a:p>
            <a:pPr eaLnBrk="1" hangingPunct="1" latinLnBrk="1" lvl="0">
              <a:lnSpc>
                <a:spcPct val="90000"/>
              </a:lnSpc>
            </a:pPr>
            <a:endParaRPr altLang="en-US" lang="en-US">
              <a:latin typeface="Times New Roman" pitchFamily="18" charset="0"/>
              <a:ea typeface="Times New Roman" pitchFamily="18" charset="0"/>
            </a:endParaRPr>
          </a:p>
        </p:txBody>
      </p:sp>
      <p:sp>
        <p:nvSpPr>
          <p:cNvPr id="104869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26</a:t>
            </a:fld>
            <a:endParaRPr altLang="en-US" sz="1200" lang="en-US">
              <a:solidFill>
                <a:srgbClr val="89898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1">
  <p:cSld>
    <p:spTree>
      <p:nvGrpSpPr>
        <p:cNvPr id="428" name=""/>
        <p:cNvGrpSpPr/>
        <p:nvPr/>
      </p:nvGrpSpPr>
      <p:grpSpPr>
        <a:xfrm rot="0">
          <a:off x="0" y="0"/>
          <a:ext cx="0" cy="0"/>
          <a:chOff x="0" y="0"/>
          <a:chExt cx="0" cy="0"/>
        </a:xfrm>
      </p:grpSpPr>
      <p:sp>
        <p:nvSpPr>
          <p:cNvPr id="1048697"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lang="en-US"/>
              <a:t>4. </a:t>
            </a:r>
            <a:r>
              <a:rPr altLang="en-US" b="1" sz="3200" lang="en-US">
                <a:latin typeface="Times New Roman" pitchFamily="18" charset="0"/>
                <a:ea typeface="Times New Roman" pitchFamily="18" charset="0"/>
              </a:rPr>
              <a:t>The Receiver</a:t>
            </a:r>
            <a:r>
              <a:rPr altLang="en-US" b="1" sz="3200" lang="en-US">
                <a:latin typeface="Times New Roman" pitchFamily="18" charset="0"/>
                <a:ea typeface="Times New Roman" pitchFamily="18" charset="0"/>
              </a:rPr>
              <a:t> </a:t>
            </a:r>
            <a:r>
              <a:rPr altLang="en-US" b="1" sz="3200" lang="en-US">
                <a:latin typeface="Times New Roman" pitchFamily="18" charset="0"/>
                <a:ea typeface="Times New Roman" pitchFamily="18" charset="0"/>
              </a:rPr>
              <a:t>(‘</a:t>
            </a:r>
            <a:r>
              <a:rPr altLang="en-US" b="1" sz="3200" lang="en-US">
                <a:solidFill>
                  <a:srgbClr val="FF0000"/>
                </a:solidFill>
                <a:latin typeface="Times New Roman" pitchFamily="18" charset="0"/>
                <a:ea typeface="Times New Roman" pitchFamily="18" charset="0"/>
              </a:rPr>
              <a:t>decoder’</a:t>
            </a:r>
            <a:r>
              <a:rPr altLang="en-US" b="1" sz="3200" lang="en-US">
                <a:solidFill>
                  <a:srgbClr val="FF0000"/>
                </a:solidFill>
                <a:latin typeface="Times New Roman" pitchFamily="18" charset="0"/>
                <a:ea typeface="Times New Roman" pitchFamily="18" charset="0"/>
              </a:rPr>
              <a:t>)</a:t>
            </a:r>
            <a:r>
              <a:rPr altLang="en-US" b="1" sz="3200" lang="en-US">
                <a:latin typeface="Times New Roman" pitchFamily="18" charset="0"/>
                <a:ea typeface="Times New Roman" pitchFamily="18" charset="0"/>
              </a:rPr>
              <a:t>Gets </a:t>
            </a:r>
            <a:r>
              <a:rPr altLang="en-US" b="1" sz="3200" lang="en-US">
                <a:latin typeface="Times New Roman" pitchFamily="18" charset="0"/>
                <a:ea typeface="Times New Roman" pitchFamily="18" charset="0"/>
              </a:rPr>
              <a:t>the Message</a:t>
            </a:r>
            <a:r>
              <a:rPr altLang="en-US" b="1" sz="4000" lang="en-US">
                <a:latin typeface="Times New Roman" pitchFamily="18" charset="0"/>
                <a:ea typeface="Times New Roman" pitchFamily="18" charset="0"/>
              </a:rPr>
              <a:t> </a:t>
            </a:r>
            <a:br/>
            <a:endParaRPr altLang="en-US" b="1" sz="4000" lang="en-US">
              <a:latin typeface="Times New Roman" pitchFamily="18" charset="0"/>
              <a:ea typeface="Times New Roman" pitchFamily="18" charset="0"/>
            </a:endParaRPr>
          </a:p>
        </p:txBody>
      </p:sp>
      <p:sp>
        <p:nvSpPr>
          <p:cNvPr id="1048698" name=""/>
          <p:cNvSpPr/>
          <p:nvPr>
            <p:ph sz="full" idx="1"/>
          </p:nvPr>
        </p:nvSpPr>
        <p:spPr>
          <a:xfrm rot="0">
            <a:off x="228600" y="685800"/>
            <a:ext cx="8686800" cy="54403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i="1" lang="en-US">
                <a:latin typeface="Times New Roman" pitchFamily="18" charset="0"/>
                <a:ea typeface="Times New Roman" pitchFamily="18" charset="0"/>
              </a:rPr>
              <a:t>Decoding </a:t>
            </a:r>
            <a:r>
              <a:rPr altLang="en-US" b="1" i="1" lang="en-US">
                <a:solidFill>
                  <a:srgbClr val="C00000"/>
                </a:solidFill>
                <a:latin typeface="Times New Roman" pitchFamily="18" charset="0"/>
                <a:ea typeface="Times New Roman" pitchFamily="18" charset="0"/>
              </a:rPr>
              <a:t>is the process through which the receiver try to interpret the exact meaning of a message.</a:t>
            </a:r>
          </a:p>
          <a:p>
            <a:pPr eaLnBrk="1" hangingPunct="1" latinLnBrk="1" lvl="0"/>
            <a:r>
              <a:rPr altLang="en-US" b="1" i="1" lang="en-US">
                <a:latin typeface="Times New Roman" pitchFamily="18" charset="0"/>
                <a:ea typeface="Times New Roman" pitchFamily="18" charset="0"/>
              </a:rPr>
              <a:t>Make your audience </a:t>
            </a:r>
            <a:r>
              <a:rPr altLang="en-US" b="1" i="1" lang="en-US">
                <a:solidFill>
                  <a:srgbClr val="7030A0"/>
                </a:solidFill>
                <a:latin typeface="Times New Roman" pitchFamily="18" charset="0"/>
                <a:ea typeface="Times New Roman" pitchFamily="18" charset="0"/>
              </a:rPr>
              <a:t>read, listen, and give attention</a:t>
            </a:r>
            <a:r>
              <a:rPr altLang="en-US" b="1" i="1" lang="en-US">
                <a:latin typeface="Times New Roman" pitchFamily="18" charset="0"/>
                <a:ea typeface="Times New Roman" pitchFamily="18" charset="0"/>
              </a:rPr>
              <a:t> to your message.</a:t>
            </a:r>
          </a:p>
          <a:p>
            <a:pPr eaLnBrk="1" hangingPunct="1" latinLnBrk="1" lvl="0"/>
            <a:r>
              <a:rPr altLang="en-US" b="1" i="1" lang="en-US">
                <a:latin typeface="Times New Roman" pitchFamily="18" charset="0"/>
                <a:ea typeface="Times New Roman" pitchFamily="18" charset="0"/>
              </a:rPr>
              <a:t>After messages received, it has </a:t>
            </a:r>
            <a:r>
              <a:rPr altLang="en-US" b="1" i="1" lang="en-US">
                <a:solidFill>
                  <a:srgbClr val="7030A0"/>
                </a:solidFill>
                <a:latin typeface="Times New Roman" pitchFamily="18" charset="0"/>
                <a:ea typeface="Times New Roman" pitchFamily="18" charset="0"/>
              </a:rPr>
              <a:t>to be understood and stored in the receiver’s mind.</a:t>
            </a:r>
          </a:p>
          <a:p>
            <a:pPr eaLnBrk="1" hangingPunct="1" latinLnBrk="1" lvl="0"/>
            <a:r>
              <a:rPr altLang="en-US" b="1" i="1" lang="en-US">
                <a:latin typeface="Times New Roman" pitchFamily="18" charset="0"/>
                <a:ea typeface="Times New Roman" pitchFamily="18" charset="0"/>
              </a:rPr>
              <a:t>problems during the reception phase often have </a:t>
            </a:r>
            <a:r>
              <a:rPr altLang="en-US" b="1" i="1" lang="en-US">
                <a:solidFill>
                  <a:srgbClr val="7030A0"/>
                </a:solidFill>
                <a:latin typeface="Times New Roman" pitchFamily="18" charset="0"/>
                <a:ea typeface="Times New Roman" pitchFamily="18" charset="0"/>
              </a:rPr>
              <a:t>a physical cause. </a:t>
            </a:r>
          </a:p>
        </p:txBody>
      </p:sp>
      <p:sp>
        <p:nvSpPr>
          <p:cNvPr id="104869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27</a:t>
            </a:fld>
            <a:endParaRPr altLang="en-US" sz="1200" lang="en-US">
              <a:solidFill>
                <a:srgbClr val="89898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1">
  <p:cSld>
    <p:spTree>
      <p:nvGrpSpPr>
        <p:cNvPr id="429" name=""/>
        <p:cNvGrpSpPr/>
        <p:nvPr/>
      </p:nvGrpSpPr>
      <p:grpSpPr>
        <a:xfrm rot="0">
          <a:off x="0" y="0"/>
          <a:ext cx="0" cy="0"/>
          <a:chOff x="0" y="0"/>
          <a:chExt cx="0" cy="0"/>
        </a:xfrm>
      </p:grpSpPr>
      <p:sp>
        <p:nvSpPr>
          <p:cNvPr id="1048700"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i="1" lang="en-US"/>
              <a:t>Problems</a:t>
            </a:r>
            <a:r>
              <a:rPr altLang="en-US" sz="4000" lang="en-US"/>
              <a:t> </a:t>
            </a:r>
          </a:p>
        </p:txBody>
      </p:sp>
      <p:sp>
        <p:nvSpPr>
          <p:cNvPr id="1048701" name=""/>
          <p:cNvSpPr/>
          <p:nvPr>
            <p:ph sz="full" idx="1"/>
          </p:nvPr>
        </p:nvSpPr>
        <p:spPr>
          <a:xfrm rot="0">
            <a:off x="152400" y="762000"/>
            <a:ext cx="87630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sz="3000" i="1" lang="en-US">
                <a:solidFill>
                  <a:srgbClr val="FF0000"/>
                </a:solidFill>
                <a:latin typeface="Times New Roman" pitchFamily="18" charset="0"/>
                <a:ea typeface="Times New Roman" pitchFamily="18" charset="0"/>
              </a:rPr>
              <a:t>Competing sights and sounds, </a:t>
            </a:r>
          </a:p>
          <a:p>
            <a:pPr eaLnBrk="1" hangingPunct="1" latinLnBrk="1" lvl="0">
              <a:buFont typeface="Wingdings" pitchFamily="2" charset="2"/>
              <a:buChar char="ü"/>
            </a:pPr>
            <a:r>
              <a:rPr altLang="en-US" b="1" sz="3000" i="1" lang="en-US">
                <a:solidFill>
                  <a:srgbClr val="FF0000"/>
                </a:solidFill>
                <a:latin typeface="Times New Roman" pitchFamily="18" charset="0"/>
                <a:ea typeface="Times New Roman" pitchFamily="18" charset="0"/>
              </a:rPr>
              <a:t>an uncomfortable chair, </a:t>
            </a:r>
          </a:p>
          <a:p>
            <a:pPr eaLnBrk="1" hangingPunct="1" latinLnBrk="1" lvl="0">
              <a:buFont typeface="Wingdings" pitchFamily="2" charset="2"/>
              <a:buChar char="ü"/>
            </a:pPr>
            <a:r>
              <a:rPr altLang="en-US" b="1" sz="3000" i="1" lang="en-US">
                <a:solidFill>
                  <a:srgbClr val="FF0000"/>
                </a:solidFill>
                <a:latin typeface="Times New Roman" pitchFamily="18" charset="0"/>
                <a:ea typeface="Times New Roman" pitchFamily="18" charset="0"/>
              </a:rPr>
              <a:t>poor lighting </a:t>
            </a:r>
          </a:p>
          <a:p>
            <a:pPr eaLnBrk="1" hangingPunct="1" latinLnBrk="1" lvl="0">
              <a:buFont typeface="Wingdings" pitchFamily="2" charset="2"/>
              <a:buChar char="ü"/>
            </a:pPr>
            <a:r>
              <a:rPr altLang="en-US" b="1" sz="3000" i="1" lang="en-US">
                <a:latin typeface="Times New Roman" pitchFamily="18" charset="0"/>
                <a:ea typeface="Times New Roman" pitchFamily="18" charset="0"/>
              </a:rPr>
              <a:t>headache,</a:t>
            </a:r>
          </a:p>
          <a:p>
            <a:pPr eaLnBrk="1" hangingPunct="1" latinLnBrk="1" lvl="0">
              <a:buFont typeface="Wingdings" pitchFamily="2" charset="2"/>
              <a:buChar char="ü"/>
            </a:pPr>
            <a:r>
              <a:rPr altLang="en-US" b="1" sz="3000" i="1" lang="en-US">
                <a:solidFill>
                  <a:srgbClr val="FF0000"/>
                </a:solidFill>
                <a:latin typeface="Times New Roman" pitchFamily="18" charset="0"/>
                <a:ea typeface="Times New Roman" pitchFamily="18" charset="0"/>
              </a:rPr>
              <a:t>irritating condition </a:t>
            </a:r>
          </a:p>
          <a:p>
            <a:pPr eaLnBrk="1" hangingPunct="1" latinLnBrk="1" lvl="0">
              <a:buFont typeface="Wingdings" pitchFamily="2" charset="2"/>
              <a:buChar char="ü"/>
            </a:pPr>
            <a:r>
              <a:rPr altLang="en-US" b="1" sz="3000" i="1" lang="en-US">
                <a:latin typeface="Times New Roman" pitchFamily="18" charset="0"/>
                <a:ea typeface="Times New Roman" pitchFamily="18" charset="0"/>
              </a:rPr>
              <a:t>These problems </a:t>
            </a:r>
            <a:r>
              <a:rPr altLang="en-US" b="1" sz="3000" i="1" lang="en-US">
                <a:solidFill>
                  <a:srgbClr val="00B050"/>
                </a:solidFill>
                <a:latin typeface="Times New Roman" pitchFamily="18" charset="0"/>
                <a:ea typeface="Times New Roman" pitchFamily="18" charset="0"/>
              </a:rPr>
              <a:t>don’t generally block communication entirely</a:t>
            </a:r>
            <a:r>
              <a:rPr altLang="en-US" b="1" sz="3000" i="1" lang="en-US">
                <a:latin typeface="Times New Roman" pitchFamily="18" charset="0"/>
                <a:ea typeface="Times New Roman" pitchFamily="18" charset="0"/>
              </a:rPr>
              <a:t>, but they </a:t>
            </a:r>
            <a:r>
              <a:rPr altLang="en-US" b="1" sz="3000" i="1" lang="en-US">
                <a:solidFill>
                  <a:srgbClr val="0070C0"/>
                </a:solidFill>
                <a:latin typeface="Times New Roman" pitchFamily="18" charset="0"/>
                <a:ea typeface="Times New Roman" pitchFamily="18" charset="0"/>
              </a:rPr>
              <a:t>may reduce the receiver’s concentration.</a:t>
            </a:r>
          </a:p>
          <a:p>
            <a:pPr eaLnBrk="1" hangingPunct="1" latinLnBrk="1" lvl="0">
              <a:buFont typeface="Wingdings" pitchFamily="2" charset="2"/>
              <a:buChar char="q"/>
            </a:pPr>
            <a:r>
              <a:rPr altLang="en-US" b="1" sz="3000" i="1" lang="en-US">
                <a:latin typeface="Times New Roman" pitchFamily="18" charset="0"/>
                <a:ea typeface="Times New Roman" pitchFamily="18" charset="0"/>
              </a:rPr>
              <a:t>the most </a:t>
            </a:r>
            <a:r>
              <a:rPr altLang="en-US" b="1" sz="3000" i="1" lang="en-US">
                <a:solidFill>
                  <a:srgbClr val="C00000"/>
                </a:solidFill>
                <a:latin typeface="Times New Roman" pitchFamily="18" charset="0"/>
                <a:ea typeface="Times New Roman" pitchFamily="18" charset="0"/>
              </a:rPr>
              <a:t>common barrier to reception is simply lack of attention</a:t>
            </a:r>
            <a:r>
              <a:rPr altLang="en-US" b="1" sz="3000" i="1" lang="en-US">
                <a:latin typeface="Times New Roman" pitchFamily="18" charset="0"/>
                <a:ea typeface="Times New Roman" pitchFamily="18" charset="0"/>
              </a:rPr>
              <a:t> on the receiver’s part.</a:t>
            </a:r>
          </a:p>
        </p:txBody>
      </p:sp>
      <p:sp>
        <p:nvSpPr>
          <p:cNvPr id="104870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28</a:t>
            </a:fld>
            <a:endParaRPr altLang="en-US" sz="1200" lang="en-US">
              <a:solidFill>
                <a:srgbClr val="898989"/>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1">
  <p:cSld>
    <p:spTree>
      <p:nvGrpSpPr>
        <p:cNvPr id="398" name=""/>
        <p:cNvGrpSpPr/>
        <p:nvPr/>
      </p:nvGrpSpPr>
      <p:grpSpPr>
        <a:xfrm rot="0">
          <a:off x="0" y="0"/>
          <a:ext cx="0" cy="0"/>
          <a:chOff x="0" y="0"/>
          <a:chExt cx="0" cy="0"/>
        </a:xfrm>
      </p:grpSpPr>
      <p:sp>
        <p:nvSpPr>
          <p:cNvPr id="1048605" name=""/>
          <p:cNvSpPr/>
          <p:nvPr>
            <p:ph type="title" sz="full" idx="0"/>
          </p:nvPr>
        </p:nvSpPr>
        <p:spPr>
          <a:xfrm rot="0">
            <a:off x="457200" y="152400"/>
            <a:ext cx="82296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5. </a:t>
            </a:r>
            <a:r>
              <a:rPr altLang="en-US" b="1" sz="3200" lang="en-US">
                <a:latin typeface="Times New Roman" pitchFamily="18" charset="0"/>
                <a:ea typeface="Times New Roman" pitchFamily="18" charset="0"/>
              </a:rPr>
              <a:t>The </a:t>
            </a:r>
            <a:r>
              <a:rPr altLang="en-US" b="1" sz="3200" lang="en-US">
                <a:latin typeface="Times New Roman" pitchFamily="18" charset="0"/>
                <a:ea typeface="Times New Roman" pitchFamily="18" charset="0"/>
              </a:rPr>
              <a:t>Receiver Reacts  &amp; Gives Feedback to the Sender  </a:t>
            </a:r>
            <a:br/>
            <a:endParaRPr altLang="en-US" sz="4000" lang="en-US"/>
          </a:p>
        </p:txBody>
      </p:sp>
      <p:sp>
        <p:nvSpPr>
          <p:cNvPr id="1048606" name=""/>
          <p:cNvSpPr/>
          <p:nvPr>
            <p:ph sz="full" idx="1"/>
          </p:nvPr>
        </p:nvSpPr>
        <p:spPr>
          <a:xfrm rot="0">
            <a:off x="152400" y="1143000"/>
            <a:ext cx="8763000" cy="5105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140000"/>
              </a:lnSpc>
            </a:pPr>
            <a:r>
              <a:rPr altLang="en-US" b="1" sz="3000" i="1" lang="en-US">
                <a:latin typeface="Times New Roman" pitchFamily="18" charset="0"/>
                <a:ea typeface="Times New Roman" pitchFamily="18" charset="0"/>
              </a:rPr>
              <a:t>It is the </a:t>
            </a:r>
            <a:r>
              <a:rPr altLang="en-US" b="1" sz="3000" i="1" lang="en-US">
                <a:solidFill>
                  <a:srgbClr val="0070C0"/>
                </a:solidFill>
                <a:latin typeface="Times New Roman" pitchFamily="18" charset="0"/>
                <a:ea typeface="Times New Roman" pitchFamily="18" charset="0"/>
              </a:rPr>
              <a:t>final link in the communication chain. </a:t>
            </a:r>
          </a:p>
          <a:p>
            <a:pPr eaLnBrk="1" hangingPunct="1" latinLnBrk="1" lvl="0">
              <a:lnSpc>
                <a:spcPct val="140000"/>
              </a:lnSpc>
            </a:pPr>
            <a:r>
              <a:rPr altLang="en-US" b="1" sz="3000" i="1" lang="en-US">
                <a:solidFill>
                  <a:srgbClr val="0070C0"/>
                </a:solidFill>
                <a:latin typeface="Times New Roman" pitchFamily="18" charset="0"/>
                <a:ea typeface="Times New Roman" pitchFamily="18" charset="0"/>
              </a:rPr>
              <a:t>involves </a:t>
            </a:r>
            <a:r>
              <a:rPr altLang="en-US" b="1" sz="3000" i="1" lang="en-US">
                <a:solidFill>
                  <a:srgbClr val="0070C0"/>
                </a:solidFill>
                <a:latin typeface="Times New Roman" pitchFamily="18" charset="0"/>
                <a:ea typeface="Times New Roman" pitchFamily="18" charset="0"/>
              </a:rPr>
              <a:t>a reversal of the communication </a:t>
            </a:r>
            <a:r>
              <a:rPr altLang="en-US" b="1" sz="3000" i="1" lang="en-US">
                <a:solidFill>
                  <a:srgbClr val="0070C0"/>
                </a:solidFill>
                <a:latin typeface="Times New Roman" pitchFamily="18" charset="0"/>
                <a:ea typeface="Times New Roman" pitchFamily="18" charset="0"/>
              </a:rPr>
              <a:t>process</a:t>
            </a:r>
            <a:r>
              <a:rPr altLang="en-US" b="1" sz="3000" i="1" lang="en-US">
                <a:latin typeface="Times New Roman" pitchFamily="18" charset="0"/>
                <a:ea typeface="Times New Roman" pitchFamily="18" charset="0"/>
              </a:rPr>
              <a:t>(</a:t>
            </a:r>
            <a:r>
              <a:rPr altLang="en-US" b="1" sz="3000" i="1" lang="en-US">
                <a:solidFill>
                  <a:srgbClr val="FF0000"/>
                </a:solidFill>
                <a:latin typeface="Times New Roman" pitchFamily="18" charset="0"/>
                <a:ea typeface="Times New Roman" pitchFamily="18" charset="0"/>
              </a:rPr>
              <a:t>receiver </a:t>
            </a:r>
            <a:r>
              <a:rPr altLang="en-US" b="1" sz="3000" i="1" lang="en-US">
                <a:solidFill>
                  <a:srgbClr val="FF0000"/>
                </a:solidFill>
                <a:latin typeface="Times New Roman" pitchFamily="18" charset="0"/>
                <a:ea typeface="Times New Roman" pitchFamily="18" charset="0"/>
              </a:rPr>
              <a:t>now becomes the sender &amp; the sender becomes the </a:t>
            </a:r>
            <a:r>
              <a:rPr altLang="en-US" b="1" sz="3000" i="1" lang="en-US">
                <a:solidFill>
                  <a:srgbClr val="FF0000"/>
                </a:solidFill>
                <a:latin typeface="Times New Roman" pitchFamily="18" charset="0"/>
                <a:ea typeface="Times New Roman" pitchFamily="18" charset="0"/>
              </a:rPr>
              <a:t>receiver</a:t>
            </a:r>
            <a:r>
              <a:rPr altLang="en-US" b="1" sz="3000" i="1" lang="en-US">
                <a:latin typeface="Times New Roman" pitchFamily="18" charset="0"/>
                <a:ea typeface="Times New Roman" pitchFamily="18" charset="0"/>
              </a:rPr>
              <a:t>)</a:t>
            </a:r>
          </a:p>
          <a:p>
            <a:pPr eaLnBrk="1" hangingPunct="1" latinLnBrk="1" lvl="0">
              <a:lnSpc>
                <a:spcPct val="140000"/>
              </a:lnSpc>
            </a:pPr>
            <a:r>
              <a:rPr altLang="en-US" b="1" sz="3000" i="1" lang="en-US">
                <a:latin typeface="Times New Roman" pitchFamily="18" charset="0"/>
                <a:ea typeface="Times New Roman" pitchFamily="18" charset="0"/>
              </a:rPr>
              <a:t>Feedback is a </a:t>
            </a:r>
            <a:r>
              <a:rPr altLang="en-US" b="1" sz="3000" i="1" lang="en-US">
                <a:solidFill>
                  <a:srgbClr val="7030A0"/>
                </a:solidFill>
                <a:latin typeface="Times New Roman" pitchFamily="18" charset="0"/>
                <a:ea typeface="Times New Roman" pitchFamily="18" charset="0"/>
              </a:rPr>
              <a:t>key </a:t>
            </a:r>
            <a:r>
              <a:rPr altLang="en-US" b="1" sz="3000" i="1" lang="en-US">
                <a:solidFill>
                  <a:srgbClr val="7030A0"/>
                </a:solidFill>
                <a:latin typeface="Times New Roman" pitchFamily="18" charset="0"/>
                <a:ea typeface="Times New Roman" pitchFamily="18" charset="0"/>
              </a:rPr>
              <a:t>element, </a:t>
            </a:r>
            <a:r>
              <a:rPr altLang="en-US" b="1" sz="3000" i="1" lang="en-US">
                <a:solidFill>
                  <a:srgbClr val="0070C0"/>
                </a:solidFill>
                <a:latin typeface="Times New Roman" pitchFamily="18" charset="0"/>
                <a:ea typeface="Times New Roman" pitchFamily="18" charset="0"/>
              </a:rPr>
              <a:t>it </a:t>
            </a:r>
            <a:r>
              <a:rPr altLang="en-US" b="1" sz="3000" i="1" lang="en-US">
                <a:solidFill>
                  <a:srgbClr val="0070C0"/>
                </a:solidFill>
                <a:latin typeface="Times New Roman" pitchFamily="18" charset="0"/>
                <a:ea typeface="Times New Roman" pitchFamily="18" charset="0"/>
              </a:rPr>
              <a:t>enables the sender to evaluate the effectiveness of the </a:t>
            </a:r>
            <a:r>
              <a:rPr altLang="en-US" b="1" sz="3000" i="1" lang="en-US">
                <a:solidFill>
                  <a:srgbClr val="0070C0"/>
                </a:solidFill>
                <a:latin typeface="Times New Roman" pitchFamily="18" charset="0"/>
                <a:ea typeface="Times New Roman" pitchFamily="18" charset="0"/>
              </a:rPr>
              <a:t>message</a:t>
            </a:r>
          </a:p>
          <a:p>
            <a:pPr eaLnBrk="1" hangingPunct="1" latinLnBrk="1" lvl="0">
              <a:lnSpc>
                <a:spcPct val="140000"/>
              </a:lnSpc>
            </a:pPr>
            <a:r>
              <a:rPr altLang="en-US" b="1" sz="3000" i="1" lang="en-US">
                <a:solidFill>
                  <a:srgbClr val="7030A0"/>
                </a:solidFill>
                <a:latin typeface="Times New Roman" pitchFamily="18" charset="0"/>
                <a:ea typeface="Times New Roman" pitchFamily="18" charset="0"/>
              </a:rPr>
              <a:t>Indicate significant </a:t>
            </a:r>
            <a:r>
              <a:rPr altLang="en-US" b="1" sz="3000" i="1" lang="en-US">
                <a:solidFill>
                  <a:srgbClr val="7030A0"/>
                </a:solidFill>
                <a:latin typeface="Times New Roman" pitchFamily="18" charset="0"/>
                <a:ea typeface="Times New Roman" pitchFamily="18" charset="0"/>
              </a:rPr>
              <a:t>communication </a:t>
            </a:r>
            <a:r>
              <a:rPr altLang="en-US" b="1" sz="3000" i="1" lang="en-US">
                <a:solidFill>
                  <a:srgbClr val="7030A0"/>
                </a:solidFill>
                <a:latin typeface="Times New Roman" pitchFamily="18" charset="0"/>
                <a:ea typeface="Times New Roman" pitchFamily="18" charset="0"/>
              </a:rPr>
              <a:t>barriers.</a:t>
            </a:r>
          </a:p>
        </p:txBody>
      </p:sp>
      <p:sp>
        <p:nvSpPr>
          <p:cNvPr id="104860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29</a:t>
            </a:fld>
            <a:endParaRPr altLang="en-US" sz="1200" lang="en-US">
              <a:solidFill>
                <a:srgbClr val="898989"/>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1">
  <p:cSld>
    <p:spTree>
      <p:nvGrpSpPr>
        <p:cNvPr id="396" name=""/>
        <p:cNvGrpSpPr/>
        <p:nvPr/>
      </p:nvGrpSpPr>
      <p:grpSpPr>
        <a:xfrm rot="0">
          <a:off x="0" y="0"/>
          <a:ext cx="0" cy="0"/>
          <a:chOff x="0" y="0"/>
          <a:chExt cx="0" cy="0"/>
        </a:xfrm>
      </p:grpSpPr>
      <p:sp>
        <p:nvSpPr>
          <p:cNvPr id="1048599" name=""/>
          <p:cNvSpPr/>
          <p:nvPr>
            <p:ph type="title" sz="full" idx="0"/>
          </p:nvPr>
        </p:nvSpPr>
        <p:spPr>
          <a:xfrm rot="0">
            <a:off x="457200" y="152400"/>
            <a:ext cx="82296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600" name=""/>
          <p:cNvSpPr/>
          <p:nvPr>
            <p:ph sz="full" idx="1"/>
          </p:nvPr>
        </p:nvSpPr>
        <p:spPr>
          <a:xfrm rot="0">
            <a:off x="228600" y="6858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150000"/>
              </a:lnSpc>
              <a:buFont typeface="Wingdings" pitchFamily="2" charset="2"/>
              <a:buChar char="v"/>
            </a:pPr>
            <a:r>
              <a:rPr altLang="en-US" b="1" i="1" lang="en-US">
                <a:latin typeface="Times New Roman" pitchFamily="18" charset="0"/>
                <a:ea typeface="Times New Roman" pitchFamily="18" charset="0"/>
              </a:rPr>
              <a:t>when the </a:t>
            </a:r>
            <a:r>
              <a:rPr altLang="en-US" b="1" i="1" lang="en-US">
                <a:solidFill>
                  <a:srgbClr val="FF0000"/>
                </a:solidFill>
                <a:latin typeface="Times New Roman" pitchFamily="18" charset="0"/>
                <a:ea typeface="Times New Roman" pitchFamily="18" charset="0"/>
              </a:rPr>
              <a:t>receiver of the message has made feedback </a:t>
            </a:r>
            <a:r>
              <a:rPr altLang="en-US" b="1" i="1" lang="en-US">
                <a:latin typeface="Times New Roman" pitchFamily="18" charset="0"/>
                <a:ea typeface="Times New Roman" pitchFamily="18" charset="0"/>
              </a:rPr>
              <a:t>and the </a:t>
            </a:r>
            <a:r>
              <a:rPr altLang="en-US" b="1" i="1" lang="en-US">
                <a:solidFill>
                  <a:srgbClr val="7030A0"/>
                </a:solidFill>
                <a:latin typeface="Times New Roman" pitchFamily="18" charset="0"/>
                <a:ea typeface="Times New Roman" pitchFamily="18" charset="0"/>
              </a:rPr>
              <a:t>sender is sure that the message has been communicated in the way intended, </a:t>
            </a:r>
            <a:r>
              <a:rPr altLang="en-US" b="1" i="1" lang="en-US">
                <a:latin typeface="Times New Roman" pitchFamily="18" charset="0"/>
                <a:ea typeface="Times New Roman" pitchFamily="18" charset="0"/>
              </a:rPr>
              <a:t>we say </a:t>
            </a:r>
            <a:r>
              <a:rPr altLang="en-US" b="1" i="1" lang="en-US">
                <a:solidFill>
                  <a:srgbClr val="0070C0"/>
                </a:solidFill>
                <a:latin typeface="Times New Roman" pitchFamily="18" charset="0"/>
                <a:ea typeface="Times New Roman" pitchFamily="18" charset="0"/>
              </a:rPr>
              <a:t>communication has existed.</a:t>
            </a:r>
          </a:p>
          <a:p>
            <a:pPr eaLnBrk="1" hangingPunct="1" latinLnBrk="1" lvl="0">
              <a:lnSpc>
                <a:spcPct val="150000"/>
              </a:lnSpc>
              <a:buFont typeface="Wingdings" pitchFamily="2" charset="2"/>
              <a:buChar char="v"/>
            </a:pPr>
            <a:r>
              <a:rPr altLang="en-US" b="1" i="1" lang="en-US">
                <a:latin typeface="Times New Roman" pitchFamily="18" charset="0"/>
                <a:ea typeface="Times New Roman" pitchFamily="18" charset="0"/>
              </a:rPr>
              <a:t>Each element of the communication process is critical.</a:t>
            </a:r>
          </a:p>
        </p:txBody>
      </p:sp>
      <p:sp>
        <p:nvSpPr>
          <p:cNvPr id="104860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30</a:t>
            </a:fld>
            <a:endParaRPr altLang="en-US" sz="1200" lang="en-US">
              <a:solidFill>
                <a:srgbClr val="898989"/>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1">
  <p:cSld>
    <p:spTree>
      <p:nvGrpSpPr>
        <p:cNvPr id="391" name=""/>
        <p:cNvGrpSpPr/>
        <p:nvPr/>
      </p:nvGrpSpPr>
      <p:grpSpPr>
        <a:xfrm rot="0">
          <a:off x="0" y="0"/>
          <a:ext cx="0" cy="0"/>
          <a:chOff x="0" y="0"/>
          <a:chExt cx="0" cy="0"/>
        </a:xfrm>
      </p:grpSpPr>
      <p:sp>
        <p:nvSpPr>
          <p:cNvPr id="1048589" name=""/>
          <p:cNvSpPr/>
          <p:nvPr>
            <p:ph type="subTitle" sz="full" idx="1"/>
          </p:nvPr>
        </p:nvSpPr>
        <p:spPr>
          <a:xfrm rot="0">
            <a:off x="685800" y="3733800"/>
            <a:ext cx="7620000" cy="2286000"/>
          </a:xfrm>
          <a:prstGeom prst="rect"/>
          <a:noFill/>
          <a:ln>
            <a:noFill/>
          </a:ln>
        </p:spPr>
        <p:txBody>
          <a:bodyPr anchor="t" bIns="45700" lIns="91425" rIns="91425" tIns="4570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spcBef>
                <a:spcPct val="0"/>
              </a:spcBef>
              <a:buClr>
                <a:srgbClr val="FF0000"/>
              </a:buClr>
              <a:buNone/>
            </a:pPr>
            <a:r>
              <a:rPr altLang="en-US" b="1" sz="5400" lang="en-US">
                <a:solidFill>
                  <a:srgbClr val="FF0000"/>
                </a:solidFill>
                <a:latin typeface="Times New Roman" pitchFamily="18" charset="0"/>
                <a:ea typeface="Times New Roman" pitchFamily="18" charset="0"/>
                <a:sym typeface="Times New Roman" pitchFamily="18" charset="0"/>
              </a:rPr>
              <a:t>2.3 </a:t>
            </a:r>
            <a:r>
              <a:rPr altLang="en-US" b="1" sz="5400" lang="en-US">
                <a:solidFill>
                  <a:srgbClr val="FF0000"/>
                </a:solidFill>
                <a:latin typeface="Times New Roman" pitchFamily="18" charset="0"/>
                <a:ea typeface="Times New Roman" pitchFamily="18" charset="0"/>
                <a:sym typeface="Times New Roman" pitchFamily="18" charset="0"/>
              </a:rPr>
              <a:t>BARRIERS OF COMMUNICATION</a:t>
            </a:r>
            <a:r>
              <a:rPr altLang="en-US" b="1" lang="en-US">
                <a:solidFill>
                  <a:srgbClr val="FF0000"/>
                </a:solidFill>
              </a:rPr>
              <a:t> </a:t>
            </a:r>
          </a:p>
          <a:p>
            <a:pPr eaLnBrk="1" hangingPunct="1" latinLnBrk="1" lvl="0">
              <a:spcBef>
                <a:spcPts val="637"/>
              </a:spcBef>
              <a:buClr>
                <a:srgbClr val="888888"/>
              </a:buClr>
              <a:buNone/>
            </a:pPr>
            <a:endParaRPr altLang="en-US" b="1" lang="en-US">
              <a:solidFill>
                <a:srgbClr val="FF0000"/>
              </a:solidFill>
              <a:effectLst>
                <a:outerShdw algn="tl" blurRad="38100" dir="2700000" dist="38100">
                  <a:srgbClr val="C0C0C0"/>
                </a:outerShdw>
              </a:effectLst>
              <a:latin typeface="Arial" pitchFamily="34" charset="0"/>
              <a:ea typeface="Arial" pitchFamily="34" charset="0"/>
              <a:sym typeface="Arial" pitchFamily="34" charset="0"/>
            </a:endParaRPr>
          </a:p>
        </p:txBody>
      </p:sp>
      <p:sp>
        <p:nvSpPr>
          <p:cNvPr id="1048590"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31</a:t>
            </a:fld>
            <a:endParaRPr altLang="en-US" sz="1200" lang="en-US">
              <a:solidFill>
                <a:srgbClr val="898989"/>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1">
  <p:cSld>
    <p:spTree>
      <p:nvGrpSpPr>
        <p:cNvPr id="90" name=""/>
        <p:cNvGrpSpPr/>
        <p:nvPr/>
      </p:nvGrpSpPr>
      <p:grpSpPr>
        <a:xfrm rot="0">
          <a:off x="0" y="0"/>
          <a:ext cx="0" cy="0"/>
          <a:chOff x="0" y="0"/>
          <a:chExt cx="0" cy="0"/>
        </a:xfrm>
      </p:grpSpPr>
      <p:sp>
        <p:nvSpPr>
          <p:cNvPr id="1048581"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582" name=""/>
          <p:cNvSpPr/>
          <p:nvPr>
            <p:ph sz="full" idx="1"/>
          </p:nvPr>
        </p:nvSpPr>
        <p:spPr>
          <a:xfrm rot="0">
            <a:off x="228600" y="838200"/>
            <a:ext cx="86868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Channel selection:. </a:t>
            </a:r>
          </a:p>
          <a:p>
            <a:pPr eaLnBrk="1" hangingPunct="1" latinLnBrk="1" lvl="0">
              <a:buFont typeface="Wingdings" pitchFamily="2" charset="2"/>
              <a:buChar char="q"/>
            </a:pPr>
            <a:r>
              <a:rPr altLang="en-US" b="1" lang="en-US">
                <a:solidFill>
                  <a:srgbClr val="0070C0"/>
                </a:solidFill>
                <a:latin typeface="Times New Roman" pitchFamily="18" charset="0"/>
                <a:ea typeface="Times New Roman" pitchFamily="18" charset="0"/>
              </a:rPr>
              <a:t>While a properly chosen medium can add to the effectiveness of a communication</a:t>
            </a:r>
            <a:r>
              <a:rPr altLang="en-US" b="1" lang="en-US">
                <a:solidFill>
                  <a:srgbClr val="0070C0"/>
                </a:solidFill>
                <a:latin typeface="Times New Roman" pitchFamily="18" charset="0"/>
                <a:ea typeface="Times New Roman" pitchFamily="18" charset="0"/>
              </a:rPr>
              <a:t>,</a:t>
            </a:r>
          </a:p>
          <a:p>
            <a:pPr eaLnBrk="1" hangingPunct="1" latinLnBrk="1" lvl="0">
              <a:buFont typeface="Wingdings" pitchFamily="2" charset="2"/>
              <a:buChar char="q"/>
            </a:pPr>
            <a:r>
              <a:rPr altLang="en-US" b="1" lang="en-US">
                <a:solidFill>
                  <a:srgbClr val="FF0000"/>
                </a:solidFill>
                <a:latin typeface="Times New Roman" pitchFamily="18" charset="0"/>
                <a:ea typeface="Times New Roman" pitchFamily="18" charset="0"/>
              </a:rPr>
              <a:t>an </a:t>
            </a:r>
            <a:r>
              <a:rPr altLang="en-US" b="1" lang="en-US">
                <a:solidFill>
                  <a:srgbClr val="FF0000"/>
                </a:solidFill>
                <a:latin typeface="Times New Roman" pitchFamily="18" charset="0"/>
                <a:ea typeface="Times New Roman" pitchFamily="18" charset="0"/>
              </a:rPr>
              <a:t>unsuitable medium may act as a barrier to it. </a:t>
            </a:r>
          </a:p>
          <a:p>
            <a:pPr eaLnBrk="1" hangingPunct="1" latinLnBrk="1" lvl="0">
              <a:buNone/>
            </a:pPr>
            <a:r>
              <a:rPr altLang="en-US" b="1" lang="en-US">
                <a:latin typeface="Times New Roman" pitchFamily="18" charset="0"/>
                <a:ea typeface="Times New Roman" pitchFamily="18" charset="0"/>
              </a:rPr>
              <a:t>Discuss the medium of channel for the following</a:t>
            </a:r>
          </a:p>
          <a:p>
            <a:pPr eaLnBrk="1" hangingPunct="1" latinLnBrk="1" lvl="0"/>
            <a:r>
              <a:rPr altLang="en-US" b="1" lang="en-US">
                <a:solidFill>
                  <a:srgbClr val="FF0000"/>
                </a:solidFill>
                <a:latin typeface="Times New Roman" pitchFamily="18" charset="0"/>
                <a:ea typeface="Times New Roman" pitchFamily="18" charset="0"/>
              </a:rPr>
              <a:t>If a salesperson is required to submit a report </a:t>
            </a:r>
          </a:p>
          <a:p>
            <a:pPr eaLnBrk="1" hangingPunct="1" latinLnBrk="1" lvl="0"/>
            <a:r>
              <a:rPr altLang="en-US" b="1" lang="en-US">
                <a:solidFill>
                  <a:srgbClr val="FF0000"/>
                </a:solidFill>
                <a:latin typeface="Times New Roman" pitchFamily="18" charset="0"/>
                <a:ea typeface="Times New Roman" pitchFamily="18" charset="0"/>
              </a:rPr>
              <a:t>An employee desirous of expressing his regrets</a:t>
            </a:r>
          </a:p>
        </p:txBody>
      </p:sp>
      <p:sp>
        <p:nvSpPr>
          <p:cNvPr id="104858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32</a:t>
            </a:fld>
            <a:endParaRPr altLang="en-US" sz="1200" lang="en-US">
              <a:solidFill>
                <a:srgbClr val="898989"/>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1">
  <p:cSld>
    <p:spTree>
      <p:nvGrpSpPr>
        <p:cNvPr id="390" name=""/>
        <p:cNvGrpSpPr/>
        <p:nvPr/>
      </p:nvGrpSpPr>
      <p:grpSpPr>
        <a:xfrm rot="0">
          <a:off x="0" y="0"/>
          <a:ext cx="0" cy="0"/>
          <a:chOff x="0" y="0"/>
          <a:chExt cx="0" cy="0"/>
        </a:xfrm>
      </p:grpSpPr>
      <p:sp>
        <p:nvSpPr>
          <p:cNvPr id="1048586" name=""/>
          <p:cNvSpPr/>
          <p:nvPr>
            <p:ph type="title" sz="full" idx="0"/>
          </p:nvPr>
        </p:nvSpPr>
        <p:spPr>
          <a:xfrm rot="0">
            <a:off x="457200" y="228600"/>
            <a:ext cx="8229600" cy="914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br/>
            <a:endParaRPr altLang="en-US" sz="4000" lang="en-US"/>
          </a:p>
        </p:txBody>
      </p:sp>
      <p:sp>
        <p:nvSpPr>
          <p:cNvPr id="1048587" name=""/>
          <p:cNvSpPr/>
          <p:nvPr>
            <p:ph type="body" sz="full" idx="1"/>
          </p:nvPr>
        </p:nvSpPr>
        <p:spPr>
          <a:xfrm rot="0">
            <a:off x="152400" y="1143000"/>
            <a:ext cx="8763000" cy="5105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1,. Physical barriers</a:t>
            </a:r>
            <a:r>
              <a:rPr altLang="en-US" lang="en-US">
                <a:latin typeface="Times New Roman" pitchFamily="18" charset="0"/>
                <a:ea typeface="Times New Roman" pitchFamily="18" charset="0"/>
                <a:sym typeface="Times New Roman" pitchFamily="18" charset="0"/>
              </a:rPr>
              <a:t>: </a:t>
            </a:r>
            <a:r>
              <a:rPr altLang="en-US" b="1" lang="en-US">
                <a:latin typeface="Times New Roman" pitchFamily="18" charset="0"/>
                <a:ea typeface="Times New Roman" pitchFamily="18" charset="0"/>
                <a:sym typeface="Times New Roman" pitchFamily="18" charset="0"/>
              </a:rPr>
              <a:t>these include</a:t>
            </a:r>
          </a:p>
          <a:p>
            <a:pPr eaLnBrk="1" hangingPunct="1" indent="0" latinLnBrk="1" lvl="0" marL="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noise, and time &amp; distance.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a. Noise</a:t>
            </a:r>
            <a:r>
              <a:rPr altLang="en-US" lang="en-US">
                <a:latin typeface="Times New Roman" pitchFamily="18" charset="0"/>
                <a:ea typeface="Times New Roman" pitchFamily="18" charset="0"/>
                <a:sym typeface="Times New Roman" pitchFamily="18" charset="0"/>
              </a:rPr>
              <a:t>: </a:t>
            </a:r>
            <a:r>
              <a:rPr altLang="en-US" b="1" lang="en-US">
                <a:solidFill>
                  <a:srgbClr val="0070C0"/>
                </a:solidFill>
                <a:latin typeface="Times New Roman" pitchFamily="18" charset="0"/>
                <a:ea typeface="Times New Roman" pitchFamily="18" charset="0"/>
                <a:sym typeface="Times New Roman" pitchFamily="18" charset="0"/>
              </a:rPr>
              <a:t>Anything that interferes with communication &amp; distorts or blocks the message. </a:t>
            </a:r>
            <a:r>
              <a:rPr altLang="en-US" b="1" lang="en-US">
                <a:latin typeface="Times New Roman" pitchFamily="18" charset="0"/>
                <a:ea typeface="Times New Roman" pitchFamily="18" charset="0"/>
                <a:sym typeface="Times New Roman" pitchFamily="18" charset="0"/>
              </a:rPr>
              <a:t>Example of noise</a:t>
            </a:r>
            <a:r>
              <a:rPr altLang="en-US" lang="en-US">
                <a:latin typeface="Times New Roman" pitchFamily="18" charset="0"/>
                <a:ea typeface="Times New Roman" pitchFamily="18" charset="0"/>
                <a:sym typeface="Times New Roman" pitchFamily="18" charset="0"/>
              </a:rPr>
              <a:t>. </a:t>
            </a:r>
            <a:r>
              <a:rPr altLang="en-US" b="1" lang="en-US">
                <a:solidFill>
                  <a:srgbClr val="7030A0"/>
                </a:solidFill>
                <a:latin typeface="Times New Roman" pitchFamily="18" charset="0"/>
                <a:ea typeface="Times New Roman" pitchFamily="18" charset="0"/>
                <a:sym typeface="Times New Roman" pitchFamily="18" charset="0"/>
              </a:rPr>
              <a:t>loud noise of machines</a:t>
            </a:r>
            <a:r>
              <a:rPr altLang="en-US" lang="en-US">
                <a:latin typeface="Times New Roman" pitchFamily="18" charset="0"/>
                <a:ea typeface="Times New Roman" pitchFamily="18" charset="0"/>
                <a:sym typeface="Times New Roman" pitchFamily="18" charset="0"/>
              </a:rPr>
              <a:t>. </a:t>
            </a:r>
            <a:r>
              <a:rPr altLang="en-US" b="1" lang="en-US">
                <a:solidFill>
                  <a:srgbClr val="00B0F0"/>
                </a:solidFill>
                <a:latin typeface="Times New Roman" pitchFamily="18" charset="0"/>
                <a:ea typeface="Times New Roman" pitchFamily="18" charset="0"/>
                <a:sym typeface="Times New Roman" pitchFamily="18" charset="0"/>
              </a:rPr>
              <a:t>illegible handwriting</a:t>
            </a:r>
            <a:r>
              <a:rPr altLang="en-US" lang="en-US">
                <a:latin typeface="Times New Roman" pitchFamily="18" charset="0"/>
                <a:ea typeface="Times New Roman" pitchFamily="18" charset="0"/>
                <a:sym typeface="Times New Roman" pitchFamily="18" charset="0"/>
              </a:rPr>
              <a:t>, </a:t>
            </a:r>
            <a:r>
              <a:rPr altLang="en-US" b="1" lang="en-US">
                <a:solidFill>
                  <a:srgbClr val="C00000"/>
                </a:solidFill>
                <a:latin typeface="Times New Roman" pitchFamily="18" charset="0"/>
                <a:ea typeface="Times New Roman" pitchFamily="18" charset="0"/>
                <a:sym typeface="Times New Roman" pitchFamily="18" charset="0"/>
              </a:rPr>
              <a:t>smudged copies of duplicated and</a:t>
            </a:r>
            <a:r>
              <a:rPr altLang="en-US" b="1" lang="en-US">
                <a:solidFill>
                  <a:srgbClr val="FF0000"/>
                </a:solidFill>
                <a:latin typeface="Times New Roman" pitchFamily="18" charset="0"/>
                <a:ea typeface="Times New Roman" pitchFamily="18" charset="0"/>
                <a:sym typeface="Times New Roman" pitchFamily="18" charset="0"/>
              </a:rPr>
              <a:t> jargons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b. Time &amp; Distance</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endParaRPr altLang="en-US" lang="en-US"/>
          </a:p>
        </p:txBody>
      </p:sp>
      <p:sp>
        <p:nvSpPr>
          <p:cNvPr id="1048588"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33</a:t>
            </a:fld>
            <a:endParaRPr altLang="en-US" sz="1200" lang="en-US">
              <a:solidFill>
                <a:srgbClr val="898989"/>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1">
  <p:cSld>
    <p:spTree>
      <p:nvGrpSpPr>
        <p:cNvPr id="395" name=""/>
        <p:cNvGrpSpPr/>
        <p:nvPr/>
      </p:nvGrpSpPr>
      <p:grpSpPr>
        <a:xfrm rot="0">
          <a:off x="0" y="0"/>
          <a:ext cx="0" cy="0"/>
          <a:chOff x="0" y="0"/>
          <a:chExt cx="0" cy="0"/>
        </a:xfrm>
      </p:grpSpPr>
      <p:sp>
        <p:nvSpPr>
          <p:cNvPr id="1048596" name=""/>
          <p:cNvSpPr/>
          <p:nvPr>
            <p:ph type="title" sz="full" idx="0"/>
          </p:nvPr>
        </p:nvSpPr>
        <p:spPr>
          <a:xfrm rot="0">
            <a:off x="457200" y="1524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597" name=""/>
          <p:cNvSpPr/>
          <p:nvPr>
            <p:ph type="body" sz="full" idx="1"/>
          </p:nvPr>
        </p:nvSpPr>
        <p:spPr>
          <a:xfrm rot="0">
            <a:off x="152400" y="838200"/>
            <a:ext cx="8763000" cy="5486400"/>
          </a:xfrm>
          <a:prstGeom prst="rect"/>
          <a:solidFill>
            <a:srgbClr val="FFFF00">
              <a:alpha val="100000"/>
            </a:srgbClr>
          </a:solid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sz="2800" lang="en-US">
                <a:latin typeface="Times New Roman" pitchFamily="18" charset="0"/>
                <a:ea typeface="Times New Roman" pitchFamily="18" charset="0"/>
                <a:sym typeface="Times New Roman" pitchFamily="18" charset="0"/>
              </a:rPr>
              <a:t>2. Semantics: </a:t>
            </a:r>
            <a:r>
              <a:rPr altLang="en-US" b="1" sz="2800" lang="en-US">
                <a:solidFill>
                  <a:srgbClr val="FF0000"/>
                </a:solidFill>
                <a:latin typeface="Times New Roman" pitchFamily="18" charset="0"/>
                <a:ea typeface="Times New Roman" pitchFamily="18" charset="0"/>
                <a:sym typeface="Times New Roman" pitchFamily="18" charset="0"/>
              </a:rPr>
              <a:t>refer to the different uses &amp; meanings of words and symbols.</a:t>
            </a:r>
            <a:r>
              <a:rPr altLang="en-US" b="1" sz="2800" lang="en-US">
                <a:latin typeface="Times New Roman" pitchFamily="18" charset="0"/>
                <a:ea typeface="Times New Roman" pitchFamily="18" charset="0"/>
                <a:sym typeface="Times New Roman" pitchFamily="18" charset="0"/>
              </a:rPr>
              <a:t> </a:t>
            </a:r>
          </a:p>
          <a:p>
            <a:pPr eaLnBrk="1" hangingPunct="1" indent="0" latinLnBrk="1" lvl="0" marL="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Semantic barriers include:</a:t>
            </a:r>
          </a:p>
          <a:p>
            <a:pPr eaLnBrk="1" hangingPunct="1" indent="0" latinLnBrk="1" lvl="0" marL="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a. Interpretations of word</a:t>
            </a:r>
            <a:r>
              <a:rPr altLang="en-US" sz="2800" lang="en-US">
                <a:latin typeface="Times New Roman" pitchFamily="18" charset="0"/>
                <a:ea typeface="Times New Roman" pitchFamily="18" charset="0"/>
                <a:sym typeface="Times New Roman" pitchFamily="18" charset="0"/>
              </a:rPr>
              <a:t>s: </a:t>
            </a:r>
          </a:p>
          <a:p>
            <a:pP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Receivers decode words &amp; phrases in conformity with their own network.</a:t>
            </a:r>
          </a:p>
          <a:p>
            <a:pPr algn="ctr" eaLnBrk="1" hangingPunct="1" indent="0" latinLnBrk="1" lvl="0" marL="0">
              <a:spcBef>
                <a:spcPts val="562"/>
              </a:spcBef>
              <a:buClr>
                <a:srgbClr val="000000"/>
              </a:buClr>
              <a:buNone/>
            </a:pPr>
            <a:r>
              <a:rPr altLang="en-US" sz="2800" lang="en-US">
                <a:latin typeface="Times New Roman" pitchFamily="18" charset="0"/>
                <a:ea typeface="Times New Roman" pitchFamily="18" charset="0"/>
                <a:sym typeface="Times New Roman" pitchFamily="18" charset="0"/>
              </a:rPr>
              <a:t>Different word interpretations especially, noticeable in,      </a:t>
            </a:r>
            <a:r>
              <a:rPr altLang="en-US" b="1" sz="2800" lang="en-US">
                <a:solidFill>
                  <a:srgbClr val="FF0000"/>
                </a:solidFill>
                <a:latin typeface="Times New Roman" pitchFamily="18" charset="0"/>
                <a:ea typeface="Times New Roman" pitchFamily="18" charset="0"/>
                <a:sym typeface="Times New Roman" pitchFamily="18" charset="0"/>
              </a:rPr>
              <a:t>bypassed instructions &amp; </a:t>
            </a:r>
          </a:p>
          <a:p>
            <a:pPr algn="ct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denotations, </a:t>
            </a:r>
          </a:p>
          <a:p>
            <a:pPr algn="ct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Connotations</a:t>
            </a:r>
          </a:p>
          <a:p>
            <a:pPr algn="ctr" eaLnBrk="1" hangingPunct="1" indent="0" latinLnBrk="1" lvl="0" marL="0">
              <a:spcBef>
                <a:spcPts val="637"/>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euphemisms</a:t>
            </a:r>
            <a:r>
              <a:rPr altLang="en-US" b="1" lang="en-US">
                <a:solidFill>
                  <a:srgbClr val="FF0000"/>
                </a:solidFill>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endParaRPr altLang="en-US" b="1" i="1" lang="en-US">
              <a:solidFill>
                <a:srgbClr val="FF0000"/>
              </a:solidFill>
              <a:latin typeface="Times New Roman" pitchFamily="18" charset="0"/>
              <a:ea typeface="Times New Roman" pitchFamily="18" charset="0"/>
              <a:sym typeface="Times New Roman" pitchFamily="18" charset="0"/>
            </a:endParaRPr>
          </a:p>
        </p:txBody>
      </p:sp>
      <p:sp>
        <p:nvSpPr>
          <p:cNvPr id="1048598"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34</a:t>
            </a:fld>
            <a:endParaRPr altLang="en-US" sz="1200" lang="en-US">
              <a:solidFill>
                <a:srgbClr val="898989"/>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1">
  <p:cSld>
    <p:spTree>
      <p:nvGrpSpPr>
        <p:cNvPr id="397" name=""/>
        <p:cNvGrpSpPr/>
        <p:nvPr/>
      </p:nvGrpSpPr>
      <p:grpSpPr>
        <a:xfrm rot="0">
          <a:off x="0" y="0"/>
          <a:ext cx="0" cy="0"/>
          <a:chOff x="0" y="0"/>
          <a:chExt cx="0" cy="0"/>
        </a:xfrm>
      </p:grpSpPr>
      <p:sp>
        <p:nvSpPr>
          <p:cNvPr id="1048602" name=""/>
          <p:cNvSpPr/>
          <p:nvPr>
            <p:ph type="title" sz="full" idx="0"/>
          </p:nvPr>
        </p:nvSpPr>
        <p:spPr>
          <a:xfrm rot="0">
            <a:off x="457200" y="1524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603" name=""/>
          <p:cNvSpPr/>
          <p:nvPr>
            <p:ph type="body" sz="full" idx="1"/>
          </p:nvPr>
        </p:nvSpPr>
        <p:spPr>
          <a:xfrm rot="0">
            <a:off x="152400" y="838200"/>
            <a:ext cx="8763000" cy="5486400"/>
          </a:xfrm>
          <a:prstGeom prst="rect"/>
          <a:solidFill>
            <a:srgbClr val="FFFF00">
              <a:alpha val="100000"/>
            </a:srgbClr>
          </a:solid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sz="2800" lang="en-US">
                <a:latin typeface="Times New Roman" pitchFamily="18" charset="0"/>
                <a:ea typeface="Times New Roman" pitchFamily="18" charset="0"/>
                <a:sym typeface="Times New Roman" pitchFamily="18" charset="0"/>
              </a:rPr>
              <a:t>2. Semantics: </a:t>
            </a:r>
            <a:r>
              <a:rPr altLang="en-US" b="1" sz="2800" lang="en-US">
                <a:solidFill>
                  <a:srgbClr val="FF0000"/>
                </a:solidFill>
                <a:latin typeface="Times New Roman" pitchFamily="18" charset="0"/>
                <a:ea typeface="Times New Roman" pitchFamily="18" charset="0"/>
                <a:sym typeface="Times New Roman" pitchFamily="18" charset="0"/>
              </a:rPr>
              <a:t>refer to the different uses &amp; meanings of words and symbols.</a:t>
            </a:r>
            <a:r>
              <a:rPr altLang="en-US" b="1" sz="2800" lang="en-US">
                <a:latin typeface="Times New Roman" pitchFamily="18" charset="0"/>
                <a:ea typeface="Times New Roman" pitchFamily="18" charset="0"/>
                <a:sym typeface="Times New Roman" pitchFamily="18" charset="0"/>
              </a:rPr>
              <a:t> </a:t>
            </a:r>
          </a:p>
          <a:p>
            <a:pPr eaLnBrk="1" hangingPunct="1" indent="0" latinLnBrk="1" lvl="0" marL="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Semantic barriers include:</a:t>
            </a:r>
          </a:p>
          <a:p>
            <a:pPr eaLnBrk="1" hangingPunct="1" indent="0" latinLnBrk="1" lvl="0" marL="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a. Interpretations of word</a:t>
            </a:r>
            <a:r>
              <a:rPr altLang="en-US" sz="2800" lang="en-US">
                <a:latin typeface="Times New Roman" pitchFamily="18" charset="0"/>
                <a:ea typeface="Times New Roman" pitchFamily="18" charset="0"/>
                <a:sym typeface="Times New Roman" pitchFamily="18" charset="0"/>
              </a:rPr>
              <a:t>s: </a:t>
            </a:r>
          </a:p>
          <a:p>
            <a:pP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Receivers decode words &amp; phrases in conformity with their own network.</a:t>
            </a:r>
          </a:p>
          <a:p>
            <a:pPr algn="ctr" eaLnBrk="1" hangingPunct="1" indent="0" latinLnBrk="1" lvl="0" marL="0">
              <a:spcBef>
                <a:spcPts val="562"/>
              </a:spcBef>
              <a:buClr>
                <a:srgbClr val="000000"/>
              </a:buClr>
              <a:buNone/>
            </a:pPr>
            <a:r>
              <a:rPr altLang="en-US" sz="2800" lang="en-US">
                <a:latin typeface="Times New Roman" pitchFamily="18" charset="0"/>
                <a:ea typeface="Times New Roman" pitchFamily="18" charset="0"/>
                <a:sym typeface="Times New Roman" pitchFamily="18" charset="0"/>
              </a:rPr>
              <a:t>Different word interpretations especially, noticeable in,      </a:t>
            </a:r>
            <a:r>
              <a:rPr altLang="en-US" b="1" sz="2800" lang="en-US">
                <a:solidFill>
                  <a:srgbClr val="FF0000"/>
                </a:solidFill>
                <a:latin typeface="Times New Roman" pitchFamily="18" charset="0"/>
                <a:ea typeface="Times New Roman" pitchFamily="18" charset="0"/>
                <a:sym typeface="Times New Roman" pitchFamily="18" charset="0"/>
              </a:rPr>
              <a:t>bypassed instructions &amp; </a:t>
            </a:r>
          </a:p>
          <a:p>
            <a:pPr algn="ct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denotations, </a:t>
            </a:r>
          </a:p>
          <a:p>
            <a:pPr algn="ctr" eaLnBrk="1" hangingPunct="1" indent="0" latinLnBrk="1" lvl="0" mar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Connotations</a:t>
            </a:r>
          </a:p>
          <a:p>
            <a:pPr algn="ctr" eaLnBrk="1" hangingPunct="1" indent="0" latinLnBrk="1" lvl="0" marL="0">
              <a:spcBef>
                <a:spcPts val="637"/>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euphemisms</a:t>
            </a:r>
            <a:r>
              <a:rPr altLang="en-US" b="1" lang="en-US">
                <a:solidFill>
                  <a:srgbClr val="FF0000"/>
                </a:solidFill>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endParaRPr altLang="en-US" b="1" i="1" lang="en-US">
              <a:solidFill>
                <a:srgbClr val="FF0000"/>
              </a:solidFill>
              <a:latin typeface="Times New Roman" pitchFamily="18" charset="0"/>
              <a:ea typeface="Times New Roman" pitchFamily="18" charset="0"/>
              <a:sym typeface="Times New Roman" pitchFamily="18" charset="0"/>
            </a:endParaRPr>
          </a:p>
        </p:txBody>
      </p:sp>
      <p:sp>
        <p:nvSpPr>
          <p:cNvPr id="1048604"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35</a:t>
            </a:fld>
            <a:endParaRPr altLang="en-US" sz="1200" lang="en-US">
              <a:solidFill>
                <a:srgbClr val="898989"/>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1">
  <p:cSld>
    <p:spTree>
      <p:nvGrpSpPr>
        <p:cNvPr id="430" name=""/>
        <p:cNvGrpSpPr/>
        <p:nvPr/>
      </p:nvGrpSpPr>
      <p:grpSpPr>
        <a:xfrm rot="0">
          <a:off x="0" y="0"/>
          <a:ext cx="0" cy="0"/>
          <a:chOff x="0" y="0"/>
          <a:chExt cx="0" cy="0"/>
        </a:xfrm>
      </p:grpSpPr>
      <p:sp>
        <p:nvSpPr>
          <p:cNvPr id="1048703"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04" name=""/>
          <p:cNvSpPr/>
          <p:nvPr>
            <p:ph type="body" sz="full" idx="1"/>
          </p:nvPr>
        </p:nvSpPr>
        <p:spPr>
          <a:xfrm rot="0">
            <a:off x="228600" y="914400"/>
            <a:ext cx="8763000" cy="52117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spcBef>
                <a:spcPct val="0"/>
              </a:spcBef>
              <a:buClr>
                <a:srgbClr val="000000"/>
              </a:buClr>
            </a:pPr>
            <a:r>
              <a:rPr altLang="en-US" b="1" lang="en-US">
                <a:latin typeface="Times New Roman" pitchFamily="18" charset="0"/>
                <a:ea typeface="Times New Roman" pitchFamily="18" charset="0"/>
                <a:sym typeface="Times New Roman" pitchFamily="18" charset="0"/>
              </a:rPr>
              <a:t>Bypassed instructions:</a:t>
            </a:r>
            <a:r>
              <a:rPr altLang="en-US" lang="en-US">
                <a:latin typeface="Times New Roman" pitchFamily="18" charset="0"/>
                <a:ea typeface="Times New Roman" pitchFamily="18" charset="0"/>
                <a:sym typeface="Times New Roman" pitchFamily="18" charset="0"/>
              </a:rPr>
              <a:t> </a:t>
            </a:r>
            <a:r>
              <a:rPr altLang="en-US" b="1" lang="en-US">
                <a:solidFill>
                  <a:srgbClr val="FF0000"/>
                </a:solidFill>
                <a:latin typeface="Times New Roman" pitchFamily="18" charset="0"/>
                <a:ea typeface="Times New Roman" pitchFamily="18" charset="0"/>
                <a:sym typeface="Times New Roman" pitchFamily="18" charset="0"/>
              </a:rPr>
              <a:t>when the message sender &amp; receiver attribute different meanings to the same words </a:t>
            </a:r>
            <a:r>
              <a:rPr altLang="en-US" lang="en-US">
                <a:latin typeface="Times New Roman" pitchFamily="18" charset="0"/>
                <a:ea typeface="Times New Roman" pitchFamily="18" charset="0"/>
                <a:sym typeface="Times New Roman" pitchFamily="18" charset="0"/>
              </a:rPr>
              <a:t>or </a:t>
            </a:r>
            <a:r>
              <a:rPr altLang="en-US" b="1" lang="en-US">
                <a:solidFill>
                  <a:srgbClr val="0070C0"/>
                </a:solidFill>
                <a:latin typeface="Times New Roman" pitchFamily="18" charset="0"/>
                <a:ea typeface="Times New Roman" pitchFamily="18" charset="0"/>
                <a:sym typeface="Times New Roman" pitchFamily="18" charset="0"/>
              </a:rPr>
              <a:t>use different words though intending the same meaning: </a:t>
            </a:r>
          </a:p>
          <a:p>
            <a:pPr eaLnBrk="1" hangingPunct="1" latinLnBrk="1" lvl="0">
              <a:lnSpc>
                <a:spcPct val="90000"/>
              </a:lnSpc>
              <a:spcBef>
                <a:spcPts val="637"/>
              </a:spcBef>
              <a:buClr>
                <a:srgbClr val="000000"/>
              </a:buClr>
              <a:buNone/>
            </a:pPr>
            <a:r>
              <a:rPr altLang="en-US" lang="en-US">
                <a:latin typeface="Times New Roman" pitchFamily="18" charset="0"/>
                <a:ea typeface="Times New Roman" pitchFamily="18" charset="0"/>
                <a:sym typeface="Times New Roman" pitchFamily="18" charset="0"/>
              </a:rPr>
              <a:t>“</a:t>
            </a:r>
            <a:r>
              <a:rPr altLang="en-US" b="1" lang="en-US">
                <a:solidFill>
                  <a:srgbClr val="7030A0"/>
                </a:solidFill>
                <a:latin typeface="Times New Roman" pitchFamily="18" charset="0"/>
                <a:ea typeface="Times New Roman" pitchFamily="18" charset="0"/>
                <a:sym typeface="Times New Roman" pitchFamily="18" charset="0"/>
              </a:rPr>
              <a:t>Take it to our store room and burn it”</a:t>
            </a:r>
          </a:p>
          <a:p>
            <a:pPr eaLnBrk="1" hangingPunct="1" latinLnBrk="1" lvl="0">
              <a:lnSpc>
                <a:spcPct val="90000"/>
              </a:lnSpc>
              <a:spcBef>
                <a:spcPts val="637"/>
              </a:spcBef>
              <a:buClr>
                <a:srgbClr val="000000"/>
              </a:buClr>
            </a:pPr>
            <a:r>
              <a:rPr altLang="en-US" b="1" lang="en-US">
                <a:latin typeface="Times New Roman" pitchFamily="18" charset="0"/>
                <a:ea typeface="Times New Roman" pitchFamily="18" charset="0"/>
                <a:sym typeface="Times New Roman" pitchFamily="18" charset="0"/>
              </a:rPr>
              <a:t>Denotations, Connotations, &amp; Euphoniums</a:t>
            </a:r>
            <a:r>
              <a:rPr altLang="en-US" lang="en-US">
                <a:latin typeface="Times New Roman" pitchFamily="18" charset="0"/>
                <a:ea typeface="Times New Roman" pitchFamily="18" charset="0"/>
                <a:sym typeface="Times New Roman" pitchFamily="18" charset="0"/>
              </a:rPr>
              <a:t>: </a:t>
            </a:r>
          </a:p>
          <a:p>
            <a:pPr eaLnBrk="1" hangingPunct="1" latinLnBrk="1" lvl="0">
              <a:lnSpc>
                <a:spcPct val="90000"/>
              </a:lnSpc>
              <a:spcBef>
                <a:spcPts val="637"/>
              </a:spcBef>
              <a:buClr>
                <a:srgbClr val="00B0F0"/>
              </a:buClr>
            </a:pPr>
            <a:r>
              <a:rPr altLang="en-US" b="1" lang="en-US">
                <a:solidFill>
                  <a:srgbClr val="00B0F0"/>
                </a:solidFill>
                <a:latin typeface="Times New Roman" pitchFamily="18" charset="0"/>
                <a:ea typeface="Times New Roman" pitchFamily="18" charset="0"/>
                <a:sym typeface="Times New Roman" pitchFamily="18" charset="0"/>
              </a:rPr>
              <a:t>A statement intended as a good deed can be distorted in to something self-serving</a:t>
            </a:r>
            <a:r>
              <a:rPr altLang="en-US" lang="en-US">
                <a:latin typeface="Times New Roman" pitchFamily="18" charset="0"/>
                <a:ea typeface="Times New Roman" pitchFamily="18" charset="0"/>
                <a:sym typeface="Times New Roman" pitchFamily="18" charset="0"/>
              </a:rPr>
              <a:t>.</a:t>
            </a:r>
          </a:p>
          <a:p>
            <a:pPr eaLnBrk="1" hangingPunct="1" latinLnBrk="1" lvl="0">
              <a:lnSpc>
                <a:spcPct val="90000"/>
              </a:lnSpc>
              <a:spcBef>
                <a:spcPts val="637"/>
              </a:spcBef>
              <a:buClr>
                <a:srgbClr val="000000"/>
              </a:buClr>
            </a:pPr>
            <a:r>
              <a:rPr altLang="en-US" lang="en-US">
                <a:latin typeface="Times New Roman" pitchFamily="18" charset="0"/>
                <a:ea typeface="Times New Roman" pitchFamily="18" charset="0"/>
                <a:sym typeface="Times New Roman" pitchFamily="18" charset="0"/>
              </a:rPr>
              <a:t> </a:t>
            </a:r>
            <a:r>
              <a:rPr altLang="en-US" b="1" lang="en-US">
                <a:solidFill>
                  <a:srgbClr val="7030A0"/>
                </a:solidFill>
                <a:latin typeface="Times New Roman" pitchFamily="18" charset="0"/>
                <a:ea typeface="Times New Roman" pitchFamily="18" charset="0"/>
                <a:sym typeface="Times New Roman" pitchFamily="18" charset="0"/>
              </a:rPr>
              <a:t>because words have both denotative and connotative meanings, </a:t>
            </a:r>
          </a:p>
          <a:p>
            <a:pPr eaLnBrk="1" hangingPunct="1" latinLnBrk="1" lvl="0">
              <a:lnSpc>
                <a:spcPct val="90000"/>
              </a:lnSpc>
              <a:spcBef>
                <a:spcPts val="637"/>
              </a:spcBef>
              <a:buClr>
                <a:srgbClr val="000000"/>
              </a:buClr>
              <a:buNone/>
            </a:pPr>
            <a:endParaRPr altLang="en-US" lang="en-US"/>
          </a:p>
        </p:txBody>
      </p:sp>
      <p:sp>
        <p:nvSpPr>
          <p:cNvPr id="1048705"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36</a:t>
            </a:fld>
            <a:endParaRPr altLang="en-US" sz="1200" lang="en-US">
              <a:solidFill>
                <a:srgbClr val="898989"/>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1">
  <p:cSld>
    <p:spTree>
      <p:nvGrpSpPr>
        <p:cNvPr id="431" name=""/>
        <p:cNvGrpSpPr/>
        <p:nvPr/>
      </p:nvGrpSpPr>
      <p:grpSpPr>
        <a:xfrm rot="0">
          <a:off x="0" y="0"/>
          <a:ext cx="0" cy="0"/>
          <a:chOff x="0" y="0"/>
          <a:chExt cx="0" cy="0"/>
        </a:xfrm>
      </p:grpSpPr>
      <p:sp>
        <p:nvSpPr>
          <p:cNvPr id="1048706"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707" name=""/>
          <p:cNvSpPr/>
          <p:nvPr>
            <p:ph sz="full" idx="1"/>
          </p:nvPr>
        </p:nvSpPr>
        <p:spPr>
          <a:xfrm rot="0">
            <a:off x="228600" y="990600"/>
            <a:ext cx="86868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Denotations:</a:t>
            </a:r>
            <a:r>
              <a:rPr altLang="en-US"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the denotative meaning is the meaning on which most people will probably agree</a:t>
            </a:r>
            <a:r>
              <a:rPr altLang="en-US" lang="en-US">
                <a:latin typeface="Times New Roman" pitchFamily="18" charset="0"/>
                <a:ea typeface="Times New Roman" pitchFamily="18" charset="0"/>
              </a:rPr>
              <a:t>. </a:t>
            </a:r>
            <a:r>
              <a:rPr altLang="en-US" b="1" lang="en-US">
                <a:solidFill>
                  <a:srgbClr val="0070C0"/>
                </a:solidFill>
                <a:latin typeface="Times New Roman" pitchFamily="18" charset="0"/>
                <a:ea typeface="Times New Roman" pitchFamily="18" charset="0"/>
              </a:rPr>
              <a:t>It often is the dictionary definition.</a:t>
            </a:r>
            <a:r>
              <a:rPr altLang="en-US" lang="en-US">
                <a:latin typeface="Times New Roman" pitchFamily="18" charset="0"/>
                <a:ea typeface="Times New Roman" pitchFamily="18" charset="0"/>
              </a:rPr>
              <a:t> </a:t>
            </a:r>
          </a:p>
          <a:p>
            <a:pPr eaLnBrk="1" hangingPunct="1" latinLnBrk="1" lvl="0"/>
            <a:r>
              <a:rPr altLang="en-US" b="1" lang="en-US">
                <a:solidFill>
                  <a:srgbClr val="7030A0"/>
                </a:solidFill>
                <a:latin typeface="Times New Roman" pitchFamily="18" charset="0"/>
                <a:ea typeface="Times New Roman" pitchFamily="18" charset="0"/>
              </a:rPr>
              <a:t>Such </a:t>
            </a:r>
            <a:r>
              <a:rPr altLang="en-US" b="1" lang="en-US">
                <a:solidFill>
                  <a:srgbClr val="7030A0"/>
                </a:solidFill>
                <a:latin typeface="Times New Roman" pitchFamily="18" charset="0"/>
                <a:ea typeface="Times New Roman" pitchFamily="18" charset="0"/>
              </a:rPr>
              <a:t>words are </a:t>
            </a:r>
            <a:r>
              <a:rPr altLang="en-US" b="1" lang="en-US">
                <a:solidFill>
                  <a:srgbClr val="7030A0"/>
                </a:solidFill>
                <a:latin typeface="Times New Roman" pitchFamily="18" charset="0"/>
                <a:ea typeface="Times New Roman" pitchFamily="18" charset="0"/>
              </a:rPr>
              <a:t>, </a:t>
            </a:r>
            <a:r>
              <a:rPr altLang="en-US" b="1" lang="en-US">
                <a:solidFill>
                  <a:srgbClr val="7030A0"/>
                </a:solidFill>
                <a:latin typeface="Times New Roman" pitchFamily="18" charset="0"/>
                <a:ea typeface="Times New Roman" pitchFamily="18" charset="0"/>
              </a:rPr>
              <a:t>book, house, </a:t>
            </a:r>
            <a:r>
              <a:rPr altLang="en-US" b="1" lang="en-US">
                <a:solidFill>
                  <a:srgbClr val="7030A0"/>
                </a:solidFill>
                <a:latin typeface="Times New Roman" pitchFamily="18" charset="0"/>
                <a:ea typeface="Times New Roman" pitchFamily="18" charset="0"/>
              </a:rPr>
              <a:t>water.</a:t>
            </a:r>
          </a:p>
          <a:p>
            <a:pPr eaLnBrk="1" hangingPunct="1" latinLnBrk="1" lvl="0"/>
            <a:r>
              <a:rPr altLang="en-US" lang="en-US">
                <a:latin typeface="Times New Roman" pitchFamily="18" charset="0"/>
                <a:ea typeface="Times New Roman" pitchFamily="18" charset="0"/>
              </a:rPr>
              <a:t> </a:t>
            </a:r>
            <a:r>
              <a:rPr altLang="en-US" b="1" lang="en-US">
                <a:latin typeface="Times New Roman" pitchFamily="18" charset="0"/>
                <a:ea typeface="Times New Roman" pitchFamily="18" charset="0"/>
              </a:rPr>
              <a:t>Connotations</a:t>
            </a:r>
            <a:r>
              <a:rPr altLang="en-US" lang="en-US">
                <a:latin typeface="Times New Roman" pitchFamily="18" charset="0"/>
                <a:ea typeface="Times New Roman" pitchFamily="18" charset="0"/>
              </a:rPr>
              <a:t>: </a:t>
            </a:r>
            <a:r>
              <a:rPr altLang="en-US" b="1" lang="en-US">
                <a:solidFill>
                  <a:srgbClr val="00B050"/>
                </a:solidFill>
                <a:latin typeface="Times New Roman" pitchFamily="18" charset="0"/>
                <a:ea typeface="Times New Roman" pitchFamily="18" charset="0"/>
              </a:rPr>
              <a:t>connotative </a:t>
            </a:r>
            <a:r>
              <a:rPr altLang="en-US" b="1" lang="en-US">
                <a:solidFill>
                  <a:srgbClr val="00B050"/>
                </a:solidFill>
                <a:latin typeface="Times New Roman" pitchFamily="18" charset="0"/>
                <a:ea typeface="Times New Roman" pitchFamily="18" charset="0"/>
              </a:rPr>
              <a:t>meanings arouse </a:t>
            </a:r>
            <a:r>
              <a:rPr altLang="en-US" b="1" lang="en-US">
                <a:solidFill>
                  <a:srgbClr val="00B050"/>
                </a:solidFill>
                <a:latin typeface="Times New Roman" pitchFamily="18" charset="0"/>
                <a:ea typeface="Times New Roman" pitchFamily="18" charset="0"/>
              </a:rPr>
              <a:t>qualitative judgments &amp; personal </a:t>
            </a:r>
            <a:r>
              <a:rPr altLang="en-US" b="1" lang="en-US">
                <a:solidFill>
                  <a:srgbClr val="00B050"/>
                </a:solidFill>
                <a:latin typeface="Times New Roman" pitchFamily="18" charset="0"/>
                <a:ea typeface="Times New Roman" pitchFamily="18" charset="0"/>
              </a:rPr>
              <a:t>reactions</a:t>
            </a:r>
            <a:r>
              <a:rPr altLang="en-US" lang="en-US">
                <a:latin typeface="Times New Roman" pitchFamily="18" charset="0"/>
                <a:ea typeface="Times New Roman" pitchFamily="18" charset="0"/>
              </a:rPr>
              <a:t>.</a:t>
            </a:r>
          </a:p>
          <a:p>
            <a:pPr eaLnBrk="1" hangingPunct="1" latinLnBrk="1" lvl="0"/>
            <a:r>
              <a:rPr altLang="en-US" b="1" lang="en-US">
                <a:solidFill>
                  <a:srgbClr val="7030A0"/>
                </a:solidFill>
                <a:latin typeface="Times New Roman" pitchFamily="18" charset="0"/>
                <a:ea typeface="Times New Roman" pitchFamily="18" charset="0"/>
              </a:rPr>
              <a:t>Some </a:t>
            </a:r>
            <a:r>
              <a:rPr altLang="en-US" b="1" lang="en-US">
                <a:solidFill>
                  <a:srgbClr val="7030A0"/>
                </a:solidFill>
                <a:latin typeface="Times New Roman" pitchFamily="18" charset="0"/>
                <a:ea typeface="Times New Roman" pitchFamily="18" charset="0"/>
              </a:rPr>
              <a:t>words have favourable connotations in some contexts</a:t>
            </a:r>
            <a:r>
              <a:rPr altLang="en-US" lang="en-US">
                <a:latin typeface="Times New Roman" pitchFamily="18" charset="0"/>
                <a:ea typeface="Times New Roman" pitchFamily="18" charset="0"/>
              </a:rPr>
              <a:t> but </a:t>
            </a:r>
            <a:r>
              <a:rPr altLang="en-US" b="1" lang="en-US">
                <a:solidFill>
                  <a:srgbClr val="FF0000"/>
                </a:solidFill>
                <a:latin typeface="Times New Roman" pitchFamily="18" charset="0"/>
                <a:ea typeface="Times New Roman" pitchFamily="18" charset="0"/>
              </a:rPr>
              <a:t>unfavourable meanings in other instances. cheap products &amp; cheap price. </a:t>
            </a:r>
          </a:p>
          <a:p>
            <a:pPr eaLnBrk="1" hangingPunct="1" latinLnBrk="1" lvl="0"/>
            <a:endParaRPr altLang="en-US" lang="en-US"/>
          </a:p>
          <a:p>
            <a:pPr eaLnBrk="1" hangingPunct="1" latinLnBrk="1" lvl="0"/>
            <a:endParaRPr altLang="en-US" b="1" i="1" lang="en-US">
              <a:solidFill>
                <a:srgbClr val="99A6AE"/>
              </a:solidFill>
            </a:endParaRPr>
          </a:p>
        </p:txBody>
      </p:sp>
      <p:sp>
        <p:nvSpPr>
          <p:cNvPr id="104870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37</a:t>
            </a:fld>
            <a:endParaRPr altLang="en-US" sz="1200" lang="en-US">
              <a:solidFill>
                <a:srgbClr val="898989"/>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1">
  <p:cSld>
    <p:spTree>
      <p:nvGrpSpPr>
        <p:cNvPr id="432" name=""/>
        <p:cNvGrpSpPr/>
        <p:nvPr/>
      </p:nvGrpSpPr>
      <p:grpSpPr>
        <a:xfrm rot="0">
          <a:off x="0" y="0"/>
          <a:ext cx="0" cy="0"/>
          <a:chOff x="0" y="0"/>
          <a:chExt cx="0" cy="0"/>
        </a:xfrm>
      </p:grpSpPr>
      <p:sp>
        <p:nvSpPr>
          <p:cNvPr id="1048709" name=""/>
          <p:cNvSpPr/>
          <p:nvPr>
            <p:ph type="title" sz="full" idx="0"/>
          </p:nvPr>
        </p:nvSpPr>
        <p:spPr>
          <a:xfrm rot="0">
            <a:off x="457200" y="381000"/>
            <a:ext cx="8229600" cy="762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br/>
            <a:endParaRPr altLang="en-US" sz="4000" lang="en-US"/>
          </a:p>
        </p:txBody>
      </p:sp>
      <p:sp>
        <p:nvSpPr>
          <p:cNvPr id="1048710" name=""/>
          <p:cNvSpPr/>
          <p:nvPr>
            <p:ph type="body" sz="full" idx="1"/>
          </p:nvPr>
        </p:nvSpPr>
        <p:spPr>
          <a:xfrm rot="0">
            <a:off x="304800" y="1066800"/>
            <a:ext cx="8686800" cy="52578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cool’ </a:t>
            </a:r>
            <a:r>
              <a:rPr altLang="en-US" b="1" lang="en-US">
                <a:solidFill>
                  <a:srgbClr val="0070C0"/>
                </a:solidFill>
                <a:latin typeface="Times New Roman" pitchFamily="18" charset="0"/>
                <a:ea typeface="Times New Roman" pitchFamily="18" charset="0"/>
                <a:sym typeface="Times New Roman" pitchFamily="18" charset="0"/>
              </a:rPr>
              <a:t>members of one generation fun to be with, while members of earlier unemotional &amp; insensitive. </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Euphemisms</a:t>
            </a:r>
            <a:r>
              <a:rPr altLang="en-US" lang="en-US">
                <a:latin typeface="Times New Roman" pitchFamily="18" charset="0"/>
                <a:ea typeface="Times New Roman" pitchFamily="18" charset="0"/>
                <a:sym typeface="Times New Roman" pitchFamily="18" charset="0"/>
              </a:rPr>
              <a:t>:</a:t>
            </a:r>
            <a:r>
              <a:rPr altLang="en-US" b="1" lang="en-US">
                <a:solidFill>
                  <a:srgbClr val="00B050"/>
                </a:solidFill>
                <a:latin typeface="Times New Roman" pitchFamily="18" charset="0"/>
                <a:ea typeface="Times New Roman" pitchFamily="18" charset="0"/>
                <a:sym typeface="Times New Roman" pitchFamily="18" charset="0"/>
              </a:rPr>
              <a:t> is replacing words that might have blunt, painful, lowly, or distasteful connotations</a:t>
            </a:r>
            <a:r>
              <a:rPr altLang="en-US" lang="en-US">
                <a:latin typeface="Times New Roman" pitchFamily="18" charset="0"/>
                <a:ea typeface="Times New Roman" pitchFamily="18" charset="0"/>
                <a:sym typeface="Times New Roman" pitchFamily="18" charset="0"/>
              </a:rPr>
              <a:t>., </a:t>
            </a:r>
            <a:r>
              <a:rPr altLang="en-US" b="1" lang="en-US">
                <a:solidFill>
                  <a:srgbClr val="7030A0"/>
                </a:solidFill>
                <a:latin typeface="Times New Roman" pitchFamily="18" charset="0"/>
                <a:ea typeface="Times New Roman" pitchFamily="18" charset="0"/>
                <a:sym typeface="Times New Roman" pitchFamily="18" charset="0"/>
              </a:rPr>
              <a:t>innovative expressions with which most people do not have negative associations</a:t>
            </a:r>
            <a:r>
              <a:rPr altLang="en-US" lang="en-US">
                <a:latin typeface="Times New Roman" pitchFamily="18" charset="0"/>
                <a:ea typeface="Times New Roman" pitchFamily="18" charset="0"/>
                <a:sym typeface="Times New Roman" pitchFamily="18" charset="0"/>
              </a:rPr>
              <a:t>.</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maintenance worker or staff member </a:t>
            </a:r>
            <a:r>
              <a:rPr altLang="en-US" b="1" lang="en-US">
                <a:solidFill>
                  <a:srgbClr val="FF0000"/>
                </a:solidFill>
                <a:latin typeface="Times New Roman" pitchFamily="18" charset="0"/>
                <a:ea typeface="Times New Roman" pitchFamily="18" charset="0"/>
                <a:sym typeface="Times New Roman" pitchFamily="18" charset="0"/>
              </a:rPr>
              <a:t>instead of janitor, </a:t>
            </a:r>
          </a:p>
          <a:p>
            <a:pPr eaLnBrk="1" hangingPunct="1" latinLnBrk="1" lvl="0">
              <a:spcBef>
                <a:spcPts val="562"/>
              </a:spcBef>
              <a:buClr>
                <a:srgbClr val="000000"/>
              </a:buClr>
              <a:buNone/>
            </a:pPr>
            <a:endParaRPr altLang="en-US" sz="2800" lang="en-US"/>
          </a:p>
          <a:p>
            <a:pPr eaLnBrk="1" hangingPunct="1" latinLnBrk="1" lvl="0">
              <a:spcBef>
                <a:spcPts val="637"/>
              </a:spcBef>
              <a:buClr>
                <a:srgbClr val="000000"/>
              </a:buClr>
              <a:buNone/>
            </a:pPr>
            <a:endParaRPr altLang="en-US" lang="en-US"/>
          </a:p>
        </p:txBody>
      </p:sp>
      <p:sp>
        <p:nvSpPr>
          <p:cNvPr id="1048711"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38</a:t>
            </a:fld>
            <a:endParaRPr altLang="en-US" sz="1200" lang="en-US">
              <a:solidFill>
                <a:srgbClr val="898989"/>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1">
  <p:cSld>
    <p:spTree>
      <p:nvGrpSpPr>
        <p:cNvPr id="433" name=""/>
        <p:cNvGrpSpPr/>
        <p:nvPr/>
      </p:nvGrpSpPr>
      <p:grpSpPr>
        <a:xfrm rot="0">
          <a:off x="0" y="0"/>
          <a:ext cx="0" cy="0"/>
          <a:chOff x="0" y="0"/>
          <a:chExt cx="0" cy="0"/>
        </a:xfrm>
      </p:grpSpPr>
      <p:sp>
        <p:nvSpPr>
          <p:cNvPr id="1048712"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8713" name=""/>
          <p:cNvSpPr/>
          <p:nvPr>
            <p:ph sz="full" idx="1"/>
          </p:nvPr>
        </p:nvSpPr>
        <p:spPr>
          <a:xfrm rot="0">
            <a:off x="152400" y="838200"/>
            <a:ext cx="87630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sz="2800" lang="en-US">
                <a:latin typeface="Times New Roman" pitchFamily="18" charset="0"/>
                <a:ea typeface="Times New Roman" pitchFamily="18" charset="0"/>
              </a:rPr>
              <a:t>4</a:t>
            </a:r>
            <a:r>
              <a:rPr altLang="en-US" b="1" sz="2800" lang="en-US">
                <a:latin typeface="Times New Roman" pitchFamily="18" charset="0"/>
                <a:ea typeface="Times New Roman" pitchFamily="18" charset="0"/>
              </a:rPr>
              <a:t>.</a:t>
            </a:r>
            <a:r>
              <a:rPr altLang="en-US" sz="2800" lang="en-US">
                <a:latin typeface="Times New Roman" pitchFamily="18" charset="0"/>
                <a:ea typeface="Times New Roman" pitchFamily="18" charset="0"/>
              </a:rPr>
              <a:t> </a:t>
            </a:r>
            <a:r>
              <a:rPr altLang="en-US" b="1" sz="2800" lang="en-US">
                <a:latin typeface="Times New Roman" pitchFamily="18" charset="0"/>
                <a:ea typeface="Times New Roman" pitchFamily="18" charset="0"/>
              </a:rPr>
              <a:t>Perception of reality</a:t>
            </a:r>
            <a:r>
              <a:rPr altLang="en-US" sz="2800" lang="en-US">
                <a:latin typeface="Times New Roman" pitchFamily="18" charset="0"/>
                <a:ea typeface="Times New Roman" pitchFamily="18" charset="0"/>
              </a:rPr>
              <a:t>: </a:t>
            </a:r>
          </a:p>
          <a:p>
            <a:pPr eaLnBrk="1" hangingPunct="1" indent="0" latinLnBrk="1" lvl="0" marL="0">
              <a:buFont typeface="Wingdings" pitchFamily="2" charset="2"/>
              <a:buChar char="Ø"/>
            </a:pPr>
            <a:r>
              <a:rPr altLang="en-US" b="1" sz="2800" lang="en-US">
                <a:solidFill>
                  <a:srgbClr val="FF0000"/>
                </a:solidFill>
                <a:latin typeface="Times New Roman" pitchFamily="18" charset="0"/>
                <a:ea typeface="Times New Roman" pitchFamily="18" charset="0"/>
              </a:rPr>
              <a:t>The </a:t>
            </a:r>
            <a:r>
              <a:rPr altLang="en-US" b="1" sz="2800" lang="en-US">
                <a:solidFill>
                  <a:srgbClr val="FF0000"/>
                </a:solidFill>
                <a:latin typeface="Times New Roman" pitchFamily="18" charset="0"/>
                <a:ea typeface="Times New Roman" pitchFamily="18" charset="0"/>
              </a:rPr>
              <a:t>reality of an object, an event, or a person is different to different people. </a:t>
            </a:r>
          </a:p>
          <a:p>
            <a:pPr eaLnBrk="1" hangingPunct="1" indent="0" latinLnBrk="1" lvl="0" marL="0">
              <a:buFont typeface="Wingdings" pitchFamily="2" charset="2"/>
              <a:buChar char="Ø"/>
            </a:pPr>
            <a:r>
              <a:rPr altLang="en-US" b="1" sz="2800" lang="en-US">
                <a:solidFill>
                  <a:srgbClr val="0070C0"/>
                </a:solidFill>
                <a:latin typeface="Times New Roman" pitchFamily="18" charset="0"/>
                <a:ea typeface="Times New Roman" pitchFamily="18" charset="0"/>
              </a:rPr>
              <a:t>We </a:t>
            </a:r>
            <a:r>
              <a:rPr altLang="en-US" b="1" sz="2800" lang="en-US">
                <a:solidFill>
                  <a:srgbClr val="0070C0"/>
                </a:solidFill>
                <a:latin typeface="Times New Roman" pitchFamily="18" charset="0"/>
                <a:ea typeface="Times New Roman" pitchFamily="18" charset="0"/>
              </a:rPr>
              <a:t>make various </a:t>
            </a:r>
            <a:r>
              <a:rPr altLang="en-US" b="1" sz="2800" lang="en-US">
                <a:latin typeface="Times New Roman" pitchFamily="18" charset="0"/>
                <a:ea typeface="Times New Roman" pitchFamily="18" charset="0"/>
              </a:rPr>
              <a:t>abstractions</a:t>
            </a:r>
            <a:r>
              <a:rPr altLang="en-US" b="1" sz="2800" lang="en-US">
                <a:solidFill>
                  <a:srgbClr val="0070C0"/>
                </a:solidFill>
                <a:latin typeface="Times New Roman" pitchFamily="18" charset="0"/>
                <a:ea typeface="Times New Roman" pitchFamily="18" charset="0"/>
              </a:rPr>
              <a:t> inferences and evaluation of the world around us. </a:t>
            </a:r>
          </a:p>
          <a:p>
            <a:pPr eaLnBrk="1" hangingPunct="1" indent="0" latinLnBrk="1" lvl="0" marL="0">
              <a:buNone/>
            </a:pPr>
            <a:r>
              <a:rPr altLang="en-US" b="1" sz="2800" lang="en-US">
                <a:latin typeface="Times New Roman" pitchFamily="18" charset="0"/>
                <a:ea typeface="Times New Roman" pitchFamily="18" charset="0"/>
              </a:rPr>
              <a:t>A. Abstracting</a:t>
            </a:r>
            <a:r>
              <a:rPr altLang="en-US" sz="2800" lang="en-US">
                <a:latin typeface="Times New Roman" pitchFamily="18" charset="0"/>
                <a:ea typeface="Times New Roman" pitchFamily="18" charset="0"/>
              </a:rPr>
              <a:t>: </a:t>
            </a:r>
          </a:p>
          <a:p>
            <a:pPr eaLnBrk="1" hangingPunct="1" indent="0" latinLnBrk="1" lvl="0" marL="0"/>
            <a:r>
              <a:rPr altLang="en-US" b="1" sz="2800" lang="en-US">
                <a:solidFill>
                  <a:srgbClr val="FF0000"/>
                </a:solidFill>
                <a:latin typeface="Times New Roman" pitchFamily="18" charset="0"/>
                <a:ea typeface="Times New Roman" pitchFamily="18" charset="0"/>
              </a:rPr>
              <a:t>the </a:t>
            </a:r>
            <a:r>
              <a:rPr altLang="en-US" b="1" sz="2800" lang="en-US">
                <a:solidFill>
                  <a:srgbClr val="FF0000"/>
                </a:solidFill>
                <a:latin typeface="Times New Roman" pitchFamily="18" charset="0"/>
                <a:ea typeface="Times New Roman" pitchFamily="18" charset="0"/>
              </a:rPr>
              <a:t>process of focusing on some details &amp; omitting others</a:t>
            </a:r>
            <a:r>
              <a:rPr altLang="en-US" sz="2800" lang="en-US">
                <a:latin typeface="Times New Roman" pitchFamily="18" charset="0"/>
                <a:ea typeface="Times New Roman" pitchFamily="18" charset="0"/>
              </a:rPr>
              <a:t>. </a:t>
            </a:r>
          </a:p>
          <a:p>
            <a:pPr eaLnBrk="1" hangingPunct="1" indent="0" latinLnBrk="1" lvl="0" marL="0"/>
            <a:r>
              <a:rPr altLang="en-US" b="1" sz="2800" lang="en-US">
                <a:latin typeface="Times New Roman" pitchFamily="18" charset="0"/>
                <a:ea typeface="Times New Roman" pitchFamily="18" charset="0"/>
              </a:rPr>
              <a:t>Desirable</a:t>
            </a:r>
            <a:r>
              <a:rPr altLang="en-US" sz="2800" lang="en-US">
                <a:latin typeface="Times New Roman" pitchFamily="18" charset="0"/>
                <a:ea typeface="Times New Roman" pitchFamily="18" charset="0"/>
              </a:rPr>
              <a:t> </a:t>
            </a:r>
            <a:r>
              <a:rPr altLang="en-US" sz="2800" lang="en-US">
                <a:latin typeface="Times New Roman" pitchFamily="18" charset="0"/>
                <a:ea typeface="Times New Roman" pitchFamily="18" charset="0"/>
              </a:rPr>
              <a:t>– </a:t>
            </a:r>
            <a:r>
              <a:rPr altLang="en-US" sz="2800" lang="en-US">
                <a:solidFill>
                  <a:srgbClr val="7030A0"/>
                </a:solidFill>
                <a:latin typeface="Times New Roman" pitchFamily="18" charset="0"/>
                <a:ea typeface="Times New Roman" pitchFamily="18" charset="0"/>
              </a:rPr>
              <a:t>for both written and oral communications</a:t>
            </a:r>
            <a:r>
              <a:rPr altLang="en-US" sz="2800" lang="en-US">
                <a:latin typeface="Times New Roman" pitchFamily="18" charset="0"/>
                <a:ea typeface="Times New Roman" pitchFamily="18" charset="0"/>
              </a:rPr>
              <a:t>..</a:t>
            </a:r>
          </a:p>
          <a:p>
            <a:pPr eaLnBrk="1" hangingPunct="1" indent="0" latinLnBrk="1" lvl="0" marL="0"/>
            <a:r>
              <a:rPr altLang="en-US" b="1" sz="2800" lang="en-US">
                <a:solidFill>
                  <a:srgbClr val="0070C0"/>
                </a:solidFill>
                <a:latin typeface="Times New Roman" pitchFamily="18" charset="0"/>
                <a:ea typeface="Times New Roman" pitchFamily="18" charset="0"/>
              </a:rPr>
              <a:t>You </a:t>
            </a:r>
            <a:r>
              <a:rPr altLang="en-US" b="1" sz="2800" lang="en-US">
                <a:solidFill>
                  <a:srgbClr val="0070C0"/>
                </a:solidFill>
                <a:latin typeface="Times New Roman" pitchFamily="18" charset="0"/>
                <a:ea typeface="Times New Roman" pitchFamily="18" charset="0"/>
              </a:rPr>
              <a:t>will need to select facts that are pertinent to accomplish your purpose and to omit the </a:t>
            </a:r>
            <a:r>
              <a:rPr altLang="en-US" b="1" sz="2800" lang="en-US">
                <a:solidFill>
                  <a:srgbClr val="0070C0"/>
                </a:solidFill>
                <a:latin typeface="Times New Roman" pitchFamily="18" charset="0"/>
                <a:ea typeface="Times New Roman" pitchFamily="18" charset="0"/>
              </a:rPr>
              <a:t>rest.</a:t>
            </a:r>
          </a:p>
          <a:p>
            <a:pPr eaLnBrk="1" hangingPunct="1" indent="0" latinLnBrk="1" lvl="0" marL="0">
              <a:buNone/>
            </a:pPr>
            <a:endParaRPr altLang="en-US" sz="3000" lang="en-US"/>
          </a:p>
          <a:p>
            <a:pPr eaLnBrk="1" hangingPunct="1" indent="0" latinLnBrk="1" lvl="0" marL="0"/>
            <a:endParaRPr altLang="en-US" sz="3000" lang="en-US"/>
          </a:p>
        </p:txBody>
      </p:sp>
      <p:sp>
        <p:nvSpPr>
          <p:cNvPr id="104871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39</a:t>
            </a:fld>
            <a:endParaRPr altLang="en-US" sz="1200" lang="en-US">
              <a:solidFill>
                <a:srgbClr val="898989"/>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1">
  <p:cSld>
    <p:spTree>
      <p:nvGrpSpPr>
        <p:cNvPr id="434" name=""/>
        <p:cNvGrpSpPr/>
        <p:nvPr/>
      </p:nvGrpSpPr>
      <p:grpSpPr>
        <a:xfrm rot="0">
          <a:off x="0" y="0"/>
          <a:ext cx="0" cy="0"/>
          <a:chOff x="0" y="0"/>
          <a:chExt cx="0" cy="0"/>
        </a:xfrm>
      </p:grpSpPr>
      <p:sp>
        <p:nvSpPr>
          <p:cNvPr id="1048715" name=""/>
          <p:cNvSpPr/>
          <p:nvPr>
            <p:ph type="title" sz="full" idx="0"/>
          </p:nvPr>
        </p:nvSpPr>
        <p:spPr>
          <a:xfrm rot="0">
            <a:off x="457200" y="1524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16" name=""/>
          <p:cNvSpPr/>
          <p:nvPr>
            <p:ph type="body" sz="full" idx="1"/>
          </p:nvPr>
        </p:nvSpPr>
        <p:spPr>
          <a:xfrm rot="0">
            <a:off x="228600" y="838200"/>
            <a:ext cx="8686800" cy="5287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sz="2800" lang="en-US">
                <a:latin typeface="Times New Roman" pitchFamily="18" charset="0"/>
                <a:ea typeface="Times New Roman" pitchFamily="18" charset="0"/>
                <a:sym typeface="Times New Roman" pitchFamily="18" charset="0"/>
              </a:rPr>
              <a:t>Very often we yield to the “</a:t>
            </a:r>
            <a:r>
              <a:rPr altLang="en-US" b="1" sz="2800" lang="en-US">
                <a:latin typeface="Times New Roman" pitchFamily="18" charset="0"/>
                <a:ea typeface="Times New Roman" pitchFamily="18" charset="0"/>
                <a:sym typeface="Times New Roman" pitchFamily="18" charset="0"/>
              </a:rPr>
              <a:t>allness” fallacy. </a:t>
            </a:r>
          </a:p>
          <a:p>
            <a:pPr eaLnBrk="1" hangingPunct="1" latinLnBrk="1" lvl="0">
              <a:spcBef>
                <a:spcPts val="562"/>
              </a:spcBef>
              <a:buClr>
                <a:srgbClr val="000000"/>
              </a:buClr>
            </a:pPr>
            <a:r>
              <a:rPr altLang="en-US" sz="2800" lang="en-US">
                <a:latin typeface="Times New Roman" pitchFamily="18" charset="0"/>
                <a:ea typeface="Times New Roman" pitchFamily="18" charset="0"/>
                <a:sym typeface="Times New Roman" pitchFamily="18" charset="0"/>
              </a:rPr>
              <a:t>The</a:t>
            </a:r>
            <a:r>
              <a:rPr altLang="en-US" b="1" sz="2800" lang="en-US">
                <a:latin typeface="Times New Roman" pitchFamily="18" charset="0"/>
                <a:ea typeface="Times New Roman" pitchFamily="18" charset="0"/>
                <a:sym typeface="Times New Roman" pitchFamily="18" charset="0"/>
              </a:rPr>
              <a:t> allness-fallacy </a:t>
            </a:r>
            <a:r>
              <a:rPr altLang="en-US" b="1" sz="2800" lang="en-US">
                <a:solidFill>
                  <a:srgbClr val="FF0000"/>
                </a:solidFill>
                <a:latin typeface="Times New Roman" pitchFamily="18" charset="0"/>
                <a:ea typeface="Times New Roman" pitchFamily="18" charset="0"/>
                <a:sym typeface="Times New Roman" pitchFamily="18" charset="0"/>
              </a:rPr>
              <a:t>states that we believe that whatever we know or say about an object or event is all that is worth knowing or saying about it.</a:t>
            </a:r>
          </a:p>
          <a:p>
            <a:pPr eaLnBrk="1" hangingPunct="1" latinLnBrk="1" lvl="0">
              <a:spcBef>
                <a:spcPts val="562"/>
              </a:spcBef>
              <a:buClr>
                <a:srgbClr val="000000"/>
              </a:buClr>
            </a:pPr>
            <a:r>
              <a:rPr altLang="en-US" sz="2800" lang="en-US">
                <a:latin typeface="Times New Roman" pitchFamily="18" charset="0"/>
                <a:ea typeface="Times New Roman" pitchFamily="18" charset="0"/>
                <a:sym typeface="Times New Roman" pitchFamily="18" charset="0"/>
              </a:rPr>
              <a:t>B. </a:t>
            </a:r>
            <a:r>
              <a:rPr altLang="en-US" b="1" sz="2800" lang="en-US">
                <a:latin typeface="Times New Roman" pitchFamily="18" charset="0"/>
                <a:ea typeface="Times New Roman" pitchFamily="18" charset="0"/>
                <a:sym typeface="Times New Roman" pitchFamily="18" charset="0"/>
              </a:rPr>
              <a:t>Inferring:</a:t>
            </a:r>
            <a:r>
              <a:rPr altLang="en-US" sz="2800" lang="en-US">
                <a:latin typeface="Times New Roman" pitchFamily="18" charset="0"/>
                <a:ea typeface="Times New Roman" pitchFamily="18" charset="0"/>
                <a:sym typeface="Times New Roman" pitchFamily="18" charset="0"/>
              </a:rPr>
              <a:t>. </a:t>
            </a:r>
          </a:p>
          <a:p>
            <a:pPr eaLnBrk="1" hangingPunct="1" latinLnBrk="1" lvl="0">
              <a:spcBef>
                <a:spcPts val="562"/>
              </a:spcBef>
              <a:buClr>
                <a:srgbClr val="7030A0"/>
              </a:buClr>
            </a:pPr>
            <a:r>
              <a:rPr altLang="en-US" b="1" sz="2800" lang="en-US">
                <a:solidFill>
                  <a:srgbClr val="7030A0"/>
                </a:solidFill>
                <a:latin typeface="Times New Roman" pitchFamily="18" charset="0"/>
                <a:ea typeface="Times New Roman" pitchFamily="18" charset="0"/>
                <a:sym typeface="Times New Roman" pitchFamily="18" charset="0"/>
              </a:rPr>
              <a:t>the statements that go beyond the facts and the conclusions based on facts are called inferences. </a:t>
            </a:r>
          </a:p>
          <a:p>
            <a:pPr eaLnBrk="1" hangingPunct="1" latinLnBrk="1" lvl="0">
              <a:spcBef>
                <a:spcPts val="562"/>
              </a:spcBef>
              <a:buClr>
                <a:srgbClr val="0070C0"/>
              </a:buClr>
            </a:pPr>
            <a:r>
              <a:rPr altLang="en-US" b="1" sz="2800" lang="en-US">
                <a:solidFill>
                  <a:srgbClr val="0070C0"/>
                </a:solidFill>
                <a:latin typeface="Times New Roman" pitchFamily="18" charset="0"/>
                <a:ea typeface="Times New Roman" pitchFamily="18" charset="0"/>
                <a:sym typeface="Times New Roman" pitchFamily="18" charset="0"/>
              </a:rPr>
              <a:t>They are conclusions made by reasoning from evidences or premises</a:t>
            </a:r>
            <a:r>
              <a:rPr altLang="en-US" sz="2800" lang="en-US">
                <a:latin typeface="Times New Roman" pitchFamily="18" charset="0"/>
                <a:ea typeface="Times New Roman" pitchFamily="18" charset="0"/>
                <a:sym typeface="Times New Roman" pitchFamily="18" charset="0"/>
              </a:rPr>
              <a:t>. </a:t>
            </a:r>
          </a:p>
        </p:txBody>
      </p:sp>
      <p:sp>
        <p:nvSpPr>
          <p:cNvPr id="1048717"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40</a:t>
            </a:fld>
            <a:endParaRPr altLang="en-US" sz="1200" lang="en-US">
              <a:solidFill>
                <a:srgbClr val="898989"/>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1">
  <p:cSld>
    <p:spTree>
      <p:nvGrpSpPr>
        <p:cNvPr id="435" name=""/>
        <p:cNvGrpSpPr/>
        <p:nvPr/>
      </p:nvGrpSpPr>
      <p:grpSpPr>
        <a:xfrm rot="0">
          <a:off x="0" y="0"/>
          <a:ext cx="0" cy="0"/>
          <a:chOff x="0" y="0"/>
          <a:chExt cx="0" cy="0"/>
        </a:xfrm>
      </p:grpSpPr>
      <p:sp>
        <p:nvSpPr>
          <p:cNvPr id="1048718" name=""/>
          <p:cNvSpPr/>
          <p:nvPr>
            <p:ph type="title" sz="full" idx="0"/>
          </p:nvPr>
        </p:nvSpPr>
        <p:spPr>
          <a:xfrm rot="0">
            <a:off x="457200" y="152400"/>
            <a:ext cx="8229600" cy="5635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Con</a:t>
            </a:r>
            <a:r>
              <a:rPr altLang="en-US" sz="4000" lang="en-US">
                <a:latin typeface="Times New Roman" pitchFamily="18" charset="0"/>
                <a:ea typeface="Times New Roman" pitchFamily="18" charset="0"/>
              </a:rPr>
              <a:t>t……..</a:t>
            </a:r>
          </a:p>
        </p:txBody>
      </p:sp>
      <p:sp>
        <p:nvSpPr>
          <p:cNvPr id="1048719" name=""/>
          <p:cNvSpPr/>
          <p:nvPr>
            <p:ph sz="full" idx="1"/>
          </p:nvPr>
        </p:nvSpPr>
        <p:spPr>
          <a:xfrm rot="0">
            <a:off x="457200" y="838200"/>
            <a:ext cx="8458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C. Making frozen evaluation</a:t>
            </a:r>
            <a:r>
              <a:rPr altLang="en-US" lang="en-US">
                <a:latin typeface="Times New Roman" pitchFamily="18" charset="0"/>
                <a:ea typeface="Times New Roman" pitchFamily="18" charset="0"/>
              </a:rPr>
              <a:t>:. </a:t>
            </a:r>
            <a:r>
              <a:rPr altLang="en-US" b="1" lang="en-US">
                <a:solidFill>
                  <a:srgbClr val="0070C0"/>
                </a:solidFill>
                <a:latin typeface="Times New Roman" pitchFamily="18" charset="0"/>
                <a:ea typeface="Times New Roman" pitchFamily="18" charset="0"/>
              </a:rPr>
              <a:t>is the tendency to attribute characteristics of an individual on the basis of an assessment of the group to which the individual belongs.</a:t>
            </a:r>
          </a:p>
          <a:p>
            <a:pPr eaLnBrk="1" hangingPunct="1" indent="0" latinLnBrk="1" lvl="0" marL="0">
              <a:buNone/>
            </a:pPr>
            <a:r>
              <a:rPr altLang="en-US" b="1" lang="en-US">
                <a:latin typeface="Times New Roman" pitchFamily="18" charset="0"/>
                <a:ea typeface="Times New Roman" pitchFamily="18" charset="0"/>
              </a:rPr>
              <a:t>5. Attitudes &amp; Opinions</a:t>
            </a:r>
            <a:r>
              <a:rPr altLang="en-US"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People tend to react favourably when the message they receive agrees with their views towards the information </a:t>
            </a:r>
          </a:p>
          <a:p>
            <a:pPr eaLnBrk="1" hangingPunct="1" indent="0" latinLnBrk="1" lvl="0" marL="0">
              <a:buNone/>
            </a:pPr>
            <a:r>
              <a:rPr altLang="en-US" b="1" lang="en-US">
                <a:latin typeface="Times New Roman" pitchFamily="18" charset="0"/>
                <a:ea typeface="Times New Roman" pitchFamily="18" charset="0"/>
              </a:rPr>
              <a:t>1. Emotional state</a:t>
            </a:r>
            <a:r>
              <a:rPr altLang="en-US" lang="en-US">
                <a:latin typeface="Times New Roman" pitchFamily="18" charset="0"/>
                <a:ea typeface="Times New Roman" pitchFamily="18" charset="0"/>
              </a:rPr>
              <a:t>: </a:t>
            </a:r>
            <a:r>
              <a:rPr altLang="en-US" b="1" lang="en-US">
                <a:solidFill>
                  <a:srgbClr val="7030A0"/>
                </a:solidFill>
                <a:latin typeface="Times New Roman" pitchFamily="18" charset="0"/>
                <a:ea typeface="Times New Roman" pitchFamily="18" charset="0"/>
              </a:rPr>
              <a:t>a person’s ability to encode or to decode a message, when a person is feeling strong emotions</a:t>
            </a:r>
            <a:r>
              <a:rPr altLang="en-US" lang="en-US">
                <a:latin typeface="Times New Roman" pitchFamily="18" charset="0"/>
                <a:ea typeface="Times New Roman" pitchFamily="18" charset="0"/>
              </a:rPr>
              <a:t>. </a:t>
            </a:r>
          </a:p>
          <a:p>
            <a:pPr eaLnBrk="1" hangingPunct="1" indent="0" latinLnBrk="1" lvl="0" marL="0">
              <a:buNone/>
            </a:pPr>
            <a:endParaRPr altLang="en-US" lang="en-US">
              <a:latin typeface="Times New Roman" pitchFamily="18" charset="0"/>
              <a:ea typeface="Times New Roman" pitchFamily="18" charset="0"/>
            </a:endParaRPr>
          </a:p>
        </p:txBody>
      </p:sp>
      <p:sp>
        <p:nvSpPr>
          <p:cNvPr id="104872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41</a:t>
            </a:fld>
            <a:endParaRPr altLang="en-US" sz="1200" lang="en-US">
              <a:solidFill>
                <a:srgbClr val="898989"/>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1">
  <p:cSld>
    <p:spTree>
      <p:nvGrpSpPr>
        <p:cNvPr id="436" name=""/>
        <p:cNvGrpSpPr/>
        <p:nvPr/>
      </p:nvGrpSpPr>
      <p:grpSpPr>
        <a:xfrm rot="0">
          <a:off x="0" y="0"/>
          <a:ext cx="0" cy="0"/>
          <a:chOff x="0" y="0"/>
          <a:chExt cx="0" cy="0"/>
        </a:xfrm>
      </p:grpSpPr>
      <p:sp>
        <p:nvSpPr>
          <p:cNvPr id="1048721" name=""/>
          <p:cNvSpPr/>
          <p:nvPr>
            <p:ph type="title" sz="full" idx="0"/>
          </p:nvPr>
        </p:nvSpPr>
        <p:spPr>
          <a:xfrm rot="0">
            <a:off x="457200" y="1524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22" name=""/>
          <p:cNvSpPr/>
          <p:nvPr>
            <p:ph type="body" sz="full" idx="1"/>
          </p:nvPr>
        </p:nvSpPr>
        <p:spPr>
          <a:xfrm rot="0">
            <a:off x="457200" y="838200"/>
            <a:ext cx="83820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A, Favourable or Unfavourable information</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FF0000"/>
              </a:buClr>
            </a:pPr>
            <a:r>
              <a:rPr altLang="en-US" b="1" lang="en-US">
                <a:solidFill>
                  <a:srgbClr val="FF0000"/>
                </a:solidFill>
                <a:latin typeface="Times New Roman" pitchFamily="18" charset="0"/>
                <a:ea typeface="Times New Roman" pitchFamily="18" charset="0"/>
                <a:sym typeface="Times New Roman" pitchFamily="18" charset="0"/>
              </a:rPr>
              <a:t>rejecting, </a:t>
            </a:r>
          </a:p>
          <a:p>
            <a:pPr eaLnBrk="1" hangingPunct="1" indent="0" latinLnBrk="1" lvl="0" marL="0">
              <a:spcBef>
                <a:spcPts val="637"/>
              </a:spcBef>
              <a:buClr>
                <a:srgbClr val="FF0000"/>
              </a:buClr>
            </a:pPr>
            <a:r>
              <a:rPr altLang="en-US" b="1" lang="en-US">
                <a:solidFill>
                  <a:srgbClr val="FF0000"/>
                </a:solidFill>
                <a:latin typeface="Times New Roman" pitchFamily="18" charset="0"/>
                <a:ea typeface="Times New Roman" pitchFamily="18" charset="0"/>
                <a:sym typeface="Times New Roman" pitchFamily="18" charset="0"/>
              </a:rPr>
              <a:t>distorting, &amp;</a:t>
            </a:r>
          </a:p>
          <a:p>
            <a:pPr eaLnBrk="1" hangingPunct="1" indent="0" latinLnBrk="1" lvl="0" marL="0">
              <a:spcBef>
                <a:spcPts val="637"/>
              </a:spcBef>
              <a:buClr>
                <a:srgbClr val="FF0000"/>
              </a:buClr>
            </a:pPr>
            <a:r>
              <a:rPr altLang="en-US" b="1" lang="en-US">
                <a:solidFill>
                  <a:srgbClr val="FF0000"/>
                </a:solidFill>
                <a:latin typeface="Times New Roman" pitchFamily="18" charset="0"/>
                <a:ea typeface="Times New Roman" pitchFamily="18" charset="0"/>
                <a:sym typeface="Times New Roman" pitchFamily="18" charset="0"/>
              </a:rPr>
              <a:t>Avoiding </a:t>
            </a:r>
            <a:r>
              <a:rPr altLang="en-US" b="1" lang="en-US">
                <a:solidFill>
                  <a:srgbClr val="0070C0"/>
                </a:solidFill>
                <a:latin typeface="Times New Roman" pitchFamily="18" charset="0"/>
                <a:ea typeface="Times New Roman" pitchFamily="18" charset="0"/>
                <a:sym typeface="Times New Roman" pitchFamily="18" charset="0"/>
              </a:rPr>
              <a:t>ways receivers react to information they consider unfavourable</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B. Closed mind</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C. Status consciousness</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D, Credibility (trustfulness of the communicator)</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endParaRPr altLang="en-US" lang="en-US">
              <a:latin typeface="Times New Roman" pitchFamily="18" charset="0"/>
              <a:ea typeface="Times New Roman" pitchFamily="18" charset="0"/>
              <a:sym typeface="Times New Roman" pitchFamily="18" charset="0"/>
            </a:endParaRPr>
          </a:p>
        </p:txBody>
      </p:sp>
      <p:sp>
        <p:nvSpPr>
          <p:cNvPr id="104872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42</a:t>
            </a:fld>
            <a:endParaRPr altLang="en-US" sz="1200" lang="en-US">
              <a:solidFill>
                <a:srgbClr val="898989"/>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1">
  <p:cSld>
    <p:spTree>
      <p:nvGrpSpPr>
        <p:cNvPr id="437" name=""/>
        <p:cNvGrpSpPr/>
        <p:nvPr/>
      </p:nvGrpSpPr>
      <p:grpSpPr>
        <a:xfrm rot="0">
          <a:off x="0" y="0"/>
          <a:ext cx="0" cy="0"/>
          <a:chOff x="0" y="0"/>
          <a:chExt cx="0" cy="0"/>
        </a:xfrm>
      </p:grpSpPr>
      <p:sp>
        <p:nvSpPr>
          <p:cNvPr id="1048724" name=""/>
          <p:cNvSpPr/>
          <p:nvPr>
            <p:ph type="title" sz="full" idx="0"/>
          </p:nvPr>
        </p:nvSpPr>
        <p:spPr>
          <a:xfrm rot="0">
            <a:off x="457200" y="1524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25" name=""/>
          <p:cNvSpPr/>
          <p:nvPr>
            <p:ph type="body" sz="full" idx="1"/>
          </p:nvPr>
        </p:nvSpPr>
        <p:spPr>
          <a:xfrm rot="0">
            <a:off x="228600" y="838200"/>
            <a:ext cx="86106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sz="2800" lang="en-US">
                <a:latin typeface="Times New Roman" pitchFamily="18" charset="0"/>
                <a:ea typeface="Times New Roman" pitchFamily="18" charset="0"/>
                <a:sym typeface="Times New Roman" pitchFamily="18" charset="0"/>
              </a:rPr>
              <a:t>6.</a:t>
            </a:r>
            <a:r>
              <a:rPr altLang="en-US" b="1" sz="2800" lang="en-US">
                <a:latin typeface="Times New Roman" pitchFamily="18" charset="0"/>
                <a:ea typeface="Times New Roman" pitchFamily="18" charset="0"/>
                <a:sym typeface="Times New Roman" pitchFamily="18" charset="0"/>
              </a:rPr>
              <a:t> Information overload</a:t>
            </a:r>
            <a:r>
              <a:rPr altLang="en-US" sz="2800" lang="en-US">
                <a:latin typeface="Times New Roman" pitchFamily="18" charset="0"/>
                <a:ea typeface="Times New Roman" pitchFamily="18" charset="0"/>
                <a:sym typeface="Times New Roman" pitchFamily="18" charset="0"/>
              </a:rPr>
              <a:t>: </a:t>
            </a:r>
          </a:p>
          <a:p>
            <a:pPr eaLnBrk="1" hangingPunct="1" latinLnBrk="1" lvl="0">
              <a:spcBef>
                <a:spcPts val="562"/>
              </a:spcBef>
              <a:buClr>
                <a:srgbClr val="FF0000"/>
              </a:buClr>
            </a:pPr>
            <a:r>
              <a:rPr altLang="en-US" b="1" sz="2800" lang="en-US">
                <a:solidFill>
                  <a:srgbClr val="FF0000"/>
                </a:solidFill>
                <a:latin typeface="Times New Roman" pitchFamily="18" charset="0"/>
                <a:ea typeface="Times New Roman" pitchFamily="18" charset="0"/>
                <a:sym typeface="Times New Roman" pitchFamily="18" charset="0"/>
              </a:rPr>
              <a:t>refers to the condition of having too much information to process. </a:t>
            </a:r>
          </a:p>
          <a:p>
            <a:pPr eaLnBrk="1" hangingPunct="1" latinLnBrk="1" lvl="0">
              <a:spcBef>
                <a:spcPts val="562"/>
              </a:spcBef>
              <a:buClr>
                <a:srgbClr val="000000"/>
              </a:buClr>
              <a:buNone/>
            </a:pPr>
            <a:endParaRPr altLang="en-US" b="1" sz="2800" i="1" lang="en-US">
              <a:latin typeface="Times New Roman" pitchFamily="18" charset="0"/>
              <a:ea typeface="Times New Roman" pitchFamily="18" charset="0"/>
              <a:sym typeface="Times New Roman" pitchFamily="18" charset="0"/>
            </a:endParaRPr>
          </a:p>
        </p:txBody>
      </p:sp>
      <p:sp>
        <p:nvSpPr>
          <p:cNvPr id="104872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43</a:t>
            </a:fld>
            <a:endParaRPr altLang="en-US" sz="1200" lang="en-US">
              <a:solidFill>
                <a:srgbClr val="898989"/>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1">
  <p:cSld>
    <p:spTree>
      <p:nvGrpSpPr>
        <p:cNvPr id="438" name=""/>
        <p:cNvGrpSpPr/>
        <p:nvPr/>
      </p:nvGrpSpPr>
      <p:grpSpPr>
        <a:xfrm rot="0">
          <a:off x="0" y="0"/>
          <a:ext cx="0" cy="0"/>
          <a:chOff x="0" y="0"/>
          <a:chExt cx="0" cy="0"/>
        </a:xfrm>
      </p:grpSpPr>
      <p:sp>
        <p:nvSpPr>
          <p:cNvPr id="1048727"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28" name=""/>
          <p:cNvSpPr/>
          <p:nvPr>
            <p:ph type="body" sz="full" idx="1"/>
          </p:nvPr>
        </p:nvSpPr>
        <p:spPr>
          <a:xfrm rot="0">
            <a:off x="228600" y="762000"/>
            <a:ext cx="86868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ctr" eaLnBrk="1" hangingPunct="1" indent="0" latinLnBrk="1" lvl="0" marL="0">
              <a:spcBef>
                <a:spcPct val="0"/>
              </a:spcBef>
              <a:buClr>
                <a:srgbClr val="000000"/>
              </a:buClr>
              <a:buNone/>
            </a:pPr>
            <a:r>
              <a:rPr altLang="en-US" b="1" sz="5400" lang="en-US"/>
              <a:t>2.3.1 </a:t>
            </a:r>
            <a:r>
              <a:rPr altLang="en-US" b="1" sz="5400" lang="en-US"/>
              <a:t>GUIDELINES TO OVERCOME      COMMUNICATION </a:t>
            </a:r>
          </a:p>
          <a:p>
            <a:pPr algn="ctr" eaLnBrk="1" hangingPunct="1" indent="0" latinLnBrk="1" lvl="0" marL="0">
              <a:spcBef>
                <a:spcPts val="1075"/>
              </a:spcBef>
              <a:buClr>
                <a:srgbClr val="000000"/>
              </a:buClr>
              <a:buNone/>
            </a:pPr>
            <a:r>
              <a:rPr altLang="en-US" b="1" sz="5400" lang="en-US"/>
              <a:t>  BARRIERS</a:t>
            </a:r>
          </a:p>
          <a:p>
            <a:pPr eaLnBrk="1" hangingPunct="1" indent="0" latinLnBrk="1" lvl="0" marL="0">
              <a:spcBef>
                <a:spcPts val="637"/>
              </a:spcBef>
              <a:buClr>
                <a:srgbClr val="000000"/>
              </a:buClr>
              <a:buNone/>
            </a:pPr>
            <a:endParaRPr altLang="en-US" lang="en-US">
              <a:latin typeface="Times New Roman" pitchFamily="18" charset="0"/>
              <a:ea typeface="Times New Roman" pitchFamily="18" charset="0"/>
              <a:sym typeface="Times New Roman" pitchFamily="18" charset="0"/>
            </a:endParaRPr>
          </a:p>
        </p:txBody>
      </p:sp>
      <p:sp>
        <p:nvSpPr>
          <p:cNvPr id="1048729"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44</a:t>
            </a:fld>
            <a:endParaRPr altLang="en-US" sz="1200" lang="en-US">
              <a:solidFill>
                <a:srgbClr val="898989"/>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1">
  <p:cSld>
    <p:spTree>
      <p:nvGrpSpPr>
        <p:cNvPr id="439" name=""/>
        <p:cNvGrpSpPr/>
        <p:nvPr/>
      </p:nvGrpSpPr>
      <p:grpSpPr>
        <a:xfrm rot="0">
          <a:off x="0" y="0"/>
          <a:ext cx="0" cy="0"/>
          <a:chOff x="0" y="0"/>
          <a:chExt cx="0" cy="0"/>
        </a:xfrm>
      </p:grpSpPr>
      <p:sp>
        <p:nvSpPr>
          <p:cNvPr id="1048730" name=""/>
          <p:cNvSpPr/>
          <p:nvPr>
            <p:ph type="title" sz="full" idx="0"/>
          </p:nvPr>
        </p:nvSpPr>
        <p:spPr>
          <a:xfrm rot="0">
            <a:off x="457200" y="274637"/>
            <a:ext cx="8229600" cy="411162"/>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31" name=""/>
          <p:cNvSpPr/>
          <p:nvPr>
            <p:ph type="body" sz="full" idx="1"/>
          </p:nvPr>
        </p:nvSpPr>
        <p:spPr>
          <a:xfrm rot="0">
            <a:off x="152400" y="762000"/>
            <a:ext cx="87630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There are six factors or themes that contribute to effective communication. </a:t>
            </a:r>
          </a:p>
          <a:p>
            <a:pPr eaLnBrk="1" hangingPunct="1" latinLnBrk="1" lvl="0">
              <a:spcBef>
                <a:spcPts val="637"/>
              </a:spcBef>
              <a:buClr>
                <a:srgbClr val="000000"/>
              </a:buClr>
            </a:pPr>
            <a:r>
              <a:rPr altLang="en-US" lang="en-US">
                <a:latin typeface="Times New Roman" pitchFamily="18" charset="0"/>
                <a:ea typeface="Times New Roman" pitchFamily="18" charset="0"/>
                <a:sym typeface="Times New Roman" pitchFamily="18" charset="0"/>
              </a:rPr>
              <a:t>1. </a:t>
            </a:r>
            <a:r>
              <a:rPr altLang="en-US" b="1" lang="en-US">
                <a:solidFill>
                  <a:srgbClr val="FF0000"/>
                </a:solidFill>
                <a:latin typeface="Times New Roman" pitchFamily="18" charset="0"/>
                <a:ea typeface="Times New Roman" pitchFamily="18" charset="0"/>
                <a:sym typeface="Times New Roman" pitchFamily="18" charset="0"/>
              </a:rPr>
              <a:t>Fostering an open communication climate</a:t>
            </a:r>
            <a:r>
              <a:rPr altLang="en-US" b="1" lang="en-US">
                <a:latin typeface="Times New Roman" pitchFamily="18" charset="0"/>
                <a:ea typeface="Times New Roman" pitchFamily="18" charset="0"/>
                <a:sym typeface="Times New Roman" pitchFamily="18" charset="0"/>
              </a:rPr>
              <a:t>.</a:t>
            </a:r>
          </a:p>
          <a:p>
            <a:pPr eaLnBrk="1" hangingPunct="1" latinLnBrk="1" lvl="0">
              <a:spcBef>
                <a:spcPts val="637"/>
              </a:spcBef>
              <a:buClr>
                <a:srgbClr val="000000"/>
              </a:buClr>
            </a:pPr>
            <a:r>
              <a:rPr altLang="en-US" lang="en-US">
                <a:latin typeface="Times New Roman" pitchFamily="18" charset="0"/>
                <a:ea typeface="Times New Roman" pitchFamily="18" charset="0"/>
                <a:sym typeface="Times New Roman" pitchFamily="18" charset="0"/>
              </a:rPr>
              <a:t>2. </a:t>
            </a:r>
            <a:r>
              <a:rPr altLang="en-US" b="1" lang="en-US">
                <a:latin typeface="Times New Roman" pitchFamily="18" charset="0"/>
                <a:ea typeface="Times New Roman" pitchFamily="18" charset="0"/>
                <a:sym typeface="Times New Roman" pitchFamily="18" charset="0"/>
              </a:rPr>
              <a:t>Committing to ethical communication</a:t>
            </a:r>
          </a:p>
          <a:p>
            <a:pPr eaLnBrk="1" hangingPunct="1" latinLnBrk="1" lvl="0">
              <a:spcBef>
                <a:spcPts val="637"/>
              </a:spcBef>
              <a:buClr>
                <a:srgbClr val="000000"/>
              </a:buClr>
            </a:pPr>
            <a:r>
              <a:rPr altLang="en-US" lang="en-US">
                <a:latin typeface="Times New Roman" pitchFamily="18" charset="0"/>
                <a:ea typeface="Times New Roman" pitchFamily="18" charset="0"/>
                <a:sym typeface="Times New Roman" pitchFamily="18" charset="0"/>
              </a:rPr>
              <a:t>3. </a:t>
            </a:r>
            <a:r>
              <a:rPr altLang="en-US" b="1" lang="en-US">
                <a:solidFill>
                  <a:srgbClr val="0070C0"/>
                </a:solidFill>
                <a:latin typeface="Times New Roman" pitchFamily="18" charset="0"/>
                <a:ea typeface="Times New Roman" pitchFamily="18" charset="0"/>
                <a:sym typeface="Times New Roman" pitchFamily="18" charset="0"/>
              </a:rPr>
              <a:t>Understanding the difficulties involved in intercultural communication</a:t>
            </a:r>
            <a:r>
              <a:rPr altLang="en-US" lang="en-US">
                <a:latin typeface="Times New Roman" pitchFamily="18" charset="0"/>
                <a:ea typeface="Times New Roman" pitchFamily="18" charset="0"/>
                <a:sym typeface="Times New Roman" pitchFamily="18" charset="0"/>
              </a:rPr>
              <a:t>.</a:t>
            </a:r>
          </a:p>
          <a:p>
            <a:pPr eaLnBrk="1" hangingPunct="1" latinLnBrk="1" lvl="0">
              <a:spcBef>
                <a:spcPts val="637"/>
              </a:spcBef>
              <a:buClr>
                <a:srgbClr val="000000"/>
              </a:buClr>
            </a:pPr>
            <a:r>
              <a:rPr altLang="en-US" lang="en-US">
                <a:latin typeface="Times New Roman" pitchFamily="18" charset="0"/>
                <a:ea typeface="Times New Roman" pitchFamily="18" charset="0"/>
                <a:sym typeface="Times New Roman" pitchFamily="18" charset="0"/>
              </a:rPr>
              <a:t>4. </a:t>
            </a:r>
            <a:r>
              <a:rPr altLang="en-US" b="1" lang="en-US">
                <a:latin typeface="Times New Roman" pitchFamily="18" charset="0"/>
                <a:ea typeface="Times New Roman" pitchFamily="18" charset="0"/>
                <a:sym typeface="Times New Roman" pitchFamily="18" charset="0"/>
              </a:rPr>
              <a:t>Adopting an audience-centred approach to communication.</a:t>
            </a:r>
          </a:p>
          <a:p>
            <a:pPr eaLnBrk="1" hangingPunct="1" latinLnBrk="1" lvl="0">
              <a:spcBef>
                <a:spcPts val="637"/>
              </a:spcBef>
              <a:buClr>
                <a:srgbClr val="000000"/>
              </a:buClr>
            </a:pPr>
            <a:r>
              <a:rPr altLang="en-US" lang="en-US">
                <a:latin typeface="Times New Roman" pitchFamily="18" charset="0"/>
                <a:ea typeface="Times New Roman" pitchFamily="18" charset="0"/>
                <a:sym typeface="Times New Roman" pitchFamily="18" charset="0"/>
              </a:rPr>
              <a:t>5</a:t>
            </a:r>
            <a:r>
              <a:rPr altLang="en-US" b="1" lang="en-US">
                <a:solidFill>
                  <a:srgbClr val="FF0000"/>
                </a:solidFill>
                <a:latin typeface="Times New Roman" pitchFamily="18" charset="0"/>
                <a:ea typeface="Times New Roman" pitchFamily="18" charset="0"/>
                <a:sym typeface="Times New Roman" pitchFamily="18" charset="0"/>
              </a:rPr>
              <a:t>. Using technology wisely and responsibly to obtain and share information</a:t>
            </a:r>
            <a:r>
              <a:rPr altLang="en-US" lang="en-US">
                <a:latin typeface="Times New Roman" pitchFamily="18" charset="0"/>
                <a:ea typeface="Times New Roman" pitchFamily="18" charset="0"/>
                <a:sym typeface="Times New Roman" pitchFamily="18" charset="0"/>
              </a:rPr>
              <a:t>.</a:t>
            </a:r>
          </a:p>
          <a:p>
            <a:pPr eaLnBrk="1" hangingPunct="1" latinLnBrk="1" lvl="0">
              <a:spcBef>
                <a:spcPts val="637"/>
              </a:spcBef>
              <a:buClr>
                <a:srgbClr val="000000"/>
              </a:buClr>
              <a:buNone/>
            </a:pPr>
            <a:endParaRPr altLang="en-US" lang="en-US"/>
          </a:p>
        </p:txBody>
      </p:sp>
      <p:sp>
        <p:nvSpPr>
          <p:cNvPr id="1048732"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45</a:t>
            </a:fld>
            <a:endParaRPr altLang="en-US" sz="1200" lang="en-US">
              <a:solidFill>
                <a:srgbClr val="898989"/>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1">
  <p:cSld>
    <p:spTree>
      <p:nvGrpSpPr>
        <p:cNvPr id="440" name=""/>
        <p:cNvGrpSpPr/>
        <p:nvPr/>
      </p:nvGrpSpPr>
      <p:grpSpPr>
        <a:xfrm rot="0">
          <a:off x="0" y="0"/>
          <a:ext cx="0" cy="0"/>
          <a:chOff x="0" y="0"/>
          <a:chExt cx="0" cy="0"/>
        </a:xfrm>
      </p:grpSpPr>
      <p:sp>
        <p:nvSpPr>
          <p:cNvPr id="1048733" name=""/>
          <p:cNvSpPr/>
          <p:nvPr>
            <p:ph type="title" sz="full" idx="0"/>
          </p:nvPr>
        </p:nvSpPr>
        <p:spPr>
          <a:xfrm rot="0">
            <a:off x="457200" y="274637"/>
            <a:ext cx="8229600" cy="1143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lang="en-US"/>
              <a:t>Con</a:t>
            </a:r>
            <a:r>
              <a:rPr altLang="en-US" lang="en-US">
                <a:latin typeface="Times New Roman" pitchFamily="18" charset="0"/>
                <a:ea typeface="Times New Roman" pitchFamily="18" charset="0"/>
              </a:rPr>
              <a:t>t……..</a:t>
            </a:r>
          </a:p>
        </p:txBody>
      </p:sp>
      <p:sp>
        <p:nvSpPr>
          <p:cNvPr id="1048734" name=""/>
          <p:cNvSpPr/>
          <p:nvPr>
            <p:ph type="body" sz="full" idx="1"/>
          </p:nvPr>
        </p:nvSpPr>
        <p:spPr>
          <a:xfrm rot="0">
            <a:off x="457200" y="1600200"/>
            <a:ext cx="8229600" cy="4525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6. Creating and processing messages effectively and efficiently</a:t>
            </a:r>
          </a:p>
        </p:txBody>
      </p:sp>
      <p:sp>
        <p:nvSpPr>
          <p:cNvPr id="1048735"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46</a:t>
            </a:fld>
            <a:endParaRPr altLang="en-US" sz="1200" lang="en-US">
              <a:solidFill>
                <a:srgbClr val="898989"/>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1">
  <p:cSld>
    <p:spTree>
      <p:nvGrpSpPr>
        <p:cNvPr id="441" name=""/>
        <p:cNvGrpSpPr/>
        <p:nvPr/>
      </p:nvGrpSpPr>
      <p:grpSpPr>
        <a:xfrm rot="0">
          <a:off x="0" y="0"/>
          <a:ext cx="0" cy="0"/>
          <a:chOff x="0" y="0"/>
          <a:chExt cx="0" cy="0"/>
        </a:xfrm>
      </p:grpSpPr>
      <p:sp>
        <p:nvSpPr>
          <p:cNvPr id="1048736" name=""/>
          <p:cNvSpPr/>
          <p:nvPr>
            <p:ph type="title" sz="full" idx="0"/>
          </p:nvPr>
        </p:nvSpPr>
        <p:spPr>
          <a:xfrm rot="0">
            <a:off x="5334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algn="just" eaLnBrk="1" hangingPunct="1" latinLnBrk="1" lvl="0"/>
            <a:r>
              <a:rPr altLang="en-US" sz="3600" lang="en-US"/>
              <a:t>Con</a:t>
            </a:r>
            <a:r>
              <a:rPr altLang="en-US" sz="3600" lang="en-US">
                <a:latin typeface="Times New Roman" pitchFamily="18" charset="0"/>
                <a:ea typeface="Times New Roman" pitchFamily="18" charset="0"/>
              </a:rPr>
              <a:t>t……..</a:t>
            </a:r>
          </a:p>
        </p:txBody>
      </p:sp>
      <p:sp>
        <p:nvSpPr>
          <p:cNvPr id="1048737" name=""/>
          <p:cNvSpPr/>
          <p:nvPr>
            <p:ph sz="full" idx="1"/>
          </p:nvPr>
        </p:nvSpPr>
        <p:spPr>
          <a:xfrm rot="0">
            <a:off x="152400" y="838200"/>
            <a:ext cx="8763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1. Fostering an open communication climate. </a:t>
            </a:r>
          </a:p>
          <a:p>
            <a:pPr eaLnBrk="1" hangingPunct="1" indent="0" latinLnBrk="1" lvl="0" marL="0">
              <a:buFont typeface="Wingdings" pitchFamily="2" charset="2"/>
              <a:buChar char="Ø"/>
            </a:pPr>
            <a:r>
              <a:rPr altLang="en-US" b="1" lang="en-US">
                <a:solidFill>
                  <a:srgbClr val="0070C0"/>
                </a:solidFill>
                <a:latin typeface="Times New Roman" pitchFamily="18" charset="0"/>
                <a:ea typeface="Times New Roman" pitchFamily="18" charset="0"/>
              </a:rPr>
              <a:t>a)</a:t>
            </a:r>
            <a:r>
              <a:rPr altLang="en-US" lang="en-US">
                <a:solidFill>
                  <a:srgbClr val="0070C0"/>
                </a:solidFill>
                <a:latin typeface="Times New Roman" pitchFamily="18" charset="0"/>
                <a:ea typeface="Times New Roman" pitchFamily="18" charset="0"/>
              </a:rPr>
              <a:t> Modify the number of organizational levels.</a:t>
            </a:r>
          </a:p>
          <a:p>
            <a:pPr eaLnBrk="1" hangingPunct="1" indent="0" latinLnBrk="1" lvl="0" marL="0">
              <a:buFont typeface="Wingdings" pitchFamily="2" charset="2"/>
              <a:buChar char="Ø"/>
            </a:pPr>
            <a:r>
              <a:rPr altLang="en-US" b="1" lang="en-US">
                <a:solidFill>
                  <a:srgbClr val="0070C0"/>
                </a:solidFill>
                <a:latin typeface="Times New Roman" pitchFamily="18" charset="0"/>
                <a:ea typeface="Times New Roman" pitchFamily="18" charset="0"/>
              </a:rPr>
              <a:t>b)</a:t>
            </a:r>
            <a:r>
              <a:rPr altLang="en-US" lang="en-US">
                <a:solidFill>
                  <a:srgbClr val="0070C0"/>
                </a:solidFill>
                <a:latin typeface="Times New Roman" pitchFamily="18" charset="0"/>
                <a:ea typeface="Times New Roman" pitchFamily="18" charset="0"/>
              </a:rPr>
              <a:t> Facilitate feedback</a:t>
            </a:r>
          </a:p>
          <a:p>
            <a:pPr eaLnBrk="1" hangingPunct="1" indent="0" latinLnBrk="1" lvl="0" marL="0">
              <a:buNone/>
            </a:pPr>
            <a:r>
              <a:rPr altLang="en-US" b="1" lang="en-US">
                <a:latin typeface="Times New Roman" pitchFamily="18" charset="0"/>
                <a:ea typeface="Times New Roman" pitchFamily="18" charset="0"/>
              </a:rPr>
              <a:t>2. Committing to ethical communication</a:t>
            </a:r>
          </a:p>
          <a:p>
            <a:pPr eaLnBrk="1" hangingPunct="1" indent="0" latinLnBrk="1" lvl="0" marL="0">
              <a:buNone/>
            </a:pPr>
            <a:r>
              <a:rPr altLang="en-US" b="1" lang="en-US">
                <a:solidFill>
                  <a:srgbClr val="FF0000"/>
                </a:solidFill>
                <a:latin typeface="Times New Roman" pitchFamily="18" charset="0"/>
                <a:ea typeface="Times New Roman" pitchFamily="18" charset="0"/>
              </a:rPr>
              <a:t>a)</a:t>
            </a:r>
            <a:r>
              <a:rPr altLang="en-US" lang="en-US">
                <a:solidFill>
                  <a:srgbClr val="FF0000"/>
                </a:solidFill>
                <a:latin typeface="Times New Roman" pitchFamily="18" charset="0"/>
                <a:ea typeface="Times New Roman" pitchFamily="18" charset="0"/>
              </a:rPr>
              <a:t> Recognize ethical choices.</a:t>
            </a:r>
          </a:p>
          <a:p>
            <a:pPr eaLnBrk="1" hangingPunct="1" indent="0" latinLnBrk="1" lvl="0" marL="0">
              <a:buNone/>
            </a:pPr>
            <a:r>
              <a:rPr altLang="en-US" b="1" lang="en-US">
                <a:solidFill>
                  <a:srgbClr val="FF0000"/>
                </a:solidFill>
                <a:latin typeface="Times New Roman" pitchFamily="18" charset="0"/>
                <a:ea typeface="Times New Roman" pitchFamily="18" charset="0"/>
              </a:rPr>
              <a:t>b)</a:t>
            </a:r>
            <a:r>
              <a:rPr altLang="en-US" lang="en-US">
                <a:solidFill>
                  <a:srgbClr val="FF0000"/>
                </a:solidFill>
                <a:latin typeface="Times New Roman" pitchFamily="18" charset="0"/>
                <a:ea typeface="Times New Roman" pitchFamily="18" charset="0"/>
              </a:rPr>
              <a:t> Make ethical choices.</a:t>
            </a:r>
          </a:p>
          <a:p>
            <a:pPr eaLnBrk="1" hangingPunct="1" indent="0" latinLnBrk="1" lvl="0" marL="0">
              <a:buNone/>
            </a:pPr>
            <a:r>
              <a:rPr altLang="en-US" b="1" lang="en-US">
                <a:solidFill>
                  <a:srgbClr val="FF0000"/>
                </a:solidFill>
                <a:latin typeface="Times New Roman" pitchFamily="18" charset="0"/>
                <a:ea typeface="Times New Roman" pitchFamily="18" charset="0"/>
              </a:rPr>
              <a:t>c)</a:t>
            </a:r>
            <a:r>
              <a:rPr altLang="en-US" lang="en-US">
                <a:solidFill>
                  <a:srgbClr val="FF0000"/>
                </a:solidFill>
                <a:latin typeface="Times New Roman" pitchFamily="18" charset="0"/>
                <a:ea typeface="Times New Roman" pitchFamily="18" charset="0"/>
              </a:rPr>
              <a:t> Motivate ethical choices.  </a:t>
            </a:r>
          </a:p>
          <a:p>
            <a:pPr eaLnBrk="1" hangingPunct="1" indent="0" latinLnBrk="1" lvl="0" marL="0">
              <a:buNone/>
            </a:pPr>
            <a:endParaRPr altLang="en-US" lang="en-US"/>
          </a:p>
          <a:p>
            <a:pPr eaLnBrk="1" hangingPunct="1" indent="0" latinLnBrk="1" lvl="0" marL="0">
              <a:buFont typeface="Wingdings" pitchFamily="2" charset="2"/>
              <a:buChar char="Ø"/>
            </a:pPr>
            <a:endParaRPr altLang="en-US" lang="en-US">
              <a:solidFill>
                <a:srgbClr val="FF0000"/>
              </a:solidFill>
              <a:latin typeface="Times New Roman" pitchFamily="18" charset="0"/>
              <a:ea typeface="Times New Roman" pitchFamily="18" charset="0"/>
            </a:endParaRPr>
          </a:p>
        </p:txBody>
      </p:sp>
      <p:sp>
        <p:nvSpPr>
          <p:cNvPr id="104873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47</a:t>
            </a:fld>
            <a:endParaRPr altLang="en-US" sz="1200" lang="en-US">
              <a:solidFill>
                <a:srgbClr val="898989"/>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1">
  <p:cSld>
    <p:spTree>
      <p:nvGrpSpPr>
        <p:cNvPr id="442" name=""/>
        <p:cNvGrpSpPr/>
        <p:nvPr/>
      </p:nvGrpSpPr>
      <p:grpSpPr>
        <a:xfrm rot="0">
          <a:off x="0" y="0"/>
          <a:ext cx="0" cy="0"/>
          <a:chOff x="0" y="0"/>
          <a:chExt cx="0" cy="0"/>
        </a:xfrm>
      </p:grpSpPr>
      <p:sp>
        <p:nvSpPr>
          <p:cNvPr id="1048739" name=""/>
          <p:cNvSpPr/>
          <p:nvPr>
            <p:ph type="title" sz="full" idx="0"/>
          </p:nvPr>
        </p:nvSpPr>
        <p:spPr>
          <a:xfrm rot="0">
            <a:off x="457200" y="762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40" name=""/>
          <p:cNvSpPr/>
          <p:nvPr>
            <p:ph type="body" sz="full" idx="1"/>
          </p:nvPr>
        </p:nvSpPr>
        <p:spPr>
          <a:xfrm rot="0">
            <a:off x="152400" y="609600"/>
            <a:ext cx="8763000" cy="55165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spcBef>
                <a:spcPct val="0"/>
              </a:spcBef>
              <a:buClr>
                <a:srgbClr val="000000"/>
              </a:buClr>
              <a:buNone/>
            </a:pPr>
            <a:r>
              <a:rPr altLang="en-US" b="1" lang="en-US">
                <a:latin typeface="Times New Roman" pitchFamily="18" charset="0"/>
                <a:ea typeface="Times New Roman" pitchFamily="18" charset="0"/>
                <a:sym typeface="Times New Roman" pitchFamily="18" charset="0"/>
              </a:rPr>
              <a:t>Organizations can foster ethical behaviour:</a:t>
            </a:r>
          </a:p>
          <a:p>
            <a:pPr eaLnBrk="1" hangingPunct="1" indent="0" latinLnBrk="1" lvl="0" marL="0">
              <a:lnSpc>
                <a:spcPct val="90000"/>
              </a:lnSpc>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by helping top managers become more sensitive  communicators</a:t>
            </a:r>
          </a:p>
          <a:p>
            <a:pPr eaLnBrk="1" hangingPunct="1" indent="0" latinLnBrk="1" lvl="0" marL="0">
              <a:lnSpc>
                <a:spcPct val="90000"/>
              </a:lnSpc>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by using ethics audits</a:t>
            </a:r>
          </a:p>
          <a:p>
            <a:pPr eaLnBrk="1" hangingPunct="1" indent="0" latinLnBrk="1" lvl="0" marL="0">
              <a:lnSpc>
                <a:spcPct val="90000"/>
              </a:lnSpc>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by rewarding ethical actions</a:t>
            </a:r>
          </a:p>
          <a:p>
            <a:pPr eaLnBrk="1" hangingPunct="1" indent="0" latinLnBrk="1" lvl="0" marL="0">
              <a:lnSpc>
                <a:spcPct val="90000"/>
              </a:lnSpc>
              <a:spcBef>
                <a:spcPts val="637"/>
              </a:spcBef>
              <a:buClr>
                <a:srgbClr val="000000"/>
              </a:buClr>
              <a:buNone/>
            </a:pPr>
            <a:r>
              <a:rPr altLang="en-US" b="1" lang="en-US">
                <a:latin typeface="Times New Roman" pitchFamily="18" charset="0"/>
                <a:ea typeface="Times New Roman" pitchFamily="18" charset="0"/>
                <a:sym typeface="Times New Roman" pitchFamily="18" charset="0"/>
              </a:rPr>
              <a:t>3. Understanding the difficulties involved in intercultural communication</a:t>
            </a:r>
          </a:p>
          <a:p>
            <a:pPr eaLnBrk="1" hangingPunct="1" indent="0" latinLnBrk="1" lvl="0" marL="0">
              <a:lnSpc>
                <a:spcPct val="90000"/>
              </a:lnSpc>
              <a:spcBef>
                <a:spcPts val="637"/>
              </a:spcBef>
              <a:buClr>
                <a:srgbClr val="000000"/>
              </a:buClr>
              <a:buNone/>
            </a:pPr>
            <a:r>
              <a:rPr altLang="en-US" b="1" lang="en-US">
                <a:latin typeface="Times New Roman" pitchFamily="18" charset="0"/>
                <a:ea typeface="Times New Roman" pitchFamily="18" charset="0"/>
                <a:sym typeface="Times New Roman" pitchFamily="18" charset="0"/>
              </a:rPr>
              <a:t>4. </a:t>
            </a:r>
            <a:r>
              <a:rPr altLang="en-US" b="1" lang="en-US">
                <a:solidFill>
                  <a:srgbClr val="FF0000"/>
                </a:solidFill>
                <a:latin typeface="Times New Roman" pitchFamily="18" charset="0"/>
                <a:ea typeface="Times New Roman" pitchFamily="18" charset="0"/>
                <a:sym typeface="Times New Roman" pitchFamily="18" charset="0"/>
              </a:rPr>
              <a:t>Adopting an audience-centred approach to communication </a:t>
            </a:r>
          </a:p>
          <a:p>
            <a:pPr eaLnBrk="1" hangingPunct="1" indent="0" latinLnBrk="1" lvl="0" marL="0">
              <a:lnSpc>
                <a:spcPct val="90000"/>
              </a:lnSpc>
              <a:spcBef>
                <a:spcPts val="637"/>
              </a:spcBef>
              <a:buClr>
                <a:srgbClr val="000000"/>
              </a:buClr>
              <a:buNone/>
            </a:pPr>
            <a:r>
              <a:rPr altLang="en-US" b="1" lang="en-US">
                <a:latin typeface="Times New Roman" pitchFamily="18" charset="0"/>
                <a:ea typeface="Times New Roman" pitchFamily="18" charset="0"/>
                <a:sym typeface="Times New Roman" pitchFamily="18" charset="0"/>
              </a:rPr>
              <a:t>5. </a:t>
            </a:r>
            <a:r>
              <a:rPr altLang="en-US" b="1" lang="en-US">
                <a:solidFill>
                  <a:srgbClr val="0070C0"/>
                </a:solidFill>
                <a:latin typeface="Times New Roman" pitchFamily="18" charset="0"/>
                <a:ea typeface="Times New Roman" pitchFamily="18" charset="0"/>
                <a:sym typeface="Times New Roman" pitchFamily="18" charset="0"/>
              </a:rPr>
              <a:t>Using technology wisely and responsibly to obtain and share information.</a:t>
            </a:r>
          </a:p>
          <a:p>
            <a:pPr eaLnBrk="1" hangingPunct="1" indent="0" latinLnBrk="1" lvl="0" marL="0">
              <a:lnSpc>
                <a:spcPct val="90000"/>
              </a:lnSpc>
              <a:spcBef>
                <a:spcPts val="637"/>
              </a:spcBef>
              <a:buClr>
                <a:srgbClr val="000000"/>
              </a:buClr>
              <a:buNone/>
            </a:pPr>
            <a:endParaRPr altLang="en-US" lang="en-US">
              <a:latin typeface="Times New Roman" pitchFamily="18" charset="0"/>
              <a:ea typeface="Times New Roman" pitchFamily="18" charset="0"/>
              <a:sym typeface="Times New Roman" pitchFamily="18" charset="0"/>
            </a:endParaRPr>
          </a:p>
          <a:p>
            <a:pPr eaLnBrk="1" hangingPunct="1" indent="0" latinLnBrk="1" lvl="0" marL="0">
              <a:lnSpc>
                <a:spcPct val="90000"/>
              </a:lnSpc>
              <a:spcBef>
                <a:spcPts val="637"/>
              </a:spcBef>
              <a:buClr>
                <a:srgbClr val="000000"/>
              </a:buClr>
              <a:buNone/>
            </a:pPr>
            <a:endParaRPr altLang="en-US" lang="en-US">
              <a:latin typeface="Times New Roman" pitchFamily="18" charset="0"/>
              <a:ea typeface="Times New Roman" pitchFamily="18" charset="0"/>
              <a:sym typeface="Times New Roman" pitchFamily="18" charset="0"/>
            </a:endParaRPr>
          </a:p>
        </p:txBody>
      </p:sp>
      <p:sp>
        <p:nvSpPr>
          <p:cNvPr id="1048741"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48</a:t>
            </a:fld>
            <a:endParaRPr altLang="en-US" sz="1200" lang="en-US">
              <a:solidFill>
                <a:srgbClr val="898989"/>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1">
  <p:cSld>
    <p:spTree>
      <p:nvGrpSpPr>
        <p:cNvPr id="443" name=""/>
        <p:cNvGrpSpPr/>
        <p:nvPr/>
      </p:nvGrpSpPr>
      <p:grpSpPr>
        <a:xfrm rot="0">
          <a:off x="0" y="0"/>
          <a:ext cx="0" cy="0"/>
          <a:chOff x="0" y="0"/>
          <a:chExt cx="0" cy="0"/>
        </a:xfrm>
      </p:grpSpPr>
      <p:sp>
        <p:nvSpPr>
          <p:cNvPr id="1048742" name=""/>
          <p:cNvSpPr/>
          <p:nvPr>
            <p:ph type="title" sz="full" idx="0"/>
          </p:nvPr>
        </p:nvSpPr>
        <p:spPr>
          <a:xfrm rot="0">
            <a:off x="457200" y="1524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sz="4000" lang="en-US"/>
              <a:t>Con</a:t>
            </a:r>
            <a:r>
              <a:rPr altLang="en-US" sz="4000" lang="en-US">
                <a:latin typeface="Times New Roman" pitchFamily="18" charset="0"/>
                <a:ea typeface="Times New Roman" pitchFamily="18" charset="0"/>
              </a:rPr>
              <a:t>t……..</a:t>
            </a:r>
          </a:p>
        </p:txBody>
      </p:sp>
      <p:sp>
        <p:nvSpPr>
          <p:cNvPr id="1048743" name=""/>
          <p:cNvSpPr/>
          <p:nvPr>
            <p:ph type="body" sz="full" idx="1"/>
          </p:nvPr>
        </p:nvSpPr>
        <p:spPr>
          <a:xfrm rot="0">
            <a:off x="152400" y="838200"/>
            <a:ext cx="8763000" cy="56388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spcBef>
                <a:spcPct val="0"/>
              </a:spcBef>
              <a:buClr>
                <a:srgbClr val="000000"/>
              </a:buClr>
              <a:buNone/>
            </a:pPr>
            <a:r>
              <a:rPr altLang="en-US" b="1" sz="2800" lang="en-US">
                <a:latin typeface="Times New Roman" pitchFamily="18" charset="0"/>
                <a:ea typeface="Times New Roman" pitchFamily="18" charset="0"/>
                <a:sym typeface="Times New Roman" pitchFamily="18" charset="0"/>
              </a:rPr>
              <a:t>6. </a:t>
            </a:r>
            <a:r>
              <a:rPr altLang="en-US" b="1" lang="en-US">
                <a:latin typeface="Times New Roman" pitchFamily="18" charset="0"/>
                <a:ea typeface="Times New Roman" pitchFamily="18" charset="0"/>
                <a:sym typeface="Times New Roman" pitchFamily="18" charset="0"/>
              </a:rPr>
              <a:t>Creating and processing messages effectively and efficiently.</a:t>
            </a:r>
          </a:p>
          <a:p>
            <a:pPr eaLnBrk="1" hangingPunct="1" indent="0" latinLnBrk="1" lvl="0" marL="0">
              <a:lnSpc>
                <a:spcPct val="80000"/>
              </a:lnSpc>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a)Learn about the audience.  </a:t>
            </a:r>
          </a:p>
          <a:p>
            <a:pPr eaLnBrk="1" hangingPunct="1" indent="0" latinLnBrk="1" lvl="0" marL="0">
              <a:lnSpc>
                <a:spcPct val="80000"/>
              </a:lnSpc>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b) Adapt the message to the audience</a:t>
            </a:r>
          </a:p>
          <a:p>
            <a:pPr eaLnBrk="1" hangingPunct="1" indent="0" latinLnBrk="1" lvl="0" marL="0">
              <a:lnSpc>
                <a:spcPct val="80000"/>
              </a:lnSpc>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c) Develop and connect ideas.</a:t>
            </a:r>
          </a:p>
          <a:p>
            <a:pPr eaLnBrk="1" hangingPunct="1" indent="0" latinLnBrk="1" lvl="0" marL="0">
              <a:lnSpc>
                <a:spcPct val="80000"/>
              </a:lnSpc>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d) Reduce the number of messages</a:t>
            </a:r>
          </a:p>
          <a:p>
            <a:pPr eaLnBrk="1" hangingPunct="1" indent="0" latinLnBrk="1" lvl="0" marL="0">
              <a:lnSpc>
                <a:spcPct val="80000"/>
              </a:lnSpc>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e) Choose the correct channel and medium</a:t>
            </a:r>
          </a:p>
          <a:p>
            <a:pPr eaLnBrk="1" hangingPunct="1" indent="0" latinLnBrk="1" lvl="0" marL="0">
              <a:lnSpc>
                <a:spcPct val="80000"/>
              </a:lnSpc>
              <a:spcBef>
                <a:spcPts val="562"/>
              </a:spcBef>
              <a:buClr>
                <a:srgbClr val="000000"/>
              </a:buClr>
            </a:pPr>
            <a:r>
              <a:rPr altLang="en-US" b="1" sz="2800" lang="en-US">
                <a:latin typeface="Times New Roman" pitchFamily="18" charset="0"/>
                <a:ea typeface="Times New Roman" pitchFamily="18" charset="0"/>
                <a:sym typeface="Times New Roman" pitchFamily="18" charset="0"/>
              </a:rPr>
              <a:t>The choice of a communication channel and medium depends on the:</a:t>
            </a:r>
          </a:p>
          <a:p>
            <a:pPr algn="ctr" eaLnBrk="1" hangingPunct="1" indent="0" latinLnBrk="1" lvl="0" marL="0">
              <a:lnSpc>
                <a:spcPct val="80000"/>
              </a:lnSpc>
              <a:spcBef>
                <a:spcPts val="562"/>
              </a:spcBef>
              <a:buClr>
                <a:srgbClr val="FF0000"/>
              </a:buClr>
            </a:pPr>
            <a:r>
              <a:rPr altLang="en-US" b="1" sz="2800" lang="en-US">
                <a:solidFill>
                  <a:srgbClr val="FF0000"/>
                </a:solidFill>
                <a:latin typeface="Times New Roman" pitchFamily="18" charset="0"/>
                <a:ea typeface="Times New Roman" pitchFamily="18" charset="0"/>
                <a:sym typeface="Times New Roman" pitchFamily="18" charset="0"/>
              </a:rPr>
              <a:t>Message</a:t>
            </a:r>
          </a:p>
          <a:p>
            <a:pPr algn="ctr" eaLnBrk="1" hangingPunct="1" indent="0" latinLnBrk="1" lvl="0" marL="0">
              <a:lnSpc>
                <a:spcPct val="80000"/>
              </a:lnSpc>
              <a:spcBef>
                <a:spcPts val="562"/>
              </a:spcBef>
              <a:buClr>
                <a:srgbClr val="FF0000"/>
              </a:buClr>
            </a:pPr>
            <a:r>
              <a:rPr altLang="en-US" b="1" sz="2800" lang="en-US">
                <a:solidFill>
                  <a:srgbClr val="FF0000"/>
                </a:solidFill>
                <a:latin typeface="Times New Roman" pitchFamily="18" charset="0"/>
                <a:ea typeface="Times New Roman" pitchFamily="18" charset="0"/>
                <a:sym typeface="Times New Roman" pitchFamily="18" charset="0"/>
              </a:rPr>
              <a:t>Audience</a:t>
            </a:r>
          </a:p>
          <a:p>
            <a:pPr algn="ctr" eaLnBrk="1" hangingPunct="1" indent="0" latinLnBrk="1" lvl="0" marL="0">
              <a:lnSpc>
                <a:spcPct val="80000"/>
              </a:lnSpc>
              <a:spcBef>
                <a:spcPts val="562"/>
              </a:spcBef>
              <a:buClr>
                <a:srgbClr val="FF0000"/>
              </a:buClr>
            </a:pPr>
            <a:r>
              <a:rPr altLang="en-US" b="1" sz="2800" lang="en-US">
                <a:solidFill>
                  <a:srgbClr val="FF0000"/>
                </a:solidFill>
                <a:latin typeface="Times New Roman" pitchFamily="18" charset="0"/>
                <a:ea typeface="Times New Roman" pitchFamily="18" charset="0"/>
                <a:sym typeface="Times New Roman" pitchFamily="18" charset="0"/>
              </a:rPr>
              <a:t>Need for speed</a:t>
            </a:r>
          </a:p>
          <a:p>
            <a:pPr algn="ctr" eaLnBrk="1" hangingPunct="1" indent="0" latinLnBrk="1" lvl="0" marL="0">
              <a:lnSpc>
                <a:spcPct val="80000"/>
              </a:lnSpc>
              <a:spcBef>
                <a:spcPts val="562"/>
              </a:spcBef>
              <a:buClr>
                <a:srgbClr val="FF0000"/>
              </a:buClr>
            </a:pPr>
            <a:r>
              <a:rPr altLang="en-US" b="1" sz="2800" lang="en-US">
                <a:solidFill>
                  <a:srgbClr val="FF0000"/>
                </a:solidFill>
                <a:latin typeface="Times New Roman" pitchFamily="18" charset="0"/>
                <a:ea typeface="Times New Roman" pitchFamily="18" charset="0"/>
                <a:sym typeface="Times New Roman" pitchFamily="18" charset="0"/>
              </a:rPr>
              <a:t>Situation.</a:t>
            </a:r>
          </a:p>
          <a:p>
            <a:pPr eaLnBrk="1" hangingPunct="1" indent="0" latinLnBrk="1" lvl="0" marL="0">
              <a:lnSpc>
                <a:spcPct val="80000"/>
              </a:lnSpc>
              <a:spcBef>
                <a:spcPts val="562"/>
              </a:spcBef>
              <a:buClr>
                <a:srgbClr val="000000"/>
              </a:buClr>
              <a:buNone/>
            </a:pPr>
            <a:r>
              <a:rPr altLang="en-US" sz="2800" lang="en-US"/>
              <a:t> </a:t>
            </a:r>
          </a:p>
          <a:p>
            <a:pPr eaLnBrk="1" hangingPunct="1" indent="0" latinLnBrk="1" lvl="0" marL="0">
              <a:lnSpc>
                <a:spcPct val="80000"/>
              </a:lnSpc>
              <a:spcBef>
                <a:spcPts val="162"/>
              </a:spcBef>
              <a:buClr>
                <a:srgbClr val="000000"/>
              </a:buClr>
              <a:buNone/>
            </a:pPr>
            <a:endParaRPr altLang="en-US" sz="800" lang="en-US"/>
          </a:p>
        </p:txBody>
      </p:sp>
      <p:sp>
        <p:nvSpPr>
          <p:cNvPr id="1048744"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49</a:t>
            </a:fld>
            <a:endParaRPr altLang="en-US" sz="1200" lang="en-US">
              <a:solidFill>
                <a:srgbClr val="898989"/>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1">
  <p:cSld>
    <p:spTree>
      <p:nvGrpSpPr>
        <p:cNvPr id="444" name=""/>
        <p:cNvGrpSpPr/>
        <p:nvPr/>
      </p:nvGrpSpPr>
      <p:grpSpPr>
        <a:xfrm rot="0">
          <a:off x="0" y="0"/>
          <a:ext cx="0" cy="0"/>
          <a:chOff x="0" y="0"/>
          <a:chExt cx="0" cy="0"/>
        </a:xfrm>
      </p:grpSpPr>
      <p:sp>
        <p:nvSpPr>
          <p:cNvPr id="1048745" name=""/>
          <p:cNvSpPr/>
          <p:nvPr>
            <p:ph type="title" sz="full" idx="0"/>
          </p:nvPr>
        </p:nvSpPr>
        <p:spPr>
          <a:xfrm rot="0">
            <a:off x="457200" y="228600"/>
            <a:ext cx="8229600" cy="14478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b="1" lang="en-US"/>
              <a:t>CHAPTER </a:t>
            </a:r>
            <a:r>
              <a:rPr altLang="en-US" b="1" lang="en-US"/>
              <a:t>THREE</a:t>
            </a:r>
          </a:p>
        </p:txBody>
      </p:sp>
      <p:sp>
        <p:nvSpPr>
          <p:cNvPr id="104874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50</a:t>
            </a:fld>
            <a:endParaRPr altLang="en-US" sz="1200" lang="en-US">
              <a:solidFill>
                <a:srgbClr val="898989"/>
              </a:solidFill>
            </a:endParaRPr>
          </a:p>
        </p:txBody>
      </p:sp>
      <p:sp>
        <p:nvSpPr>
          <p:cNvPr id="1048747" name=""/>
          <p:cNvSpPr/>
          <p:nvPr>
            <p:ph type="body" sz="full" idx="1"/>
          </p:nvPr>
        </p:nvSpPr>
        <p:spPr>
          <a:xfrm rot="0">
            <a:off x="152400" y="2133600"/>
            <a:ext cx="8763000" cy="39925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ct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PRINCIPLES OF COMMUNICATION</a:t>
            </a:r>
          </a:p>
          <a:p>
            <a:pPr eaLnBrk="1" hangingPunct="1" indent="0" latinLnBrk="1" lvl="0" marL="0">
              <a:spcBef>
                <a:spcPts val="637"/>
              </a:spcBef>
              <a:buClr>
                <a:srgbClr val="000000"/>
              </a:buClr>
              <a:buNone/>
            </a:pPr>
            <a:endParaRPr altLang="en-US"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1">
  <p:cSld>
    <p:spTree>
      <p:nvGrpSpPr>
        <p:cNvPr id="445" name=""/>
        <p:cNvGrpSpPr/>
        <p:nvPr/>
      </p:nvGrpSpPr>
      <p:grpSpPr>
        <a:xfrm rot="0">
          <a:off x="0" y="0"/>
          <a:ext cx="0" cy="0"/>
          <a:chOff x="0" y="0"/>
          <a:chExt cx="0" cy="0"/>
        </a:xfrm>
      </p:grpSpPr>
      <p:sp>
        <p:nvSpPr>
          <p:cNvPr id="1048748" name=""/>
          <p:cNvSpPr/>
          <p:nvPr>
            <p:ph type="title" sz="full" idx="0"/>
          </p:nvPr>
        </p:nvSpPr>
        <p:spPr>
          <a:xfrm rot="0">
            <a:off x="457200" y="274637"/>
            <a:ext cx="8229600" cy="1096962"/>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br/>
            <a:endParaRPr altLang="en-US" sz="4000" lang="en-US">
              <a:latin typeface="Times New Roman" pitchFamily="18" charset="0"/>
              <a:ea typeface="Times New Roman" pitchFamily="18" charset="0"/>
              <a:sym typeface="Times New Roman" pitchFamily="18" charset="0"/>
            </a:endParaRPr>
          </a:p>
        </p:txBody>
      </p:sp>
      <p:sp>
        <p:nvSpPr>
          <p:cNvPr id="1048749" name=""/>
          <p:cNvSpPr/>
          <p:nvPr>
            <p:ph type="body" sz="full" idx="1"/>
          </p:nvPr>
        </p:nvSpPr>
        <p:spPr>
          <a:xfrm rot="0">
            <a:off x="152400" y="914400"/>
            <a:ext cx="87630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139700" latinLnBrk="1" lvl="0">
              <a:lnSpc>
                <a:spcPct val="90000"/>
              </a:lnSpc>
              <a:spcBef>
                <a:spcPct val="0"/>
              </a:spcBef>
              <a:buClr>
                <a:srgbClr val="000000"/>
              </a:buClr>
              <a:buNone/>
            </a:pPr>
            <a:endParaRPr altLang="en-US" b="1" lang="en-US">
              <a:latin typeface="Times New Roman" pitchFamily="18" charset="0"/>
              <a:ea typeface="Times New Roman" pitchFamily="18" charset="0"/>
              <a:sym typeface="Times New Roman" pitchFamily="18" charset="0"/>
            </a:endParaRPr>
          </a:p>
          <a:p>
            <a:pPr eaLnBrk="1" hangingPunct="1" indent="-139700" latinLnBrk="1" lvl="0">
              <a:lnSpc>
                <a:spcPct val="90000"/>
              </a:lnSpc>
              <a:spcBef>
                <a:spcPts val="637"/>
              </a:spcBef>
              <a:buClr>
                <a:srgbClr val="FF0000"/>
              </a:buClr>
            </a:pPr>
            <a:r>
              <a:rPr altLang="en-US" b="1" lang="en-US">
                <a:solidFill>
                  <a:srgbClr val="FF0000"/>
                </a:solidFill>
                <a:latin typeface="Times New Roman" pitchFamily="18" charset="0"/>
                <a:ea typeface="Times New Roman" pitchFamily="18" charset="0"/>
                <a:sym typeface="Times New Roman" pitchFamily="18" charset="0"/>
              </a:rPr>
              <a:t>Principles of communication are known as "seven C’s,” they are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completeness,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conciseness,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consideration,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concreteness,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clarity,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courtesy and </a:t>
            </a:r>
          </a:p>
          <a:p>
            <a:pPr eaLnBrk="1" hangingPunct="1" indent="-139700" latinLnBrk="1" lvl="0">
              <a:lnSpc>
                <a:spcPct val="90000"/>
              </a:lnSpc>
              <a:spcBef>
                <a:spcPts val="637"/>
              </a:spcBef>
              <a:buClr>
                <a:srgbClr val="000000"/>
              </a:buClr>
              <a:buFont typeface="Calibri" pitchFamily="34" charset="0"/>
              <a:buAutoNum type="arabicParenR" startAt="1"/>
            </a:pPr>
            <a:r>
              <a:rPr altLang="en-US" b="1" lang="en-US">
                <a:latin typeface="Times New Roman" pitchFamily="18" charset="0"/>
                <a:ea typeface="Times New Roman" pitchFamily="18" charset="0"/>
                <a:sym typeface="Times New Roman" pitchFamily="18" charset="0"/>
              </a:rPr>
              <a:t>correctness</a:t>
            </a:r>
          </a:p>
        </p:txBody>
      </p:sp>
      <p:sp>
        <p:nvSpPr>
          <p:cNvPr id="1048750"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51</a:t>
            </a:fld>
            <a:endParaRPr altLang="en-US" sz="1200" lang="en-US">
              <a:solidFill>
                <a:srgbClr val="898989"/>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1">
  <p:cSld>
    <p:spTree>
      <p:nvGrpSpPr>
        <p:cNvPr id="446" name=""/>
        <p:cNvGrpSpPr/>
        <p:nvPr/>
      </p:nvGrpSpPr>
      <p:grpSpPr>
        <a:xfrm rot="0">
          <a:off x="0" y="0"/>
          <a:ext cx="0" cy="0"/>
          <a:chOff x="0" y="0"/>
          <a:chExt cx="0" cy="0"/>
        </a:xfrm>
      </p:grpSpPr>
      <p:sp>
        <p:nvSpPr>
          <p:cNvPr id="1048751" name=""/>
          <p:cNvSpPr/>
          <p:nvPr>
            <p:ph type="title" sz="full" idx="0"/>
          </p:nvPr>
        </p:nvSpPr>
        <p:spPr>
          <a:xfrm rot="0">
            <a:off x="152400" y="76200"/>
            <a:ext cx="8763000" cy="762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lang="en-US">
                <a:latin typeface="Times New Roman" pitchFamily="18" charset="0"/>
                <a:ea typeface="Times New Roman" pitchFamily="18" charset="0"/>
                <a:sym typeface="Times New Roman" pitchFamily="18" charset="0"/>
              </a:rPr>
              <a:t>1. COMPLETENESS</a:t>
            </a:r>
          </a:p>
        </p:txBody>
      </p:sp>
      <p:sp>
        <p:nvSpPr>
          <p:cNvPr id="1048752" name=""/>
          <p:cNvSpPr/>
          <p:nvPr>
            <p:ph type="body" sz="full" idx="1"/>
          </p:nvPr>
        </p:nvSpPr>
        <p:spPr>
          <a:xfrm rot="0">
            <a:off x="152400" y="914400"/>
            <a:ext cx="8763000" cy="53340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message is “complete” when it </a:t>
            </a:r>
            <a:r>
              <a:rPr altLang="en-US" b="1" lang="en-US">
                <a:solidFill>
                  <a:srgbClr val="FF0000"/>
                </a:solidFill>
                <a:latin typeface="Times New Roman" pitchFamily="18" charset="0"/>
                <a:ea typeface="Times New Roman" pitchFamily="18" charset="0"/>
                <a:sym typeface="Times New Roman" pitchFamily="18" charset="0"/>
              </a:rPr>
              <a:t>contains all facts the reader or listener needs for the reaction you desire.</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Completeness is necessary for several reasons: </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bring the desired results</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building goodwill (acceptance)</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avert costly lawsuits (debate) </a:t>
            </a:r>
          </a:p>
        </p:txBody>
      </p:sp>
      <p:sp>
        <p:nvSpPr>
          <p:cNvPr id="104875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52</a:t>
            </a:fld>
            <a:endParaRPr altLang="en-US" sz="1200" lang="en-US">
              <a:solidFill>
                <a:srgbClr val="898989"/>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1">
  <p:cSld>
    <p:spTree>
      <p:nvGrpSpPr>
        <p:cNvPr id="447" name=""/>
        <p:cNvGrpSpPr/>
        <p:nvPr/>
      </p:nvGrpSpPr>
      <p:grpSpPr>
        <a:xfrm rot="0">
          <a:off x="0" y="0"/>
          <a:ext cx="0" cy="0"/>
          <a:chOff x="0" y="0"/>
          <a:chExt cx="0" cy="0"/>
        </a:xfrm>
      </p:grpSpPr>
      <p:sp>
        <p:nvSpPr>
          <p:cNvPr id="1048754" name=""/>
          <p:cNvSpPr/>
          <p:nvPr>
            <p:ph type="title" sz="full" idx="0"/>
          </p:nvPr>
        </p:nvSpPr>
        <p:spPr>
          <a:xfrm rot="0">
            <a:off x="457200" y="152400"/>
            <a:ext cx="8229600" cy="990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sz="3600" lang="en-US">
                <a:latin typeface="Times New Roman" pitchFamily="18" charset="0"/>
                <a:ea typeface="Times New Roman" pitchFamily="18" charset="0"/>
                <a:sym typeface="Times New Roman" pitchFamily="18" charset="0"/>
              </a:rPr>
              <a:t>For completeness, keep the following guidelines-in mind</a:t>
            </a:r>
          </a:p>
        </p:txBody>
      </p:sp>
      <p:sp>
        <p:nvSpPr>
          <p:cNvPr id="1048755" name=""/>
          <p:cNvSpPr/>
          <p:nvPr>
            <p:ph type="body" sz="full" idx="1"/>
          </p:nvPr>
        </p:nvSpPr>
        <p:spPr>
          <a:xfrm rot="0">
            <a:off x="76200" y="1295400"/>
            <a:ext cx="8839200" cy="49530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1. Answer all questions asked. </a:t>
            </a:r>
          </a:p>
          <a:p>
            <a:pPr eaLnBrk="1" hangingPunct="1" indent="0" latinLnBrk="1" lvl="0" marL="0">
              <a:spcBef>
                <a:spcPts val="637"/>
              </a:spcBef>
              <a:buClr>
                <a:srgbClr val="000000"/>
              </a:buClr>
            </a:pPr>
            <a:r>
              <a:rPr altLang="en-US" b="1" lang="en-US">
                <a:latin typeface="Times New Roman" pitchFamily="18" charset="0"/>
                <a:ea typeface="Times New Roman" pitchFamily="18" charset="0"/>
                <a:sym typeface="Times New Roman" pitchFamily="18" charset="0"/>
              </a:rPr>
              <a:t>(handle your reply with both tact and honesty) </a:t>
            </a:r>
          </a:p>
          <a:p>
            <a:pPr eaLnBrk="1" hangingPunct="1" indent="0" latinLnBrk="1" lvl="0" marL="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2. Give something extra, when desirable</a:t>
            </a:r>
            <a:r>
              <a:rPr altLang="en-US" b="1"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70C0"/>
              </a:buClr>
              <a:buNone/>
            </a:pPr>
            <a:r>
              <a:rPr altLang="en-US" b="1" lang="en-US">
                <a:solidFill>
                  <a:srgbClr val="0070C0"/>
                </a:solidFill>
                <a:latin typeface="Times New Roman" pitchFamily="18" charset="0"/>
                <a:ea typeface="Times New Roman" pitchFamily="18" charset="0"/>
                <a:sym typeface="Times New Roman" pitchFamily="18" charset="0"/>
              </a:rPr>
              <a:t>3. Check for the five W’s (who, what, where, when  and why) and any other essentials.</a:t>
            </a:r>
          </a:p>
          <a:p>
            <a:pPr eaLnBrk="1" hangingPunct="1" indent="0" latinLnBrk="1" lvl="0" marL="0">
              <a:spcBef>
                <a:spcPts val="637"/>
              </a:spcBef>
              <a:buClr>
                <a:srgbClr val="000000"/>
              </a:buClr>
            </a:pPr>
            <a:r>
              <a:rPr altLang="en-US" b="1" lang="en-US">
                <a:latin typeface="Times New Roman" pitchFamily="18" charset="0"/>
                <a:ea typeface="Times New Roman" pitchFamily="18" charset="0"/>
                <a:sym typeface="Times New Roman" pitchFamily="18" charset="0"/>
              </a:rPr>
              <a:t>(Exam)</a:t>
            </a:r>
          </a:p>
          <a:p>
            <a:pPr eaLnBrk="1" hangingPunct="1" indent="0" latinLnBrk="1" lvl="0" marL="0">
              <a:spcBef>
                <a:spcPts val="637"/>
              </a:spcBef>
              <a:buClr>
                <a:srgbClr val="000000"/>
              </a:buClr>
              <a:buNone/>
            </a:pPr>
            <a:endParaRPr altLang="en-US" lang="en-US"/>
          </a:p>
        </p:txBody>
      </p:sp>
      <p:sp>
        <p:nvSpPr>
          <p:cNvPr id="104875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53</a:t>
            </a:fld>
            <a:endParaRPr altLang="en-US" sz="1200" lang="en-US">
              <a:solidFill>
                <a:srgbClr val="898989"/>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1">
  <p:cSld>
    <p:spTree>
      <p:nvGrpSpPr>
        <p:cNvPr id="448" name=""/>
        <p:cNvGrpSpPr/>
        <p:nvPr/>
      </p:nvGrpSpPr>
      <p:grpSpPr>
        <a:xfrm rot="0">
          <a:off x="0" y="0"/>
          <a:ext cx="0" cy="0"/>
          <a:chOff x="0" y="0"/>
          <a:chExt cx="0" cy="0"/>
        </a:xfrm>
      </p:grpSpPr>
      <p:sp>
        <p:nvSpPr>
          <p:cNvPr id="1048757" name=""/>
          <p:cNvSpPr/>
          <p:nvPr>
            <p:ph type="title" sz="full" idx="0"/>
          </p:nvPr>
        </p:nvSpPr>
        <p:spPr>
          <a:xfrm rot="0">
            <a:off x="457200" y="76200"/>
            <a:ext cx="8229600" cy="762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indent="-342900" latinLnBrk="1" lvl="0" marL="342900"/>
            <a:r>
              <a:rPr altLang="en-US" b="1" sz="3200" lang="en-US">
                <a:solidFill>
                  <a:srgbClr val="000000"/>
                </a:solidFill>
                <a:latin typeface="Times New Roman" pitchFamily="18" charset="0"/>
                <a:ea typeface="Times New Roman" pitchFamily="18" charset="0"/>
                <a:sym typeface="Times New Roman" pitchFamily="18" charset="0"/>
              </a:rPr>
              <a:t>2. CONCISENESS</a:t>
            </a:r>
            <a:br/>
            <a:endParaRPr altLang="en-US" sz="1300" lang="en-US">
              <a:solidFill>
                <a:srgbClr val="000000"/>
              </a:solidFill>
            </a:endParaRPr>
          </a:p>
        </p:txBody>
      </p:sp>
      <p:sp>
        <p:nvSpPr>
          <p:cNvPr id="1048758" name=""/>
          <p:cNvSpPr/>
          <p:nvPr>
            <p:ph type="body" sz="full" idx="1"/>
          </p:nvPr>
        </p:nvSpPr>
        <p:spPr>
          <a:xfrm rot="0">
            <a:off x="152400" y="838200"/>
            <a:ext cx="87630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spcBef>
                <a:spcPct val="0"/>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Conciseness is </a:t>
            </a:r>
            <a:r>
              <a:rPr altLang="en-US" b="1" sz="3000" lang="en-US">
                <a:solidFill>
                  <a:srgbClr val="0070C0"/>
                </a:solidFill>
                <a:latin typeface="Times New Roman" pitchFamily="18" charset="0"/>
                <a:ea typeface="Times New Roman" pitchFamily="18" charset="0"/>
                <a:sym typeface="Times New Roman" pitchFamily="18" charset="0"/>
              </a:rPr>
              <a:t>saying what you have to say in the fewest possible words without sacrificing the other C qualities. </a:t>
            </a:r>
          </a:p>
          <a:p>
            <a:pPr eaLnBrk="1" hangingPunct="1" latinLnBrk="1" lvl="0">
              <a:lnSpc>
                <a:spcPct val="90000"/>
              </a:lnSpc>
              <a:spcBef>
                <a:spcPts val="587"/>
              </a:spcBef>
              <a:buClr>
                <a:srgbClr val="FF0000"/>
              </a:buClr>
              <a:buFont typeface="Noto Sans Symbols" pitchFamily="0" charset="1"/>
              <a:buChar char="❑"/>
            </a:pPr>
            <a:r>
              <a:rPr altLang="en-US" b="1" sz="3000" lang="en-US">
                <a:solidFill>
                  <a:srgbClr val="FF0000"/>
                </a:solidFill>
                <a:latin typeface="Times New Roman" pitchFamily="18" charset="0"/>
                <a:ea typeface="Times New Roman" pitchFamily="18" charset="0"/>
                <a:sym typeface="Times New Roman" pitchFamily="18" charset="0"/>
              </a:rPr>
              <a:t>A concise message saves time and expense </a:t>
            </a:r>
          </a:p>
          <a:p>
            <a:pPr eaLnBrk="1" hangingPunct="1" latinLnBrk="1" lvl="0">
              <a:lnSpc>
                <a:spcPct val="90000"/>
              </a:lnSpc>
              <a:spcBef>
                <a:spcPts val="587"/>
              </a:spcBef>
              <a:buClr>
                <a:srgbClr val="FF0000"/>
              </a:buClr>
              <a:buFont typeface="Noto Sans Symbols" pitchFamily="0" charset="1"/>
              <a:buChar char="❑"/>
            </a:pPr>
            <a:r>
              <a:rPr altLang="en-US" b="1" sz="3000" lang="en-US">
                <a:solidFill>
                  <a:srgbClr val="FF0000"/>
                </a:solidFill>
                <a:latin typeface="Times New Roman" pitchFamily="18" charset="0"/>
                <a:ea typeface="Times New Roman" pitchFamily="18" charset="0"/>
                <a:sym typeface="Times New Roman" pitchFamily="18" charset="0"/>
              </a:rPr>
              <a:t>Conciseness contributes to emphasis.</a:t>
            </a:r>
          </a:p>
          <a:p>
            <a:pPr eaLnBrk="1" hangingPunct="1" latinLnBrk="1" lvl="0">
              <a:lnSpc>
                <a:spcPct val="90000"/>
              </a:lnSpc>
              <a:spcBef>
                <a:spcPts val="587"/>
              </a:spcBef>
              <a:buClr>
                <a:srgbClr val="000000"/>
              </a:buClr>
              <a:buNone/>
            </a:pPr>
            <a:endParaRPr altLang="en-US" b="1" sz="3000" lang="en-US">
              <a:solidFill>
                <a:srgbClr val="FF0000"/>
              </a:solidFill>
              <a:latin typeface="Times New Roman" pitchFamily="18" charset="0"/>
              <a:ea typeface="Times New Roman" pitchFamily="18" charset="0"/>
              <a:sym typeface="Times New Roman" pitchFamily="18" charset="0"/>
            </a:endParaRPr>
          </a:p>
          <a:p>
            <a:pPr eaLnBrk="1" hangingPunct="1" latinLnBrk="1" lvl="0">
              <a:lnSpc>
                <a:spcPct val="90000"/>
              </a:lnSpc>
              <a:spcBef>
                <a:spcPts val="587"/>
              </a:spcBef>
              <a:buClr>
                <a:srgbClr val="000000"/>
              </a:buClr>
              <a:buNone/>
            </a:pPr>
            <a:r>
              <a:rPr altLang="en-US" b="1" sz="3000" lang="en-US">
                <a:latin typeface="Times New Roman" pitchFamily="18" charset="0"/>
                <a:ea typeface="Times New Roman" pitchFamily="18" charset="0"/>
                <a:sym typeface="Times New Roman" pitchFamily="18" charset="0"/>
              </a:rPr>
              <a:t>To achieve conciseness in your communication</a:t>
            </a:r>
          </a:p>
          <a:p>
            <a:pPr eaLnBrk="1" hangingPunct="1" latinLnBrk="1" lvl="0">
              <a:lnSpc>
                <a:spcPct val="90000"/>
              </a:lnSpc>
              <a:spcBef>
                <a:spcPts val="587"/>
              </a:spcBef>
              <a:buClr>
                <a:srgbClr val="7030A0"/>
              </a:buClr>
            </a:pPr>
            <a:r>
              <a:rPr altLang="en-US" b="1" sz="3000" lang="en-US">
                <a:solidFill>
                  <a:srgbClr val="7030A0"/>
                </a:solidFill>
                <a:latin typeface="Times New Roman" pitchFamily="18" charset="0"/>
                <a:ea typeface="Times New Roman" pitchFamily="18" charset="0"/>
                <a:sym typeface="Times New Roman" pitchFamily="18" charset="0"/>
              </a:rPr>
              <a:t>Eliminate wordy expressions</a:t>
            </a:r>
          </a:p>
          <a:p>
            <a:pPr eaLnBrk="1" hangingPunct="1" latinLnBrk="1" lvl="0">
              <a:lnSpc>
                <a:spcPct val="90000"/>
              </a:lnSpc>
              <a:spcBef>
                <a:spcPts val="587"/>
              </a:spcBef>
              <a:buClr>
                <a:srgbClr val="7030A0"/>
              </a:buClr>
            </a:pPr>
            <a:r>
              <a:rPr altLang="en-US" b="1" sz="3000" lang="en-US">
                <a:solidFill>
                  <a:srgbClr val="7030A0"/>
                </a:solidFill>
                <a:latin typeface="Times New Roman" pitchFamily="18" charset="0"/>
                <a:ea typeface="Times New Roman" pitchFamily="18" charset="0"/>
                <a:sym typeface="Times New Roman" pitchFamily="18" charset="0"/>
              </a:rPr>
              <a:t>Include only relevant statements</a:t>
            </a:r>
          </a:p>
          <a:p>
            <a:pPr eaLnBrk="1" hangingPunct="1" latinLnBrk="1" lvl="0">
              <a:lnSpc>
                <a:spcPct val="90000"/>
              </a:lnSpc>
              <a:spcBef>
                <a:spcPts val="587"/>
              </a:spcBef>
              <a:buClr>
                <a:srgbClr val="7030A0"/>
              </a:buClr>
            </a:pPr>
            <a:r>
              <a:rPr altLang="en-US" b="1" sz="3000" lang="en-US">
                <a:solidFill>
                  <a:srgbClr val="7030A0"/>
                </a:solidFill>
                <a:latin typeface="Times New Roman" pitchFamily="18" charset="0"/>
                <a:ea typeface="Times New Roman" pitchFamily="18" charset="0"/>
                <a:sym typeface="Times New Roman" pitchFamily="18" charset="0"/>
              </a:rPr>
              <a:t>Avoid unnecessary repetition. </a:t>
            </a:r>
          </a:p>
          <a:p>
            <a:pPr eaLnBrk="1" hangingPunct="1" latinLnBrk="1" lvl="0">
              <a:lnSpc>
                <a:spcPct val="90000"/>
              </a:lnSpc>
              <a:spcBef>
                <a:spcPts val="587"/>
              </a:spcBef>
              <a:buClr>
                <a:srgbClr val="000000"/>
              </a:buClr>
              <a:buNone/>
            </a:pPr>
            <a:r>
              <a:rPr altLang="en-US" sz="3000" lang="en-US"/>
              <a:t> </a:t>
            </a:r>
          </a:p>
        </p:txBody>
      </p:sp>
      <p:sp>
        <p:nvSpPr>
          <p:cNvPr id="1048759"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54</a:t>
            </a:fld>
            <a:endParaRPr altLang="en-US" sz="1200" lang="en-US">
              <a:solidFill>
                <a:srgbClr val="898989"/>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1">
  <p:cSld>
    <p:spTree>
      <p:nvGrpSpPr>
        <p:cNvPr id="449" name=""/>
        <p:cNvGrpSpPr/>
        <p:nvPr/>
      </p:nvGrpSpPr>
      <p:grpSpPr>
        <a:xfrm rot="0">
          <a:off x="0" y="0"/>
          <a:ext cx="0" cy="0"/>
          <a:chOff x="0" y="0"/>
          <a:chExt cx="0" cy="0"/>
        </a:xfrm>
      </p:grpSpPr>
      <p:sp>
        <p:nvSpPr>
          <p:cNvPr id="1048760" name=""/>
          <p:cNvSpPr/>
          <p:nvPr>
            <p:ph type="title" sz="full" idx="0"/>
          </p:nvPr>
        </p:nvSpPr>
        <p:spPr>
          <a:xfrm rot="0">
            <a:off x="457200" y="762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sz="4000" lang="en-US">
                <a:latin typeface="Times New Roman" pitchFamily="18" charset="0"/>
                <a:ea typeface="Times New Roman" pitchFamily="18" charset="0"/>
                <a:sym typeface="Times New Roman" pitchFamily="18" charset="0"/>
              </a:rPr>
              <a:t>A. Eliminate wordy expressions</a:t>
            </a:r>
          </a:p>
        </p:txBody>
      </p:sp>
      <p:sp>
        <p:nvSpPr>
          <p:cNvPr id="1048761" name=""/>
          <p:cNvSpPr/>
          <p:nvPr>
            <p:ph type="body" sz="full" idx="1"/>
          </p:nvPr>
        </p:nvSpPr>
        <p:spPr>
          <a:xfrm rot="0">
            <a:off x="152400" y="685800"/>
            <a:ext cx="8763000" cy="55626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514350" latinLnBrk="1" lvl="0" marL="514350">
              <a:spcBef>
                <a:spcPct val="0"/>
              </a:spcBef>
              <a:buClr>
                <a:srgbClr val="000000"/>
              </a:buClr>
              <a:buFont typeface="Arial" pitchFamily="34" charset="0"/>
              <a:buAutoNum type="arabicPeriod" startAt="1"/>
            </a:pPr>
            <a:r>
              <a:rPr altLang="en-US" b="1" sz="2800" lang="en-US">
                <a:latin typeface="Times New Roman" pitchFamily="18" charset="0"/>
                <a:ea typeface="Times New Roman" pitchFamily="18" charset="0"/>
                <a:sym typeface="Times New Roman" pitchFamily="18" charset="0"/>
              </a:rPr>
              <a:t>Use single </a:t>
            </a:r>
            <a:r>
              <a:rPr altLang="en-US" b="1" sz="2800" i="1" lang="en-US">
                <a:latin typeface="Times New Roman" pitchFamily="18" charset="0"/>
                <a:ea typeface="Times New Roman" pitchFamily="18" charset="0"/>
                <a:sym typeface="Times New Roman" pitchFamily="18" charset="0"/>
              </a:rPr>
              <a:t>– </a:t>
            </a:r>
            <a:r>
              <a:rPr altLang="en-US" b="1" sz="2800" lang="en-US">
                <a:solidFill>
                  <a:srgbClr val="FF0000"/>
                </a:solidFill>
                <a:latin typeface="Times New Roman" pitchFamily="18" charset="0"/>
                <a:ea typeface="Times New Roman" pitchFamily="18" charset="0"/>
                <a:sym typeface="Times New Roman" pitchFamily="18" charset="0"/>
              </a:rPr>
              <a:t>word substitutes instead of phrases with the same meaning</a:t>
            </a:r>
            <a:r>
              <a:rPr altLang="en-US" b="1" sz="2800" i="1" lang="en-US">
                <a:latin typeface="Times New Roman" pitchFamily="18" charset="0"/>
                <a:ea typeface="Times New Roman" pitchFamily="18" charset="0"/>
                <a:sym typeface="Times New Roman" pitchFamily="18" charset="0"/>
              </a:rPr>
              <a:t>.</a:t>
            </a:r>
          </a:p>
          <a:p>
            <a:pPr eaLnBrk="1" hangingPunct="1" indent="-514350" latinLnBrk="1" lvl="0" marL="51435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           Wordy                                            Concise</a:t>
            </a:r>
          </a:p>
          <a:p>
            <a:pPr eaLnBrk="1" hangingPunct="1" indent="-274320" latinLnBrk="1" lvl="1" marL="457200">
              <a:spcBef>
                <a:spcPts val="562"/>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In accordance with                            </a:t>
            </a:r>
            <a:r>
              <a:rPr altLang="en-US" b="1" lang="en-US">
                <a:solidFill>
                  <a:srgbClr val="0070C0"/>
                </a:solidFill>
                <a:latin typeface="Times New Roman" pitchFamily="18" charset="0"/>
                <a:ea typeface="Times New Roman" pitchFamily="18" charset="0"/>
                <a:sym typeface="Times New Roman" pitchFamily="18" charset="0"/>
              </a:rPr>
              <a:t>As you requested</a:t>
            </a:r>
          </a:p>
          <a:p>
            <a:pPr eaLnBrk="1" hangingPunct="1" indent="-274320" latinLnBrk="1" lvl="1" marL="457200">
              <a:spcBef>
                <a:spcPts val="562"/>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your request</a:t>
            </a:r>
            <a:r>
              <a:rPr altLang="en-US" b="1" lang="en-US">
                <a:latin typeface="Times New Roman" pitchFamily="18" charset="0"/>
                <a:ea typeface="Times New Roman" pitchFamily="18" charset="0"/>
                <a:sym typeface="Times New Roman" pitchFamily="18" charset="0"/>
              </a:rPr>
              <a:t>                    </a:t>
            </a:r>
          </a:p>
          <a:p>
            <a:pPr eaLnBrk="1" hangingPunct="1" indent="-274320" latinLnBrk="1" lvl="1" marL="457200">
              <a:spcBef>
                <a:spcPts val="562"/>
              </a:spcBef>
              <a:buClr>
                <a:srgbClr val="7030A0"/>
              </a:buClr>
              <a:buNone/>
            </a:pPr>
            <a:r>
              <a:rPr altLang="en-US" b="1" lang="en-US">
                <a:solidFill>
                  <a:srgbClr val="7030A0"/>
                </a:solidFill>
                <a:latin typeface="Times New Roman" pitchFamily="18" charset="0"/>
                <a:ea typeface="Times New Roman" pitchFamily="18" charset="0"/>
                <a:sym typeface="Times New Roman" pitchFamily="18" charset="0"/>
              </a:rPr>
              <a:t>In due course                                      Soon         </a:t>
            </a:r>
          </a:p>
          <a:p>
            <a:pPr eaLnBrk="1" hangingPunct="1" indent="-274320" latinLnBrk="1" lvl="1" marL="457200">
              <a:spcBef>
                <a:spcPts val="562"/>
              </a:spcBef>
              <a:buClr>
                <a:srgbClr val="00B050"/>
              </a:buClr>
              <a:buNone/>
            </a:pPr>
            <a:r>
              <a:rPr altLang="en-US" b="1" lang="en-US">
                <a:solidFill>
                  <a:srgbClr val="00B050"/>
                </a:solidFill>
                <a:latin typeface="Times New Roman" pitchFamily="18" charset="0"/>
                <a:ea typeface="Times New Roman" pitchFamily="18" charset="0"/>
                <a:sym typeface="Times New Roman" pitchFamily="18" charset="0"/>
              </a:rPr>
              <a:t>In spite of the fact that                      Although  </a:t>
            </a:r>
          </a:p>
          <a:p>
            <a:pPr eaLnBrk="1" hangingPunct="1" indent="-514350" latinLnBrk="1" lvl="0" marL="514350">
              <a:spcBef>
                <a:spcPts val="637"/>
              </a:spcBef>
              <a:buClr>
                <a:srgbClr val="000000"/>
              </a:buClr>
              <a:buNone/>
            </a:pPr>
            <a:r>
              <a:rPr altLang="en-US" b="1" lang="en-US">
                <a:latin typeface="Times New Roman" pitchFamily="18" charset="0"/>
                <a:ea typeface="Times New Roman" pitchFamily="18" charset="0"/>
                <a:sym typeface="Times New Roman" pitchFamily="18" charset="0"/>
              </a:rPr>
              <a:t>2. </a:t>
            </a:r>
            <a:r>
              <a:rPr altLang="en-US" b="1" i="1" lang="en-US">
                <a:latin typeface="Times New Roman" pitchFamily="18" charset="0"/>
                <a:ea typeface="Times New Roman" pitchFamily="18" charset="0"/>
                <a:sym typeface="Times New Roman" pitchFamily="18" charset="0"/>
              </a:rPr>
              <a:t>Omit trite,(ordinary), unnecessary expressions</a:t>
            </a:r>
          </a:p>
          <a:p>
            <a:pPr eaLnBrk="1" hangingPunct="1" indent="-514350" latinLnBrk="1" lvl="0" marL="51435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instead of “please find attached” (or “enclosed”), </a:t>
            </a:r>
            <a:r>
              <a:rPr altLang="en-US" b="1" lang="en-US">
                <a:solidFill>
                  <a:srgbClr val="0070C0"/>
                </a:solidFill>
                <a:latin typeface="Times New Roman" pitchFamily="18" charset="0"/>
                <a:ea typeface="Times New Roman" pitchFamily="18" charset="0"/>
                <a:sym typeface="Times New Roman" pitchFamily="18" charset="0"/>
              </a:rPr>
              <a:t>use concise statements like “attached are,” “enclosed is</a:t>
            </a:r>
          </a:p>
        </p:txBody>
      </p:sp>
      <p:sp>
        <p:nvSpPr>
          <p:cNvPr id="1048762"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55</a:t>
            </a:fld>
            <a:endParaRPr altLang="en-US" sz="1200" lang="en-US">
              <a:solidFill>
                <a:srgbClr val="898989"/>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1">
  <p:cSld>
    <p:spTree>
      <p:nvGrpSpPr>
        <p:cNvPr id="450" name=""/>
        <p:cNvGrpSpPr/>
        <p:nvPr/>
      </p:nvGrpSpPr>
      <p:grpSpPr>
        <a:xfrm rot="0">
          <a:off x="0" y="0"/>
          <a:ext cx="0" cy="0"/>
          <a:chOff x="0" y="0"/>
          <a:chExt cx="0" cy="0"/>
        </a:xfrm>
      </p:grpSpPr>
      <p:sp>
        <p:nvSpPr>
          <p:cNvPr id="1048763" name=""/>
          <p:cNvSpPr/>
          <p:nvPr>
            <p:ph type="title" sz="full" idx="0"/>
          </p:nvPr>
        </p:nvSpPr>
        <p:spPr>
          <a:xfrm rot="0">
            <a:off x="457200" y="762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64" name=""/>
          <p:cNvSpPr/>
          <p:nvPr>
            <p:ph type="body" sz="full" idx="1"/>
          </p:nvPr>
        </p:nvSpPr>
        <p:spPr>
          <a:xfrm rot="0">
            <a:off x="76200" y="609600"/>
            <a:ext cx="8915400" cy="57150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spcBef>
                <a:spcPct val="0"/>
              </a:spcBef>
              <a:buClr>
                <a:srgbClr val="000000"/>
              </a:buClr>
              <a:buNone/>
            </a:pPr>
            <a:r>
              <a:rPr altLang="en-US" b="1" i="1" lang="en-US">
                <a:latin typeface="Times New Roman" pitchFamily="18" charset="0"/>
                <a:ea typeface="Times New Roman" pitchFamily="18" charset="0"/>
                <a:sym typeface="Times New Roman" pitchFamily="18" charset="0"/>
              </a:rPr>
              <a:t>3. </a:t>
            </a:r>
            <a:r>
              <a:rPr altLang="en-US" b="1" lang="en-US">
                <a:latin typeface="Times New Roman" pitchFamily="18" charset="0"/>
                <a:ea typeface="Times New Roman" pitchFamily="18" charset="0"/>
                <a:sym typeface="Times New Roman" pitchFamily="18" charset="0"/>
              </a:rPr>
              <a:t>Omit “which” and “that” clauses whenever possible.</a:t>
            </a:r>
          </a:p>
          <a:p>
            <a:pPr eaLnBrk="1" hangingPunct="1" indent="0" latinLnBrk="1" lvl="0" marL="0">
              <a:lnSpc>
                <a:spcPct val="90000"/>
              </a:lnSpc>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Wordy: She bought desks that are of the executive type.</a:t>
            </a:r>
          </a:p>
          <a:p>
            <a:pPr eaLnBrk="1" hangingPunct="1" indent="0" latinLnBrk="1" lvl="0" marL="0">
              <a:lnSpc>
                <a:spcPct val="90000"/>
              </a:lnSpc>
              <a:spcBef>
                <a:spcPts val="637"/>
              </a:spcBef>
              <a:buClr>
                <a:srgbClr val="C00000"/>
              </a:buClr>
              <a:buFont typeface="Noto Sans Symbols" pitchFamily="0" charset="1"/>
              <a:buChar char="⮚"/>
            </a:pPr>
            <a:r>
              <a:rPr altLang="en-US" b="1" lang="en-US">
                <a:solidFill>
                  <a:srgbClr val="C00000"/>
                </a:solidFill>
                <a:latin typeface="Times New Roman" pitchFamily="18" charset="0"/>
                <a:ea typeface="Times New Roman" pitchFamily="18" charset="0"/>
                <a:sym typeface="Times New Roman" pitchFamily="18" charset="0"/>
              </a:rPr>
              <a:t>Concise:  She bought executive – type desks. </a:t>
            </a:r>
          </a:p>
          <a:p>
            <a:pPr eaLnBrk="1" hangingPunct="1" indent="0" latinLnBrk="1" lvl="0" marL="0">
              <a:lnSpc>
                <a:spcPct val="90000"/>
              </a:lnSpc>
              <a:spcBef>
                <a:spcPts val="637"/>
              </a:spcBef>
              <a:buClr>
                <a:srgbClr val="000000"/>
              </a:buClr>
              <a:buNone/>
            </a:pPr>
            <a:r>
              <a:rPr altLang="en-US" b="1" i="1" lang="en-US">
                <a:latin typeface="Times New Roman" pitchFamily="18" charset="0"/>
                <a:ea typeface="Times New Roman" pitchFamily="18" charset="0"/>
                <a:sym typeface="Times New Roman" pitchFamily="18" charset="0"/>
              </a:rPr>
              <a:t>4. </a:t>
            </a:r>
            <a:r>
              <a:rPr altLang="en-US" b="1" lang="en-US">
                <a:latin typeface="Times New Roman" pitchFamily="18" charset="0"/>
                <a:ea typeface="Times New Roman" pitchFamily="18" charset="0"/>
                <a:sym typeface="Times New Roman" pitchFamily="18" charset="0"/>
              </a:rPr>
              <a:t>Avoid overusing “It is,” “It was,” “There is,” “There was,” “There are,” There were” at sentence beginnings.</a:t>
            </a:r>
          </a:p>
          <a:p>
            <a:pPr eaLnBrk="1" hangingPunct="1" indent="0" latinLnBrk="1" lvl="0" marL="0">
              <a:lnSpc>
                <a:spcPct val="90000"/>
              </a:lnSpc>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 </a:t>
            </a:r>
            <a:r>
              <a:rPr altLang="en-US" b="1" lang="en-US">
                <a:solidFill>
                  <a:srgbClr val="0070C0"/>
                </a:solidFill>
                <a:latin typeface="Times New Roman" pitchFamily="18" charset="0"/>
                <a:ea typeface="Times New Roman" pitchFamily="18" charset="0"/>
                <a:sym typeface="Times New Roman" pitchFamily="18" charset="0"/>
              </a:rPr>
              <a:t>Wordy: There are four rules that should be observed. </a:t>
            </a:r>
          </a:p>
          <a:p>
            <a:pPr eaLnBrk="1" hangingPunct="1" indent="0" latinLnBrk="1" lvl="0" mar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Concise: Four rules should be observed. </a:t>
            </a:r>
          </a:p>
          <a:p>
            <a:pPr eaLnBrk="1" hangingPunct="1" indent="0" latinLnBrk="1" lvl="0" marL="0">
              <a:lnSpc>
                <a:spcPct val="90000"/>
              </a:lnSpc>
              <a:spcBef>
                <a:spcPts val="637"/>
              </a:spcBef>
              <a:buClr>
                <a:srgbClr val="000000"/>
              </a:buClr>
              <a:buNone/>
            </a:pPr>
            <a:endParaRPr altLang="en-US" b="1" lang="en-US">
              <a:solidFill>
                <a:srgbClr val="FF0000"/>
              </a:solidFill>
              <a:latin typeface="Times New Roman" pitchFamily="18" charset="0"/>
              <a:ea typeface="Times New Roman" pitchFamily="18" charset="0"/>
              <a:sym typeface="Times New Roman" pitchFamily="18" charset="0"/>
            </a:endParaRPr>
          </a:p>
        </p:txBody>
      </p:sp>
      <p:sp>
        <p:nvSpPr>
          <p:cNvPr id="1048765"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56</a:t>
            </a:fld>
            <a:endParaRPr altLang="en-US" sz="1200" lang="en-US">
              <a:solidFill>
                <a:srgbClr val="898989"/>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1">
  <p:cSld>
    <p:spTree>
      <p:nvGrpSpPr>
        <p:cNvPr id="451" name=""/>
        <p:cNvGrpSpPr/>
        <p:nvPr/>
      </p:nvGrpSpPr>
      <p:grpSpPr>
        <a:xfrm rot="0">
          <a:off x="0" y="0"/>
          <a:ext cx="0" cy="0"/>
          <a:chOff x="0" y="0"/>
          <a:chExt cx="0" cy="0"/>
        </a:xfrm>
      </p:grpSpPr>
      <p:sp>
        <p:nvSpPr>
          <p:cNvPr id="1048766"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67" name=""/>
          <p:cNvSpPr/>
          <p:nvPr>
            <p:ph type="body" sz="full" idx="1"/>
          </p:nvPr>
        </p:nvSpPr>
        <p:spPr>
          <a:xfrm rot="0">
            <a:off x="152400" y="762000"/>
            <a:ext cx="8839200" cy="55626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i="1" lang="en-US">
                <a:latin typeface="Times New Roman" pitchFamily="18" charset="0"/>
                <a:ea typeface="Times New Roman" pitchFamily="18" charset="0"/>
                <a:sym typeface="Times New Roman" pitchFamily="18" charset="0"/>
              </a:rPr>
              <a:t>5. Whenever possible, </a:t>
            </a:r>
            <a:r>
              <a:rPr altLang="en-US" b="1" i="1" lang="en-US">
                <a:solidFill>
                  <a:srgbClr val="FF0000"/>
                </a:solidFill>
                <a:latin typeface="Times New Roman" pitchFamily="18" charset="0"/>
                <a:ea typeface="Times New Roman" pitchFamily="18" charset="0"/>
                <a:sym typeface="Times New Roman" pitchFamily="18" charset="0"/>
              </a:rPr>
              <a:t>use a verb in the present tense and active voice using present tenses</a:t>
            </a:r>
            <a:r>
              <a:rPr altLang="en-US" b="1" i="1" lang="en-US">
                <a:latin typeface="Times New Roman" pitchFamily="18" charset="0"/>
                <a:ea typeface="Times New Roman" pitchFamily="18" charset="0"/>
                <a:sym typeface="Times New Roman" pitchFamily="18" charset="0"/>
              </a:rPr>
              <a:t>.</a:t>
            </a:r>
          </a:p>
          <a:p>
            <a:pPr eaLnBrk="1" hangingPunct="1" indent="0" latinLnBrk="1" lvl="0" marL="0">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Wordy: The total balance due will be found on page 2 of this report</a:t>
            </a:r>
            <a:r>
              <a:rPr altLang="en-US" b="1" lang="en-US">
                <a:latin typeface="Times New Roman" pitchFamily="18" charset="0"/>
                <a:ea typeface="Times New Roman" pitchFamily="18" charset="0"/>
                <a:sym typeface="Times New Roman" pitchFamily="18" charset="0"/>
              </a:rPr>
              <a:t>.</a:t>
            </a:r>
          </a:p>
          <a:p>
            <a:pPr eaLnBrk="1" hangingPunct="1" indent="0" latinLnBrk="1" lvl="0" marL="0">
              <a:spcBef>
                <a:spcPts val="637"/>
              </a:spcBef>
              <a:buClr>
                <a:srgbClr val="7030A0"/>
              </a:buClr>
            </a:pPr>
            <a:r>
              <a:rPr altLang="en-US" b="1" lang="en-US">
                <a:solidFill>
                  <a:srgbClr val="7030A0"/>
                </a:solidFill>
                <a:latin typeface="Times New Roman" pitchFamily="18" charset="0"/>
                <a:ea typeface="Times New Roman" pitchFamily="18" charset="0"/>
                <a:sym typeface="Times New Roman" pitchFamily="18" charset="0"/>
              </a:rPr>
              <a:t>Concise: The balance due is on page 2 of this report</a:t>
            </a:r>
          </a:p>
          <a:p>
            <a:pPr eaLnBrk="1" hangingPunct="1" indent="0" latinLnBrk="1" lvl="0" marL="0">
              <a:spcBef>
                <a:spcPts val="637"/>
              </a:spcBef>
              <a:buClr>
                <a:srgbClr val="000000"/>
              </a:buClr>
              <a:buNone/>
            </a:pPr>
            <a:endParaRPr altLang="en-US" b="1" lang="en-US">
              <a:latin typeface="Times New Roman" pitchFamily="18" charset="0"/>
              <a:ea typeface="Times New Roman" pitchFamily="18" charset="0"/>
              <a:sym typeface="Times New Roman" pitchFamily="18" charset="0"/>
            </a:endParaRPr>
          </a:p>
        </p:txBody>
      </p:sp>
      <p:sp>
        <p:nvSpPr>
          <p:cNvPr id="1048768"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57</a:t>
            </a:fld>
            <a:endParaRPr altLang="en-US" sz="1200" lang="en-US">
              <a:solidFill>
                <a:srgbClr val="898989"/>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1">
  <p:cSld>
    <p:spTree>
      <p:nvGrpSpPr>
        <p:cNvPr id="452" name=""/>
        <p:cNvGrpSpPr/>
        <p:nvPr/>
      </p:nvGrpSpPr>
      <p:grpSpPr>
        <a:xfrm rot="0">
          <a:off x="0" y="0"/>
          <a:ext cx="0" cy="0"/>
          <a:chOff x="0" y="0"/>
          <a:chExt cx="0" cy="0"/>
        </a:xfrm>
      </p:grpSpPr>
      <p:sp>
        <p:nvSpPr>
          <p:cNvPr id="1048769" name=""/>
          <p:cNvSpPr/>
          <p:nvPr>
            <p:ph type="title" sz="full" idx="0"/>
          </p:nvPr>
        </p:nvSpPr>
        <p:spPr>
          <a:xfrm rot="0">
            <a:off x="457200" y="76200"/>
            <a:ext cx="8229600" cy="6858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4000" lang="en-US">
                <a:latin typeface="Times New Roman" pitchFamily="18" charset="0"/>
                <a:ea typeface="Times New Roman" pitchFamily="18" charset="0"/>
                <a:sym typeface="Times New Roman" pitchFamily="18" charset="0"/>
              </a:rPr>
              <a:t>B . Include only Relevant Statements </a:t>
            </a:r>
            <a:br/>
            <a:endParaRPr altLang="en-US" b="1" sz="4000" lang="en-US">
              <a:latin typeface="Times New Roman" pitchFamily="18" charset="0"/>
              <a:ea typeface="Times New Roman" pitchFamily="18" charset="0"/>
              <a:sym typeface="Times New Roman" pitchFamily="18" charset="0"/>
            </a:endParaRPr>
          </a:p>
        </p:txBody>
      </p:sp>
      <p:sp>
        <p:nvSpPr>
          <p:cNvPr id="1048770" name=""/>
          <p:cNvSpPr/>
          <p:nvPr>
            <p:ph type="body" sz="full" idx="1"/>
          </p:nvPr>
        </p:nvSpPr>
        <p:spPr>
          <a:xfrm rot="0">
            <a:off x="152400" y="838200"/>
            <a:ext cx="87630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To be sure you include only relevant facts. Observe the following suggestions:</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Stick to the purpose of the message. </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Prune (avoid) irrelevant words and rambling (long) sentences</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Omit information obvious to the receiver.</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Avoid long introductions, unnecessary explanation, excessive adjectives and prepositions, gushy politeness (excessive gratitude). </a:t>
            </a:r>
          </a:p>
        </p:txBody>
      </p:sp>
      <p:sp>
        <p:nvSpPr>
          <p:cNvPr id="1048771"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58</a:t>
            </a:fld>
            <a:endParaRPr altLang="en-US" sz="1200" lang="en-US">
              <a:solidFill>
                <a:srgbClr val="898989"/>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1">
  <p:cSld>
    <p:spTree>
      <p:nvGrpSpPr>
        <p:cNvPr id="453" name=""/>
        <p:cNvGrpSpPr/>
        <p:nvPr/>
      </p:nvGrpSpPr>
      <p:grpSpPr>
        <a:xfrm rot="0">
          <a:off x="0" y="0"/>
          <a:ext cx="0" cy="0"/>
          <a:chOff x="0" y="0"/>
          <a:chExt cx="0" cy="0"/>
        </a:xfrm>
      </p:grpSpPr>
      <p:sp>
        <p:nvSpPr>
          <p:cNvPr id="1048772" name=""/>
          <p:cNvSpPr/>
          <p:nvPr>
            <p:ph type="title" sz="full" idx="0"/>
          </p:nvPr>
        </p:nvSpPr>
        <p:spPr>
          <a:xfrm rot="0">
            <a:off x="457200" y="76200"/>
            <a:ext cx="8229600" cy="6858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4000" lang="en-US">
                <a:latin typeface="Times New Roman" pitchFamily="18" charset="0"/>
                <a:ea typeface="Times New Roman" pitchFamily="18" charset="0"/>
                <a:sym typeface="Times New Roman" pitchFamily="18" charset="0"/>
              </a:rPr>
              <a:t>c. Avoid Unnecessary Repetition</a:t>
            </a:r>
            <a:br/>
            <a:endParaRPr altLang="en-US" b="1" sz="4000" lang="en-US">
              <a:latin typeface="Times New Roman" pitchFamily="18" charset="0"/>
              <a:ea typeface="Times New Roman" pitchFamily="18" charset="0"/>
              <a:sym typeface="Times New Roman" pitchFamily="18" charset="0"/>
            </a:endParaRPr>
          </a:p>
        </p:txBody>
      </p:sp>
      <p:sp>
        <p:nvSpPr>
          <p:cNvPr id="1048773" name=""/>
          <p:cNvSpPr/>
          <p:nvPr>
            <p:ph type="body" sz="full" idx="1"/>
          </p:nvPr>
        </p:nvSpPr>
        <p:spPr>
          <a:xfrm rot="0">
            <a:off x="152400" y="914400"/>
            <a:ext cx="87630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Use a shorter name after you have mentioned the long one once: </a:t>
            </a:r>
          </a:p>
          <a:p>
            <a:pPr eaLnBrk="1" hangingPunct="1" latinLnBrk="1" lvl="0">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Instead of the “Arba Minch Textile Factory”,   “Arba Minch factory”,</a:t>
            </a:r>
          </a:p>
          <a:p>
            <a:pPr eaLnBrk="1" hangingPunct="1" latinLnBrk="1" lvl="0">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Use pronouns or initials rather than repeating long names: </a:t>
            </a:r>
          </a:p>
          <a:p>
            <a:pPr eaLnBrk="1" hangingPunct="1" latinLnBrk="1" lvl="0">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instead of “Ethiopian Electric Power Corporation” “EEPCO”,</a:t>
            </a:r>
          </a:p>
        </p:txBody>
      </p:sp>
      <p:sp>
        <p:nvSpPr>
          <p:cNvPr id="1048774"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59</a:t>
            </a:fld>
            <a:endParaRPr altLang="en-US" sz="1200" lang="en-US">
              <a:solidFill>
                <a:srgbClr val="898989"/>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1">
  <p:cSld>
    <p:spTree>
      <p:nvGrpSpPr>
        <p:cNvPr id="454" name=""/>
        <p:cNvGrpSpPr/>
        <p:nvPr/>
      </p:nvGrpSpPr>
      <p:grpSpPr>
        <a:xfrm rot="0">
          <a:off x="0" y="0"/>
          <a:ext cx="0" cy="0"/>
          <a:chOff x="0" y="0"/>
          <a:chExt cx="0" cy="0"/>
        </a:xfrm>
      </p:grpSpPr>
      <p:sp>
        <p:nvSpPr>
          <p:cNvPr id="1048775" name=""/>
          <p:cNvSpPr/>
          <p:nvPr>
            <p:ph type="title" sz="full" idx="0"/>
          </p:nvPr>
        </p:nvSpPr>
        <p:spPr>
          <a:xfrm rot="0">
            <a:off x="457200" y="76200"/>
            <a:ext cx="8229600" cy="762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3600" lang="en-US">
                <a:latin typeface="Times New Roman" pitchFamily="18" charset="0"/>
                <a:ea typeface="Times New Roman" pitchFamily="18" charset="0"/>
                <a:sym typeface="Times New Roman" pitchFamily="18" charset="0"/>
              </a:rPr>
              <a:t>3.  CONSIDERATION</a:t>
            </a:r>
            <a:br/>
            <a:endParaRPr altLang="en-US" sz="4000" lang="en-US"/>
          </a:p>
        </p:txBody>
      </p:sp>
      <p:sp>
        <p:nvSpPr>
          <p:cNvPr id="1048776" name=""/>
          <p:cNvSpPr/>
          <p:nvPr>
            <p:ph type="body" sz="full" idx="1"/>
          </p:nvPr>
        </p:nvSpPr>
        <p:spPr>
          <a:xfrm rot="0">
            <a:off x="228600" y="762000"/>
            <a:ext cx="8686800" cy="53641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Consideration means that you </a:t>
            </a:r>
            <a:r>
              <a:rPr altLang="en-US" b="1" lang="en-US">
                <a:solidFill>
                  <a:srgbClr val="FF0000"/>
                </a:solidFill>
                <a:latin typeface="Times New Roman" pitchFamily="18" charset="0"/>
                <a:ea typeface="Times New Roman" pitchFamily="18" charset="0"/>
                <a:sym typeface="Times New Roman" pitchFamily="18" charset="0"/>
              </a:rPr>
              <a:t>prepare every message with the recipient in mind and try to put your self in his/her place. </a:t>
            </a:r>
          </a:p>
          <a:p>
            <a:pPr eaLnBrk="1" hangingPunct="1" latinLnBrk="1" lv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Try to visualize your readers </a:t>
            </a:r>
            <a:r>
              <a:rPr altLang="en-US" b="1" lang="en-US">
                <a:latin typeface="Times New Roman" pitchFamily="18" charset="0"/>
                <a:ea typeface="Times New Roman" pitchFamily="18" charset="0"/>
                <a:sym typeface="Times New Roman" pitchFamily="18" charset="0"/>
              </a:rPr>
              <a:t>(or listeners)-with their desires, problems, circumstances, emotions, and probable reactions to your request.</a:t>
            </a:r>
          </a:p>
          <a:p>
            <a:pPr eaLnBrk="1" hangingPunct="1" latinLnBrk="1" lvl="0">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This thoughtful consideration is also called </a:t>
            </a:r>
            <a:r>
              <a:rPr altLang="en-US" b="1" lang="en-US">
                <a:solidFill>
                  <a:srgbClr val="0070C0"/>
                </a:solidFill>
                <a:latin typeface="Times New Roman" pitchFamily="18" charset="0"/>
                <a:ea typeface="Times New Roman" pitchFamily="18" charset="0"/>
                <a:sym typeface="Times New Roman" pitchFamily="18" charset="0"/>
              </a:rPr>
              <a:t>“you-attitude,”</a:t>
            </a:r>
          </a:p>
        </p:txBody>
      </p:sp>
      <p:sp>
        <p:nvSpPr>
          <p:cNvPr id="1048777"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60</a:t>
            </a:fld>
            <a:endParaRPr altLang="en-US" sz="1200" lang="en-US">
              <a:solidFill>
                <a:srgbClr val="898989"/>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1">
  <p:cSld>
    <p:spTree>
      <p:nvGrpSpPr>
        <p:cNvPr id="455" name=""/>
        <p:cNvGrpSpPr/>
        <p:nvPr/>
      </p:nvGrpSpPr>
      <p:grpSpPr>
        <a:xfrm rot="0">
          <a:off x="0" y="0"/>
          <a:ext cx="0" cy="0"/>
          <a:chOff x="0" y="0"/>
          <a:chExt cx="0" cy="0"/>
        </a:xfrm>
      </p:grpSpPr>
      <p:sp>
        <p:nvSpPr>
          <p:cNvPr id="1048778" name=""/>
          <p:cNvSpPr/>
          <p:nvPr>
            <p:ph type="title" sz="full" idx="0"/>
          </p:nvPr>
        </p:nvSpPr>
        <p:spPr>
          <a:xfrm rot="0">
            <a:off x="457200" y="762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79" name=""/>
          <p:cNvSpPr/>
          <p:nvPr>
            <p:ph type="body" sz="full" idx="1"/>
          </p:nvPr>
        </p:nvSpPr>
        <p:spPr>
          <a:xfrm rot="0">
            <a:off x="152400" y="685800"/>
            <a:ext cx="8686800" cy="56388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in all four specific ways you can indicate you are considerate: </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Focus on “you” instead of “I” and “we.”</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Show reader benefit or interest in reader.</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Emphasize on positive, pleasant facts.</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Apply integrity &amp; ethics.</a:t>
            </a:r>
          </a:p>
          <a:p>
            <a:pPr eaLnBrk="1" hangingPunct="1" indent="0" latinLnBrk="1" lvl="0" marL="0">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1. Focus on “you” instead of “I” and “we.”</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If psychologically desirable, begin with “you” or “your,” and keep your reader in the message (tactfully) until you finish.</a:t>
            </a:r>
          </a:p>
          <a:p>
            <a:pPr eaLnBrk="1" hangingPunct="1" indent="0" latinLnBrk="1" lvl="0" marL="0">
              <a:spcBef>
                <a:spcPts val="637"/>
              </a:spcBef>
              <a:buClr>
                <a:srgbClr val="000000"/>
              </a:buClr>
              <a:buNone/>
            </a:pPr>
            <a:endParaRPr altLang="en-US" b="1" lang="en-US">
              <a:latin typeface="Times New Roman" pitchFamily="18" charset="0"/>
              <a:ea typeface="Times New Roman" pitchFamily="18" charset="0"/>
              <a:sym typeface="Times New Roman" pitchFamily="18" charset="0"/>
            </a:endParaRPr>
          </a:p>
        </p:txBody>
      </p:sp>
      <p:sp>
        <p:nvSpPr>
          <p:cNvPr id="1048780"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61</a:t>
            </a:fld>
            <a:endParaRPr altLang="en-US" sz="1200" lang="en-US">
              <a:solidFill>
                <a:srgbClr val="898989"/>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1">
  <p:cSld>
    <p:spTree>
      <p:nvGrpSpPr>
        <p:cNvPr id="456" name=""/>
        <p:cNvGrpSpPr/>
        <p:nvPr/>
      </p:nvGrpSpPr>
      <p:grpSpPr>
        <a:xfrm rot="0">
          <a:off x="0" y="0"/>
          <a:ext cx="0" cy="0"/>
          <a:chOff x="0" y="0"/>
          <a:chExt cx="0" cy="0"/>
        </a:xfrm>
      </p:grpSpPr>
      <p:sp>
        <p:nvSpPr>
          <p:cNvPr id="1048781" name=""/>
          <p:cNvSpPr/>
          <p:nvPr>
            <p:ph type="title" sz="full" idx="0"/>
          </p:nvPr>
        </p:nvSpPr>
        <p:spPr>
          <a:xfrm rot="0">
            <a:off x="457200" y="762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82" name=""/>
          <p:cNvSpPr/>
          <p:nvPr>
            <p:ph type="body" sz="full" idx="1"/>
          </p:nvPr>
        </p:nvSpPr>
        <p:spPr>
          <a:xfrm rot="0">
            <a:off x="152400" y="762000"/>
            <a:ext cx="87630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2. Show Reader Benefit or Interest in Reader </a:t>
            </a:r>
          </a:p>
          <a:p>
            <a:pPr eaLnBrk="1" hangingPunct="1" indent="0" latinLnBrk="1" lvl="0" marL="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Whenever possible and true, show how your readers will benefit from whatever the message asks or announces</a:t>
            </a:r>
            <a:r>
              <a:rPr altLang="en-US" b="1"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r>
              <a:rPr altLang="en-US" b="1" lang="en-US">
                <a:latin typeface="Times New Roman" pitchFamily="18" charset="0"/>
                <a:ea typeface="Times New Roman" pitchFamily="18" charset="0"/>
                <a:sym typeface="Times New Roman" pitchFamily="18" charset="0"/>
              </a:rPr>
              <a:t>3. Emphasize the positive, pleasant Facts</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Stressing what </a:t>
            </a:r>
            <a:r>
              <a:rPr altLang="en-US" b="1" lang="en-US">
                <a:solidFill>
                  <a:srgbClr val="FF0000"/>
                </a:solidFill>
                <a:latin typeface="Times New Roman" pitchFamily="18" charset="0"/>
                <a:ea typeface="Times New Roman" pitchFamily="18" charset="0"/>
                <a:sym typeface="Times New Roman" pitchFamily="18" charset="0"/>
              </a:rPr>
              <a:t>can be done</a:t>
            </a:r>
            <a:r>
              <a:rPr altLang="en-US" b="1" lang="en-US">
                <a:solidFill>
                  <a:srgbClr val="0070C0"/>
                </a:solidFill>
                <a:latin typeface="Times New Roman" pitchFamily="18" charset="0"/>
                <a:ea typeface="Times New Roman" pitchFamily="18" charset="0"/>
                <a:sym typeface="Times New Roman" pitchFamily="18" charset="0"/>
              </a:rPr>
              <a:t> instead of </a:t>
            </a:r>
            <a:r>
              <a:rPr altLang="en-US" b="1" lang="en-US">
                <a:solidFill>
                  <a:srgbClr val="FF0000"/>
                </a:solidFill>
                <a:latin typeface="Times New Roman" pitchFamily="18" charset="0"/>
                <a:ea typeface="Times New Roman" pitchFamily="18" charset="0"/>
                <a:sym typeface="Times New Roman" pitchFamily="18" charset="0"/>
              </a:rPr>
              <a:t>what cannot be done. </a:t>
            </a:r>
          </a:p>
          <a:p>
            <a:pPr eaLnBrk="1" hangingPunct="1" indent="0" latinLnBrk="1" lvl="0" marL="0">
              <a:spcBef>
                <a:spcPts val="637"/>
              </a:spcBef>
              <a:buClr>
                <a:srgbClr val="7030A0"/>
              </a:buClr>
              <a:buFont typeface="Noto Sans Symbols" pitchFamily="0" charset="1"/>
              <a:buChar char="⮚"/>
            </a:pPr>
            <a:r>
              <a:rPr altLang="en-US" b="1" lang="en-US">
                <a:solidFill>
                  <a:srgbClr val="7030A0"/>
                </a:solidFill>
                <a:latin typeface="Times New Roman" pitchFamily="18" charset="0"/>
                <a:ea typeface="Times New Roman" pitchFamily="18" charset="0"/>
                <a:sym typeface="Times New Roman" pitchFamily="18" charset="0"/>
              </a:rPr>
              <a:t>Focusing on words your recipient can </a:t>
            </a:r>
            <a:r>
              <a:rPr altLang="en-US" b="1" lang="en-US">
                <a:solidFill>
                  <a:srgbClr val="FF0000"/>
                </a:solidFill>
                <a:latin typeface="Times New Roman" pitchFamily="18" charset="0"/>
                <a:ea typeface="Times New Roman" pitchFamily="18" charset="0"/>
                <a:sym typeface="Times New Roman" pitchFamily="18" charset="0"/>
              </a:rPr>
              <a:t>consider favourably.</a:t>
            </a:r>
          </a:p>
          <a:p>
            <a:pPr eaLnBrk="1" hangingPunct="1" indent="0" latinLnBrk="1" lvl="0" marL="0">
              <a:spcBef>
                <a:spcPts val="637"/>
              </a:spcBef>
              <a:buClr>
                <a:srgbClr val="000000"/>
              </a:buClr>
              <a:buNone/>
            </a:pPr>
            <a:endParaRPr altLang="en-US" lang="en-US"/>
          </a:p>
        </p:txBody>
      </p:sp>
      <p:sp>
        <p:nvSpPr>
          <p:cNvPr id="104878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62</a:t>
            </a:fld>
            <a:endParaRPr altLang="en-US" sz="1200" lang="en-US">
              <a:solidFill>
                <a:srgbClr val="898989"/>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1">
  <p:cSld>
    <p:spTree>
      <p:nvGrpSpPr>
        <p:cNvPr id="457" name=""/>
        <p:cNvGrpSpPr/>
        <p:nvPr/>
      </p:nvGrpSpPr>
      <p:grpSpPr>
        <a:xfrm rot="0">
          <a:off x="0" y="0"/>
          <a:ext cx="0" cy="0"/>
          <a:chOff x="0" y="0"/>
          <a:chExt cx="0" cy="0"/>
        </a:xfrm>
      </p:grpSpPr>
      <p:sp>
        <p:nvSpPr>
          <p:cNvPr id="1048784" name=""/>
          <p:cNvSpPr/>
          <p:nvPr>
            <p:ph type="title" sz="full" idx="0"/>
          </p:nvPr>
        </p:nvSpPr>
        <p:spPr>
          <a:xfrm rot="0">
            <a:off x="457200" y="76200"/>
            <a:ext cx="8229600" cy="4572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85" name=""/>
          <p:cNvSpPr/>
          <p:nvPr>
            <p:ph type="body" sz="full" idx="1"/>
          </p:nvPr>
        </p:nvSpPr>
        <p:spPr>
          <a:xfrm rot="0">
            <a:off x="457200" y="1600200"/>
            <a:ext cx="4038600" cy="4525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sz="2800" lang="en-US">
                <a:latin typeface="Times New Roman" pitchFamily="18" charset="0"/>
                <a:ea typeface="Times New Roman" pitchFamily="18" charset="0"/>
                <a:sym typeface="Times New Roman" pitchFamily="18" charset="0"/>
              </a:rPr>
              <a:t>Negative-Unpleasant</a:t>
            </a:r>
          </a:p>
          <a:p>
            <a:pPr eaLnBrk="1" hangingPunct="1" latinLnBrk="1" lvl="0">
              <a:spcBef>
                <a:spcPts val="562"/>
              </a:spcBef>
              <a:buClr>
                <a:srgbClr val="000000"/>
              </a:buClr>
              <a:buNone/>
            </a:pPr>
            <a:endParaRPr altLang="en-US" b="1" sz="2800" lang="en-US">
              <a:latin typeface="Times New Roman" pitchFamily="18" charset="0"/>
              <a:ea typeface="Times New Roman" pitchFamily="18" charset="0"/>
              <a:sym typeface="Times New Roman" pitchFamily="18" charset="0"/>
            </a:endParaRPr>
          </a:p>
          <a:p>
            <a:pPr eaLnBrk="1" hangingPunct="1" latinLnBrk="1" lvl="0">
              <a:spcBef>
                <a:spcPts val="562"/>
              </a:spcBef>
              <a:buClr>
                <a:srgbClr val="0070C0"/>
              </a:buClr>
              <a:buNone/>
            </a:pPr>
            <a:r>
              <a:rPr altLang="en-US" b="1" sz="2800" lang="en-US">
                <a:solidFill>
                  <a:srgbClr val="0070C0"/>
                </a:solidFill>
                <a:latin typeface="Times New Roman" pitchFamily="18" charset="0"/>
                <a:ea typeface="Times New Roman" pitchFamily="18" charset="0"/>
                <a:sym typeface="Times New Roman" pitchFamily="18" charset="0"/>
              </a:rPr>
              <a:t>It is </a:t>
            </a:r>
            <a:r>
              <a:rPr altLang="en-US" b="1" sz="2800" lang="en-US" u="sng">
                <a:solidFill>
                  <a:srgbClr val="FF0000"/>
                </a:solidFill>
                <a:latin typeface="Times New Roman" pitchFamily="18" charset="0"/>
                <a:ea typeface="Times New Roman" pitchFamily="18" charset="0"/>
                <a:sym typeface="Times New Roman" pitchFamily="18" charset="0"/>
              </a:rPr>
              <a:t>impossible to open</a:t>
            </a:r>
            <a:r>
              <a:rPr altLang="en-US" b="1" sz="2800" lang="en-US">
                <a:solidFill>
                  <a:srgbClr val="FF0000"/>
                </a:solidFill>
                <a:latin typeface="Times New Roman" pitchFamily="18" charset="0"/>
                <a:ea typeface="Times New Roman" pitchFamily="18" charset="0"/>
                <a:sym typeface="Times New Roman" pitchFamily="18" charset="0"/>
              </a:rPr>
              <a:t> </a:t>
            </a:r>
            <a:r>
              <a:rPr altLang="en-US" b="1" sz="2800" lang="en-US">
                <a:solidFill>
                  <a:srgbClr val="0070C0"/>
                </a:solidFill>
                <a:latin typeface="Times New Roman" pitchFamily="18" charset="0"/>
                <a:ea typeface="Times New Roman" pitchFamily="18" charset="0"/>
                <a:sym typeface="Times New Roman" pitchFamily="18" charset="0"/>
              </a:rPr>
              <a:t>an</a:t>
            </a:r>
          </a:p>
          <a:p>
            <a:pPr eaLnBrk="1" hangingPunct="1" latinLnBrk="1" lvl="0">
              <a:spcBef>
                <a:spcPts val="562"/>
              </a:spcBef>
              <a:buClr>
                <a:srgbClr val="0070C0"/>
              </a:buClr>
              <a:buNone/>
            </a:pPr>
            <a:r>
              <a:rPr altLang="en-US" b="1" sz="2800" lang="en-US">
                <a:solidFill>
                  <a:srgbClr val="0070C0"/>
                </a:solidFill>
                <a:latin typeface="Times New Roman" pitchFamily="18" charset="0"/>
                <a:ea typeface="Times New Roman" pitchFamily="18" charset="0"/>
                <a:sym typeface="Times New Roman" pitchFamily="18" charset="0"/>
              </a:rPr>
              <a:t>account for you today.</a:t>
            </a:r>
          </a:p>
          <a:p>
            <a:pPr eaLnBrk="1" hangingPunct="1" latinLnBrk="1" lvl="0">
              <a:spcBef>
                <a:spcPts val="562"/>
              </a:spcBef>
              <a:buClr>
                <a:srgbClr val="000000"/>
              </a:buClr>
              <a:buNone/>
            </a:pPr>
            <a:endParaRPr altLang="en-US" sz="2800" lang="en-US"/>
          </a:p>
        </p:txBody>
      </p:sp>
      <p:sp>
        <p:nvSpPr>
          <p:cNvPr id="1048786" name=""/>
          <p:cNvSpPr/>
          <p:nvPr>
            <p:ph type="body" sz="full" idx="2"/>
          </p:nvPr>
        </p:nvSpPr>
        <p:spPr>
          <a:xfrm rot="0">
            <a:off x="4648200" y="1600200"/>
            <a:ext cx="4038600" cy="4525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sz="3600" lang="en-US">
                <a:latin typeface="Times New Roman" pitchFamily="18" charset="0"/>
                <a:ea typeface="Times New Roman" pitchFamily="18" charset="0"/>
                <a:sym typeface="Times New Roman" pitchFamily="18" charset="0"/>
              </a:rPr>
              <a:t>Positive-Pleasant</a:t>
            </a:r>
          </a:p>
          <a:p>
            <a:pPr eaLnBrk="1" hangingPunct="1" latinLnBrk="1" lvl="0">
              <a:spcBef>
                <a:spcPts val="562"/>
              </a:spcBef>
              <a:buClr>
                <a:srgbClr val="000000"/>
              </a:buClr>
              <a:buNone/>
            </a:pPr>
            <a:endParaRPr altLang="en-US" b="1" sz="2800" lang="en-US">
              <a:latin typeface="Times New Roman" pitchFamily="18" charset="0"/>
              <a:ea typeface="Times New Roman" pitchFamily="18" charset="0"/>
              <a:sym typeface="Times New Roman" pitchFamily="18" charset="0"/>
            </a:endParaRPr>
          </a:p>
          <a:p>
            <a:pPr eaLnBrk="1" hangingPunct="1" latinLnBrk="1" lvl="0">
              <a:spcBef>
                <a:spcPts val="562"/>
              </a:spcBef>
              <a:buClr>
                <a:srgbClr val="0070C0"/>
              </a:buClr>
              <a:buNone/>
            </a:pPr>
            <a:r>
              <a:rPr altLang="en-US" b="1" sz="2800" lang="en-US">
                <a:solidFill>
                  <a:srgbClr val="0070C0"/>
                </a:solidFill>
                <a:latin typeface="Times New Roman" pitchFamily="18" charset="0"/>
                <a:ea typeface="Times New Roman" pitchFamily="18" charset="0"/>
                <a:sym typeface="Times New Roman" pitchFamily="18" charset="0"/>
              </a:rPr>
              <a:t>As soon as your signature card reaches us, we </a:t>
            </a:r>
            <a:r>
              <a:rPr altLang="en-US" b="1" sz="2800" lang="en-US" u="sng">
                <a:solidFill>
                  <a:srgbClr val="FF0000"/>
                </a:solidFill>
                <a:latin typeface="Times New Roman" pitchFamily="18" charset="0"/>
                <a:ea typeface="Times New Roman" pitchFamily="18" charset="0"/>
                <a:sym typeface="Times New Roman" pitchFamily="18" charset="0"/>
              </a:rPr>
              <a:t>will gladly open</a:t>
            </a:r>
            <a:r>
              <a:rPr altLang="en-US" b="1" sz="2800" lang="en-US">
                <a:solidFill>
                  <a:srgbClr val="FF0000"/>
                </a:solidFill>
                <a:latin typeface="Times New Roman" pitchFamily="18" charset="0"/>
                <a:ea typeface="Times New Roman" pitchFamily="18" charset="0"/>
                <a:sym typeface="Times New Roman" pitchFamily="18" charset="0"/>
              </a:rPr>
              <a:t> </a:t>
            </a:r>
            <a:r>
              <a:rPr altLang="en-US" b="1" sz="2800" lang="en-US">
                <a:solidFill>
                  <a:srgbClr val="0070C0"/>
                </a:solidFill>
                <a:latin typeface="Times New Roman" pitchFamily="18" charset="0"/>
                <a:ea typeface="Times New Roman" pitchFamily="18" charset="0"/>
                <a:sym typeface="Times New Roman" pitchFamily="18" charset="0"/>
              </a:rPr>
              <a:t>an account for you.</a:t>
            </a:r>
          </a:p>
        </p:txBody>
      </p:sp>
      <p:sp>
        <p:nvSpPr>
          <p:cNvPr id="1048787"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63</a:t>
            </a:fld>
            <a:endParaRPr altLang="en-US" sz="1200" lang="en-US">
              <a:solidFill>
                <a:srgbClr val="898989"/>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1">
  <p:cSld>
    <p:spTree>
      <p:nvGrpSpPr>
        <p:cNvPr id="459" name=""/>
        <p:cNvGrpSpPr/>
        <p:nvPr/>
      </p:nvGrpSpPr>
      <p:grpSpPr>
        <a:xfrm rot="0">
          <a:off x="0" y="0"/>
          <a:ext cx="0" cy="0"/>
          <a:chOff x="0" y="0"/>
          <a:chExt cx="0" cy="0"/>
        </a:xfrm>
      </p:grpSpPr>
      <p:sp>
        <p:nvSpPr>
          <p:cNvPr id="1048791"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792" name=""/>
          <p:cNvSpPr/>
          <p:nvPr>
            <p:ph type="body" sz="full" idx="1"/>
          </p:nvPr>
        </p:nvSpPr>
        <p:spPr>
          <a:xfrm rot="0">
            <a:off x="228600" y="914400"/>
            <a:ext cx="86868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4. Apply Integrity &amp; Ethics</a:t>
            </a:r>
          </a:p>
          <a:p>
            <a:pPr eaLnBrk="1" hangingPunct="1" indent="0" latinLnBrk="1" lvl="0" marL="0">
              <a:spcBef>
                <a:spcPts val="637"/>
              </a:spcBef>
              <a:buClr>
                <a:srgbClr val="0070C0"/>
              </a:buClr>
            </a:pPr>
            <a:r>
              <a:rPr altLang="en-US" b="1" lang="en-US">
                <a:solidFill>
                  <a:srgbClr val="0070C0"/>
                </a:solidFill>
                <a:latin typeface="Times New Roman" pitchFamily="18" charset="0"/>
                <a:ea typeface="Times New Roman" pitchFamily="18" charset="0"/>
                <a:sym typeface="Times New Roman" pitchFamily="18" charset="0"/>
              </a:rPr>
              <a:t>To apply integrity – high moral standards, personal honour, truthfulness, &amp; sincerity. </a:t>
            </a:r>
          </a:p>
          <a:p>
            <a:pPr eaLnBrk="1" hangingPunct="1" indent="0" latinLnBrk="1" lvl="0" marL="0">
              <a:spcBef>
                <a:spcPts val="637"/>
              </a:spcBef>
              <a:buClr>
                <a:srgbClr val="FF0000"/>
              </a:buClr>
            </a:pPr>
            <a:r>
              <a:rPr altLang="en-US" b="1" lang="en-US">
                <a:solidFill>
                  <a:srgbClr val="FF0000"/>
                </a:solidFill>
                <a:latin typeface="Times New Roman" pitchFamily="18" charset="0"/>
                <a:ea typeface="Times New Roman" pitchFamily="18" charset="0"/>
                <a:sym typeface="Times New Roman" pitchFamily="18" charset="0"/>
              </a:rPr>
              <a:t>Ethics, indicate the right and the wrong behaviour.</a:t>
            </a:r>
          </a:p>
        </p:txBody>
      </p:sp>
      <p:sp>
        <p:nvSpPr>
          <p:cNvPr id="104879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64</a:t>
            </a:fld>
            <a:endParaRPr altLang="en-US" sz="1200" lang="en-US">
              <a:solidFill>
                <a:srgbClr val="898989"/>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1">
  <p:cSld>
    <p:spTree>
      <p:nvGrpSpPr>
        <p:cNvPr id="460" name=""/>
        <p:cNvGrpSpPr/>
        <p:nvPr/>
      </p:nvGrpSpPr>
      <p:grpSpPr>
        <a:xfrm rot="0">
          <a:off x="0" y="0"/>
          <a:ext cx="0" cy="0"/>
          <a:chOff x="0" y="0"/>
          <a:chExt cx="0" cy="0"/>
        </a:xfrm>
      </p:grpSpPr>
      <p:sp>
        <p:nvSpPr>
          <p:cNvPr id="1048794" name=""/>
          <p:cNvSpPr/>
          <p:nvPr>
            <p:ph type="title" sz="full" idx="0"/>
          </p:nvPr>
        </p:nvSpPr>
        <p:spPr>
          <a:xfrm rot="0">
            <a:off x="381000" y="1524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4000" lang="en-US">
                <a:latin typeface="Times New Roman" pitchFamily="18" charset="0"/>
                <a:ea typeface="Times New Roman" pitchFamily="18" charset="0"/>
                <a:sym typeface="Times New Roman" pitchFamily="18" charset="0"/>
              </a:rPr>
              <a:t>4. CONCRETNESS</a:t>
            </a:r>
            <a:br/>
            <a:endParaRPr altLang="en-US" sz="4000" lang="en-US"/>
          </a:p>
        </p:txBody>
      </p:sp>
      <p:sp>
        <p:nvSpPr>
          <p:cNvPr id="1048795" name=""/>
          <p:cNvSpPr/>
          <p:nvPr>
            <p:ph type="body" sz="full" idx="1"/>
          </p:nvPr>
        </p:nvSpPr>
        <p:spPr>
          <a:xfrm rot="0">
            <a:off x="152400" y="838200"/>
            <a:ext cx="8763000" cy="54864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sz="2800" lang="en-US">
                <a:latin typeface="Times New Roman" pitchFamily="18" charset="0"/>
                <a:ea typeface="Times New Roman" pitchFamily="18" charset="0"/>
                <a:sym typeface="Times New Roman" pitchFamily="18" charset="0"/>
              </a:rPr>
              <a:t>Communicating concretely </a:t>
            </a:r>
            <a:r>
              <a:rPr altLang="en-US" b="1" sz="2800" lang="en-US">
                <a:solidFill>
                  <a:srgbClr val="FF0000"/>
                </a:solidFill>
                <a:latin typeface="Times New Roman" pitchFamily="18" charset="0"/>
                <a:ea typeface="Times New Roman" pitchFamily="18" charset="0"/>
                <a:sym typeface="Times New Roman" pitchFamily="18" charset="0"/>
              </a:rPr>
              <a:t>means being specific, definite and vivid (obvious) rather than vague and general. </a:t>
            </a:r>
          </a:p>
          <a:p>
            <a:pPr eaLnBrk="1" hangingPunct="1" latinLnBrk="1" lvl="0">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The following guidelines help you compose concrete message.</a:t>
            </a:r>
          </a:p>
          <a:p>
            <a:pPr eaLnBrk="1" hangingPunct="1" latinLnBrk="1" lvl="0">
              <a:spcBef>
                <a:spcPts val="562"/>
              </a:spcBef>
              <a:buClr>
                <a:srgbClr val="FF0000"/>
              </a:buClr>
              <a:buNone/>
            </a:pPr>
            <a:r>
              <a:rPr altLang="en-US" b="1" sz="2800" lang="en-US">
                <a:solidFill>
                  <a:srgbClr val="FF0000"/>
                </a:solidFill>
                <a:latin typeface="Times New Roman" pitchFamily="18" charset="0"/>
                <a:ea typeface="Times New Roman" pitchFamily="18" charset="0"/>
                <a:sym typeface="Times New Roman" pitchFamily="18" charset="0"/>
              </a:rPr>
              <a:t>A.  Use specific facts and figures </a:t>
            </a:r>
          </a:p>
          <a:p>
            <a:pPr eaLnBrk="1" hangingPunct="1" latinLnBrk="1" lvl="0">
              <a:spcBef>
                <a:spcPts val="562"/>
              </a:spcBef>
              <a:buClr>
                <a:srgbClr val="000000"/>
              </a:buClr>
            </a:pPr>
            <a:r>
              <a:rPr altLang="en-US" b="1" sz="2800" lang="en-US">
                <a:latin typeface="Times New Roman" pitchFamily="18" charset="0"/>
                <a:ea typeface="Times New Roman" pitchFamily="18" charset="0"/>
                <a:sym typeface="Times New Roman" pitchFamily="18" charset="0"/>
              </a:rPr>
              <a:t>10 million people in Ethiopia are in need of food assistance than a person who tells you a lot of people in Ethiopia are facing drought.   </a:t>
            </a:r>
          </a:p>
          <a:p>
            <a:pPr eaLnBrk="1" hangingPunct="1" latinLnBrk="1" lvl="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B. Strong verbs can activate other words</a:t>
            </a:r>
            <a:r>
              <a:rPr altLang="en-US" b="1" lang="en-US">
                <a:latin typeface="Times New Roman" pitchFamily="18" charset="0"/>
                <a:ea typeface="Times New Roman" pitchFamily="18" charset="0"/>
                <a:sym typeface="Times New Roman" pitchFamily="18" charset="0"/>
              </a:rPr>
              <a:t>. </a:t>
            </a:r>
            <a:r>
              <a:rPr altLang="en-US" b="1" lang="en-US">
                <a:solidFill>
                  <a:srgbClr val="0070C0"/>
                </a:solidFill>
                <a:latin typeface="Times New Roman" pitchFamily="18" charset="0"/>
                <a:ea typeface="Times New Roman" pitchFamily="18" charset="0"/>
                <a:sym typeface="Times New Roman" pitchFamily="18" charset="0"/>
              </a:rPr>
              <a:t>Generally use active rather than passive verbs,  </a:t>
            </a:r>
          </a:p>
        </p:txBody>
      </p:sp>
      <p:sp>
        <p:nvSpPr>
          <p:cNvPr id="104879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65</a:t>
            </a:fld>
            <a:endParaRPr altLang="en-US" sz="1200" lang="en-US">
              <a:solidFill>
                <a:srgbClr val="898989"/>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1">
  <p:cSld>
    <p:spTree>
      <p:nvGrpSpPr>
        <p:cNvPr id="461" name=""/>
        <p:cNvGrpSpPr/>
        <p:nvPr/>
      </p:nvGrpSpPr>
      <p:grpSpPr>
        <a:xfrm rot="0">
          <a:off x="0" y="0"/>
          <a:ext cx="0" cy="0"/>
          <a:chOff x="0" y="0"/>
          <a:chExt cx="0" cy="0"/>
        </a:xfrm>
      </p:grpSpPr>
      <p:sp>
        <p:nvSpPr>
          <p:cNvPr id="1048797" name=""/>
          <p:cNvSpPr/>
          <p:nvPr>
            <p:ph type="title" sz="full" idx="0"/>
          </p:nvPr>
        </p:nvSpPr>
        <p:spPr>
          <a:xfrm rot="0">
            <a:off x="457200" y="1524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798" name=""/>
          <p:cNvSpPr/>
          <p:nvPr>
            <p:ph sz="half" idx="1"/>
          </p:nvPr>
        </p:nvSpPr>
        <p:spPr>
          <a:xfrm rot="0">
            <a:off x="457200" y="990600"/>
            <a:ext cx="4038600" cy="5135562"/>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r>
              <a:rPr altLang="en-US" b="1" lang="en-US">
                <a:latin typeface="Times New Roman" pitchFamily="18" charset="0"/>
                <a:ea typeface="Times New Roman" pitchFamily="18" charset="0"/>
              </a:rPr>
              <a:t>Passive (subject receives the Action)                            </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Tests were made by us  </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A full report will be sent to you by the supervisor</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These figures are checked by the research department </a:t>
            </a:r>
          </a:p>
        </p:txBody>
      </p:sp>
      <p:sp>
        <p:nvSpPr>
          <p:cNvPr id="1048799" name=""/>
          <p:cNvSpPr/>
          <p:nvPr>
            <p:ph sz="half" idx="2"/>
          </p:nvPr>
        </p:nvSpPr>
        <p:spPr>
          <a:xfrm rot="0">
            <a:off x="4648200" y="990600"/>
            <a:ext cx="4038600" cy="5135562"/>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r>
              <a:rPr altLang="en-US" b="1" lang="en-US">
                <a:latin typeface="Times New Roman" pitchFamily="18" charset="0"/>
                <a:ea typeface="Times New Roman" pitchFamily="18" charset="0"/>
              </a:rPr>
              <a:t>Active (subject performs the action)</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We made tests</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The supervisor will send you a full report  (you will receive a full report from the supervisor)</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The research department checks these figures </a:t>
            </a:r>
          </a:p>
          <a:p>
            <a:pPr eaLnBrk="1" hangingPunct="1" latinLnBrk="1" lvl="0"/>
            <a:endParaRPr altLang="en-US" lang="en-US"/>
          </a:p>
        </p:txBody>
      </p:sp>
      <p:sp>
        <p:nvSpPr>
          <p:cNvPr id="104880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66</a:t>
            </a:fld>
            <a:endParaRPr altLang="en-US" sz="1200" lang="en-US">
              <a:solidFill>
                <a:srgbClr val="898989"/>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1">
  <p:cSld>
    <p:spTree>
      <p:nvGrpSpPr>
        <p:cNvPr id="462" name=""/>
        <p:cNvGrpSpPr/>
        <p:nvPr/>
      </p:nvGrpSpPr>
      <p:grpSpPr>
        <a:xfrm rot="0">
          <a:off x="0" y="0"/>
          <a:ext cx="0" cy="0"/>
          <a:chOff x="0" y="0"/>
          <a:chExt cx="0" cy="0"/>
        </a:xfrm>
      </p:grpSpPr>
      <p:sp>
        <p:nvSpPr>
          <p:cNvPr id="1048801"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802" name=""/>
          <p:cNvSpPr/>
          <p:nvPr>
            <p:ph sz="full" idx="1"/>
          </p:nvPr>
        </p:nvSpPr>
        <p:spPr>
          <a:xfrm rot="0">
            <a:off x="1524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C)  Choose Vivid, Image- Building words </a:t>
            </a:r>
          </a:p>
          <a:p>
            <a:pPr eaLnBrk="1" hangingPunct="1" indent="0" latinLnBrk="1" lvl="0" marL="0"/>
            <a:r>
              <a:rPr altLang="en-US" b="1" lang="en-US">
                <a:solidFill>
                  <a:srgbClr val="0070C0"/>
                </a:solidFill>
                <a:latin typeface="Times New Roman" pitchFamily="18" charset="0"/>
                <a:ea typeface="Times New Roman" pitchFamily="18" charset="0"/>
              </a:rPr>
              <a:t>Use </a:t>
            </a:r>
            <a:r>
              <a:rPr altLang="en-US" b="1" lang="en-US">
                <a:solidFill>
                  <a:srgbClr val="0070C0"/>
                </a:solidFill>
                <a:latin typeface="Times New Roman" pitchFamily="18" charset="0"/>
                <a:ea typeface="Times New Roman" pitchFamily="18" charset="0"/>
              </a:rPr>
              <a:t>comparisons</a:t>
            </a:r>
            <a:r>
              <a:rPr altLang="en-US" b="1" lang="en-US">
                <a:solidFill>
                  <a:srgbClr val="0070C0"/>
                </a:solidFill>
                <a:latin typeface="Times New Roman" pitchFamily="18" charset="0"/>
                <a:ea typeface="Times New Roman" pitchFamily="18" charset="0"/>
              </a:rPr>
              <a:t>, figurative language, and concrete instead of abstract </a:t>
            </a:r>
            <a:r>
              <a:rPr altLang="en-US" b="1" lang="en-US">
                <a:solidFill>
                  <a:srgbClr val="0070C0"/>
                </a:solidFill>
                <a:latin typeface="Times New Roman" pitchFamily="18" charset="0"/>
                <a:ea typeface="Times New Roman" pitchFamily="18" charset="0"/>
              </a:rPr>
              <a:t>nouns.</a:t>
            </a:r>
          </a:p>
          <a:p>
            <a:pPr eaLnBrk="1" hangingPunct="1" indent="0" latinLnBrk="1" lvl="0" marL="0"/>
            <a:r>
              <a:rPr altLang="en-US" b="1" lang="en-US">
                <a:latin typeface="Times New Roman" pitchFamily="18" charset="0"/>
                <a:ea typeface="Times New Roman" pitchFamily="18" charset="0"/>
              </a:rPr>
              <a:t>Abstract – </a:t>
            </a:r>
            <a:r>
              <a:rPr altLang="en-US" b="1" lang="en-US">
                <a:solidFill>
                  <a:srgbClr val="FF0000"/>
                </a:solidFill>
                <a:latin typeface="Times New Roman" pitchFamily="18" charset="0"/>
                <a:ea typeface="Times New Roman" pitchFamily="18" charset="0"/>
              </a:rPr>
              <a:t>Consideration was given to the fact that…..</a:t>
            </a:r>
          </a:p>
          <a:p>
            <a:pPr eaLnBrk="1" hangingPunct="1" indent="0" latinLnBrk="1" lvl="0" marL="0"/>
            <a:r>
              <a:rPr altLang="en-US" b="1" lang="en-US">
                <a:latin typeface="Times New Roman" pitchFamily="18" charset="0"/>
                <a:ea typeface="Times New Roman" pitchFamily="18" charset="0"/>
              </a:rPr>
              <a:t>Concrete</a:t>
            </a:r>
            <a:r>
              <a:rPr altLang="en-US" b="1" lang="en-US">
                <a:solidFill>
                  <a:srgbClr val="FF0000"/>
                </a:solidFill>
                <a:latin typeface="Times New Roman" pitchFamily="18" charset="0"/>
                <a:ea typeface="Times New Roman" pitchFamily="18" charset="0"/>
              </a:rPr>
              <a:t> – The committee considered……..</a:t>
            </a:r>
          </a:p>
          <a:p>
            <a:pPr eaLnBrk="1" hangingPunct="1" indent="0" latinLnBrk="1" lvl="0" marL="0">
              <a:buNone/>
            </a:pPr>
            <a:r>
              <a:rPr altLang="en-US" lang="en-US"/>
              <a:t> </a:t>
            </a:r>
          </a:p>
        </p:txBody>
      </p:sp>
      <p:sp>
        <p:nvSpPr>
          <p:cNvPr id="104880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67</a:t>
            </a:fld>
            <a:endParaRPr altLang="en-US" sz="1200" lang="en-US">
              <a:solidFill>
                <a:srgbClr val="898989"/>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1">
  <p:cSld>
    <p:spTree>
      <p:nvGrpSpPr>
        <p:cNvPr id="463" name=""/>
        <p:cNvGrpSpPr/>
        <p:nvPr/>
      </p:nvGrpSpPr>
      <p:grpSpPr>
        <a:xfrm rot="0">
          <a:off x="0" y="0"/>
          <a:ext cx="0" cy="0"/>
          <a:chOff x="0" y="0"/>
          <a:chExt cx="0" cy="0"/>
        </a:xfrm>
      </p:grpSpPr>
      <p:sp>
        <p:nvSpPr>
          <p:cNvPr id="1048804"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latin typeface="Times New Roman" pitchFamily="18" charset="0"/>
                <a:ea typeface="Times New Roman" pitchFamily="18" charset="0"/>
              </a:rPr>
              <a:t>5.  CLARITY</a:t>
            </a:r>
          </a:p>
        </p:txBody>
      </p:sp>
      <p:sp>
        <p:nvSpPr>
          <p:cNvPr id="1048805" name=""/>
          <p:cNvSpPr/>
          <p:nvPr>
            <p:ph sz="full" idx="1"/>
          </p:nvPr>
        </p:nvSpPr>
        <p:spPr>
          <a:xfrm rot="0">
            <a:off x="228600" y="8382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Times New Roman" pitchFamily="18" charset="0"/>
                <a:ea typeface="Times New Roman" pitchFamily="18" charset="0"/>
              </a:rPr>
              <a:t>Clarity -  </a:t>
            </a:r>
            <a:r>
              <a:rPr altLang="en-US" b="1" sz="3000" lang="en-US">
                <a:solidFill>
                  <a:srgbClr val="FF0000"/>
                </a:solidFill>
                <a:latin typeface="Times New Roman" pitchFamily="18" charset="0"/>
                <a:ea typeface="Times New Roman" pitchFamily="18" charset="0"/>
              </a:rPr>
              <a:t>is making your </a:t>
            </a:r>
            <a:r>
              <a:rPr altLang="en-US" b="1" sz="3000" lang="en-US">
                <a:solidFill>
                  <a:srgbClr val="FF0000"/>
                </a:solidFill>
                <a:latin typeface="Times New Roman" pitchFamily="18" charset="0"/>
                <a:ea typeface="Times New Roman" pitchFamily="18" charset="0"/>
              </a:rPr>
              <a:t>receiver </a:t>
            </a:r>
            <a:r>
              <a:rPr altLang="en-US" b="1" sz="3000" lang="en-US">
                <a:solidFill>
                  <a:srgbClr val="FF0000"/>
                </a:solidFill>
                <a:latin typeface="Times New Roman" pitchFamily="18" charset="0"/>
                <a:ea typeface="Times New Roman" pitchFamily="18" charset="0"/>
              </a:rPr>
              <a:t>understand </a:t>
            </a:r>
            <a:r>
              <a:rPr altLang="en-US" b="1" sz="3000" lang="en-US">
                <a:solidFill>
                  <a:srgbClr val="FF0000"/>
                </a:solidFill>
                <a:latin typeface="Times New Roman" pitchFamily="18" charset="0"/>
                <a:ea typeface="Times New Roman" pitchFamily="18" charset="0"/>
              </a:rPr>
              <a:t>what you are trying to convey </a:t>
            </a:r>
            <a:r>
              <a:rPr altLang="en-US" b="1" sz="3000" lang="en-US">
                <a:solidFill>
                  <a:srgbClr val="FF0000"/>
                </a:solidFill>
                <a:latin typeface="Times New Roman" pitchFamily="18" charset="0"/>
                <a:ea typeface="Times New Roman" pitchFamily="18" charset="0"/>
              </a:rPr>
              <a:t> </a:t>
            </a:r>
            <a:r>
              <a:rPr altLang="en-US" b="1" sz="3000" lang="en-US">
                <a:latin typeface="Times New Roman" pitchFamily="18" charset="0"/>
                <a:ea typeface="Times New Roman" pitchFamily="18" charset="0"/>
              </a:rPr>
              <a:t>and </a:t>
            </a:r>
            <a:r>
              <a:rPr altLang="en-US" b="1" sz="3000" lang="en-US">
                <a:solidFill>
                  <a:srgbClr val="0070C0"/>
                </a:solidFill>
                <a:latin typeface="Times New Roman" pitchFamily="18" charset="0"/>
                <a:ea typeface="Times New Roman" pitchFamily="18" charset="0"/>
              </a:rPr>
              <a:t>interpret </a:t>
            </a:r>
            <a:r>
              <a:rPr altLang="en-US" b="1" sz="3000" lang="en-US">
                <a:solidFill>
                  <a:srgbClr val="0070C0"/>
                </a:solidFill>
                <a:latin typeface="Times New Roman" pitchFamily="18" charset="0"/>
                <a:ea typeface="Times New Roman" pitchFamily="18" charset="0"/>
              </a:rPr>
              <a:t>your words with the same meaning you have in mind</a:t>
            </a:r>
            <a:r>
              <a:rPr altLang="en-US" b="1" sz="3000" lang="en-US">
                <a:solidFill>
                  <a:srgbClr val="0070C0"/>
                </a:solidFill>
                <a:latin typeface="Times New Roman" pitchFamily="18" charset="0"/>
                <a:ea typeface="Times New Roman" pitchFamily="18" charset="0"/>
              </a:rPr>
              <a:t>.</a:t>
            </a:r>
          </a:p>
          <a:p>
            <a:pPr eaLnBrk="1" hangingPunct="1" indent="0" latinLnBrk="1" lvl="0" marL="0">
              <a:lnSpc>
                <a:spcPct val="80000"/>
              </a:lnSpc>
              <a:buFont typeface="Wingdings" pitchFamily="2" charset="2"/>
              <a:buChar char="q"/>
            </a:pPr>
            <a:r>
              <a:rPr altLang="en-US" b="1" sz="3000" lang="en-US">
                <a:latin typeface="Times New Roman" pitchFamily="18" charset="0"/>
                <a:ea typeface="Times New Roman" pitchFamily="18" charset="0"/>
              </a:rPr>
              <a:t>ways that help you make your message clear include</a:t>
            </a:r>
            <a:r>
              <a:rPr altLang="en-US" b="1" sz="3000" lang="en-US">
                <a:latin typeface="Times New Roman" pitchFamily="18" charset="0"/>
                <a:ea typeface="Times New Roman" pitchFamily="18" charset="0"/>
              </a:rPr>
              <a:t>:</a:t>
            </a:r>
          </a:p>
          <a:p>
            <a:pPr eaLnBrk="1" hangingPunct="1" indent="0" latinLnBrk="1" lvl="0" marL="0">
              <a:lnSpc>
                <a:spcPct val="80000"/>
              </a:lnSpc>
              <a:buNone/>
            </a:pPr>
            <a:r>
              <a:rPr altLang="en-US" b="1" sz="3000" lang="en-US">
                <a:latin typeface="Times New Roman" pitchFamily="18" charset="0"/>
                <a:ea typeface="Times New Roman" pitchFamily="18" charset="0"/>
              </a:rPr>
              <a:t>a</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Choose short, familiar, conversational words </a:t>
            </a:r>
          </a:p>
          <a:p>
            <a:pPr eaLnBrk="1" hangingPunct="1" indent="0" latinLnBrk="1" lvl="0" marL="0">
              <a:lnSpc>
                <a:spcPct val="80000"/>
              </a:lnSpc>
              <a:buNone/>
            </a:pPr>
            <a:r>
              <a:rPr altLang="en-US" b="1" sz="3000" lang="en-US">
                <a:latin typeface="Times New Roman" pitchFamily="18" charset="0"/>
                <a:ea typeface="Times New Roman" pitchFamily="18" charset="0"/>
              </a:rPr>
              <a:t>use synonyms in stead of Latin </a:t>
            </a:r>
            <a:r>
              <a:rPr altLang="en-US" b="1" sz="3000" lang="en-US">
                <a:latin typeface="Times New Roman" pitchFamily="18" charset="0"/>
                <a:ea typeface="Times New Roman" pitchFamily="18" charset="0"/>
              </a:rPr>
              <a:t>terms</a:t>
            </a:r>
          </a:p>
          <a:p>
            <a:pPr eaLnBrk="1" hangingPunct="1" indent="0" latinLnBrk="1" lvl="0" marL="0">
              <a:lnSpc>
                <a:spcPct val="80000"/>
              </a:lnSpc>
              <a:buNone/>
            </a:pPr>
            <a:r>
              <a:rPr altLang="en-US" b="1" sz="3000" lang="en-US">
                <a:latin typeface="Times New Roman" pitchFamily="18" charset="0"/>
                <a:ea typeface="Times New Roman" pitchFamily="18" charset="0"/>
              </a:rPr>
              <a:t>b</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Construct effective sentences and </a:t>
            </a:r>
            <a:r>
              <a:rPr altLang="en-US" b="1" sz="3000" lang="en-US">
                <a:solidFill>
                  <a:srgbClr val="FF0000"/>
                </a:solidFill>
                <a:latin typeface="Times New Roman" pitchFamily="18" charset="0"/>
                <a:ea typeface="Times New Roman" pitchFamily="18" charset="0"/>
              </a:rPr>
              <a:t>paragraphs</a:t>
            </a:r>
          </a:p>
          <a:p>
            <a:pPr eaLnBrk="1" hangingPunct="1" indent="0" latinLnBrk="1" lvl="0" marL="0">
              <a:lnSpc>
                <a:spcPct val="80000"/>
              </a:lnSpc>
              <a:buNone/>
            </a:pPr>
            <a:r>
              <a:rPr altLang="en-US" b="1" sz="3000" lang="en-US">
                <a:latin typeface="Times New Roman" pitchFamily="18" charset="0"/>
                <a:ea typeface="Times New Roman" pitchFamily="18" charset="0"/>
              </a:rPr>
              <a:t> </a:t>
            </a:r>
            <a:r>
              <a:rPr altLang="en-US" b="1" sz="3000" lang="en-US">
                <a:latin typeface="Times New Roman" pitchFamily="18" charset="0"/>
                <a:ea typeface="Times New Roman" pitchFamily="18" charset="0"/>
              </a:rPr>
              <a:t>Important characteristics to consider are length, unity, and coherence. </a:t>
            </a:r>
          </a:p>
          <a:p>
            <a:pPr eaLnBrk="1" hangingPunct="1" indent="0" latinLnBrk="1" lvl="0" marL="0">
              <a:lnSpc>
                <a:spcPct val="80000"/>
              </a:lnSpc>
              <a:buNone/>
            </a:pPr>
            <a:r>
              <a:rPr altLang="en-US" b="1" sz="3000" lang="en-US">
                <a:latin typeface="Times New Roman" pitchFamily="18" charset="0"/>
                <a:ea typeface="Times New Roman" pitchFamily="18" charset="0"/>
              </a:rPr>
              <a:t>c</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Include Examples, Illustrations, and other visual Aids, when desirable</a:t>
            </a:r>
          </a:p>
          <a:p>
            <a:pPr eaLnBrk="1" hangingPunct="1" indent="0" latinLnBrk="1" lvl="0" marL="0">
              <a:lnSpc>
                <a:spcPct val="80000"/>
              </a:lnSpc>
              <a:buNone/>
            </a:pPr>
            <a:endParaRPr altLang="en-US" sz="3000" lang="en-US"/>
          </a:p>
          <a:p>
            <a:pPr eaLnBrk="1" hangingPunct="1" indent="0" latinLnBrk="1" lvl="0" marL="0">
              <a:lnSpc>
                <a:spcPct val="80000"/>
              </a:lnSpc>
              <a:buNone/>
            </a:pPr>
            <a:endParaRPr altLang="en-US" sz="3000" lang="en-US"/>
          </a:p>
        </p:txBody>
      </p:sp>
      <p:sp>
        <p:nvSpPr>
          <p:cNvPr id="104880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68</a:t>
            </a:fld>
            <a:endParaRPr altLang="en-US" sz="1200" lang="en-US">
              <a:solidFill>
                <a:srgbClr val="898989"/>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1">
  <p:cSld>
    <p:spTree>
      <p:nvGrpSpPr>
        <p:cNvPr id="464" name=""/>
        <p:cNvGrpSpPr/>
        <p:nvPr/>
      </p:nvGrpSpPr>
      <p:grpSpPr>
        <a:xfrm rot="0">
          <a:off x="0" y="0"/>
          <a:ext cx="0" cy="0"/>
          <a:chOff x="0" y="0"/>
          <a:chExt cx="0" cy="0"/>
        </a:xfrm>
      </p:grpSpPr>
      <p:sp>
        <p:nvSpPr>
          <p:cNvPr id="1048807"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6</a:t>
            </a:r>
            <a:r>
              <a:rPr altLang="en-US" b="1" sz="4000" lang="en-US">
                <a:latin typeface="Times New Roman" pitchFamily="18" charset="0"/>
                <a:ea typeface="Times New Roman" pitchFamily="18" charset="0"/>
              </a:rPr>
              <a:t>. COURTESY</a:t>
            </a:r>
            <a:br/>
            <a:endParaRPr altLang="en-US" sz="4000" lang="en-US"/>
          </a:p>
        </p:txBody>
      </p:sp>
      <p:sp>
        <p:nvSpPr>
          <p:cNvPr id="1048808" name=""/>
          <p:cNvSpPr/>
          <p:nvPr>
            <p:ph sz="full" idx="1"/>
          </p:nvPr>
        </p:nvSpPr>
        <p:spPr>
          <a:xfrm rot="0">
            <a:off x="152400" y="8382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 </a:t>
            </a:r>
            <a:r>
              <a:rPr altLang="en-US" b="1" lang="en-US">
                <a:latin typeface="Times New Roman" pitchFamily="18" charset="0"/>
                <a:ea typeface="Times New Roman" pitchFamily="18" charset="0"/>
              </a:rPr>
              <a:t>Courtesy </a:t>
            </a:r>
            <a:r>
              <a:rPr altLang="en-US" b="1" lang="en-US">
                <a:latin typeface="Times New Roman" pitchFamily="18" charset="0"/>
                <a:ea typeface="Times New Roman" pitchFamily="18" charset="0"/>
              </a:rPr>
              <a:t>messages help to </a:t>
            </a:r>
            <a:r>
              <a:rPr altLang="en-US" b="1" lang="en-US">
                <a:solidFill>
                  <a:srgbClr val="FF0000"/>
                </a:solidFill>
                <a:latin typeface="Times New Roman" pitchFamily="18" charset="0"/>
                <a:ea typeface="Times New Roman" pitchFamily="18" charset="0"/>
              </a:rPr>
              <a:t>strengthen present business friendships, as well as make new friends</a:t>
            </a:r>
            <a:r>
              <a:rPr altLang="en-US" b="1" lang="en-US">
                <a:solidFill>
                  <a:srgbClr val="FF0000"/>
                </a:solidFill>
                <a:latin typeface="Times New Roman" pitchFamily="18" charset="0"/>
                <a:ea typeface="Times New Roman" pitchFamily="18" charset="0"/>
              </a:rPr>
              <a:t>.</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It is not merely politeness </a:t>
            </a:r>
            <a:r>
              <a:rPr altLang="en-US" b="1" lang="en-US">
                <a:latin typeface="Times New Roman" pitchFamily="18" charset="0"/>
                <a:ea typeface="Times New Roman" pitchFamily="18" charset="0"/>
              </a:rPr>
              <a:t>with insertion </a:t>
            </a:r>
            <a:r>
              <a:rPr altLang="en-US" b="1" lang="en-US">
                <a:latin typeface="Times New Roman" pitchFamily="18" charset="0"/>
                <a:ea typeface="Times New Roman" pitchFamily="18" charset="0"/>
              </a:rPr>
              <a:t>of “pleases” and “thank- </a:t>
            </a:r>
            <a:r>
              <a:rPr altLang="en-US" b="1" lang="en-US">
                <a:latin typeface="Times New Roman" pitchFamily="18" charset="0"/>
                <a:ea typeface="Times New Roman" pitchFamily="18" charset="0"/>
              </a:rPr>
              <a:t>you.” </a:t>
            </a:r>
          </a:p>
          <a:p>
            <a:pPr eaLnBrk="1" hangingPunct="1" indent="0" latinLnBrk="1" lvl="0" marL="0">
              <a:buFont typeface="Wingdings" pitchFamily="2" charset="2"/>
              <a:buChar char="q"/>
            </a:pPr>
            <a:r>
              <a:rPr altLang="en-US" b="1" lang="en-US">
                <a:latin typeface="Times New Roman" pitchFamily="18" charset="0"/>
                <a:ea typeface="Times New Roman" pitchFamily="18" charset="0"/>
              </a:rPr>
              <a:t>” </a:t>
            </a:r>
            <a:r>
              <a:rPr altLang="en-US" b="1" lang="en-US">
                <a:latin typeface="Times New Roman" pitchFamily="18" charset="0"/>
                <a:ea typeface="Times New Roman" pitchFamily="18" charset="0"/>
              </a:rPr>
              <a:t>To be courteous, </a:t>
            </a:r>
            <a:r>
              <a:rPr altLang="en-US" b="1" lang="en-US">
                <a:latin typeface="Times New Roman" pitchFamily="18" charset="0"/>
                <a:ea typeface="Times New Roman" pitchFamily="18" charset="0"/>
              </a:rPr>
              <a:t>follow the following guidelines: </a:t>
            </a:r>
          </a:p>
          <a:p>
            <a:pPr eaLnBrk="1" hangingPunct="1" indent="0" latinLnBrk="1" lvl="0" marL="0">
              <a:buFont typeface="Arial" pitchFamily="34" charset="0"/>
              <a:buAutoNum type="alphaLcParenR" startAt="1"/>
            </a:pPr>
            <a:r>
              <a:rPr altLang="en-US" b="1" lang="en-US">
                <a:solidFill>
                  <a:srgbClr val="FF0000"/>
                </a:solidFill>
                <a:latin typeface="Times New Roman" pitchFamily="18" charset="0"/>
                <a:ea typeface="Times New Roman" pitchFamily="18" charset="0"/>
              </a:rPr>
              <a:t>Be </a:t>
            </a:r>
            <a:r>
              <a:rPr altLang="en-US" b="1" lang="en-US">
                <a:solidFill>
                  <a:srgbClr val="FF0000"/>
                </a:solidFill>
                <a:latin typeface="Times New Roman" pitchFamily="18" charset="0"/>
                <a:ea typeface="Times New Roman" pitchFamily="18" charset="0"/>
              </a:rPr>
              <a:t>sincerely tactful, thoughtful and </a:t>
            </a:r>
            <a:r>
              <a:rPr altLang="en-US" b="1" lang="en-US">
                <a:solidFill>
                  <a:srgbClr val="FF0000"/>
                </a:solidFill>
                <a:latin typeface="Times New Roman" pitchFamily="18" charset="0"/>
                <a:ea typeface="Times New Roman" pitchFamily="18" charset="0"/>
              </a:rPr>
              <a:t>appreciative</a:t>
            </a:r>
          </a:p>
          <a:p>
            <a:pPr eaLnBrk="1" hangingPunct="1" indent="0" latinLnBrk="1" lvl="0" marL="0">
              <a:buFont typeface="Wingdings" pitchFamily="2" charset="2"/>
              <a:buChar char="Ø"/>
            </a:pPr>
            <a:r>
              <a:rPr altLang="en-US" b="1" lang="en-US">
                <a:solidFill>
                  <a:srgbClr val="FF0000"/>
                </a:solidFill>
                <a:latin typeface="Times New Roman" pitchFamily="18" charset="0"/>
                <a:ea typeface="Times New Roman" pitchFamily="18" charset="0"/>
              </a:rPr>
              <a:t> Use Tact </a:t>
            </a:r>
            <a:r>
              <a:rPr altLang="en-US" b="1" lang="en-US">
                <a:solidFill>
                  <a:srgbClr val="FF0000"/>
                </a:solidFill>
                <a:latin typeface="Times New Roman" pitchFamily="18" charset="0"/>
                <a:ea typeface="Times New Roman" pitchFamily="18" charset="0"/>
              </a:rPr>
              <a:t>instead of Bluntness</a:t>
            </a:r>
          </a:p>
          <a:p>
            <a:pPr eaLnBrk="1" hangingPunct="1" indent="0" latinLnBrk="1" lvl="0" marL="0">
              <a:buNone/>
            </a:pPr>
            <a:endParaRPr altLang="en-US" lang="en-US"/>
          </a:p>
          <a:p>
            <a:pPr eaLnBrk="1" hangingPunct="1" indent="0" latinLnBrk="1" lvl="0" marL="0">
              <a:buNone/>
            </a:pPr>
            <a:endParaRPr altLang="en-US" lang="en-US"/>
          </a:p>
          <a:p>
            <a:pPr eaLnBrk="1" hangingPunct="1" indent="0" latinLnBrk="1" lvl="0" marL="0">
              <a:buFont typeface="Wingdings" pitchFamily="2" charset="2"/>
              <a:buChar char="Ø"/>
            </a:pPr>
            <a:endParaRPr altLang="en-US" lang="en-US"/>
          </a:p>
        </p:txBody>
      </p:sp>
      <p:sp>
        <p:nvSpPr>
          <p:cNvPr id="104880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69</a:t>
            </a:fld>
            <a:endParaRPr altLang="en-US" sz="1200" lang="en-US">
              <a:solidFill>
                <a:srgbClr val="898989"/>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1">
  <p:cSld>
    <p:spTree>
      <p:nvGrpSpPr>
        <p:cNvPr id="465" name=""/>
        <p:cNvGrpSpPr/>
        <p:nvPr/>
      </p:nvGrpSpPr>
      <p:grpSpPr>
        <a:xfrm rot="0">
          <a:off x="0" y="0"/>
          <a:ext cx="0" cy="0"/>
          <a:chOff x="0" y="0"/>
          <a:chExt cx="0" cy="0"/>
        </a:xfrm>
      </p:grpSpPr>
      <p:sp>
        <p:nvSpPr>
          <p:cNvPr id="1048810" name=""/>
          <p:cNvSpPr/>
          <p:nvPr>
            <p:ph type="title" sz="full" idx="0"/>
          </p:nvPr>
        </p:nvSpPr>
        <p:spPr>
          <a:xfrm rot="0">
            <a:off x="457200" y="274637"/>
            <a:ext cx="8229600" cy="1143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lang="en-US"/>
          </a:p>
        </p:txBody>
      </p:sp>
      <p:sp>
        <p:nvSpPr>
          <p:cNvPr id="104881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70</a:t>
            </a:fld>
            <a:endParaRPr altLang="en-US" sz="1200" lang="en-US">
              <a:solidFill>
                <a:srgbClr val="898989"/>
              </a:solidFill>
            </a:endParaRPr>
          </a:p>
        </p:txBody>
      </p:sp>
      <p:pic>
        <p:nvPicPr>
          <p:cNvPr id="2097153" name=""/>
          <p:cNvPicPr>
            <a:picLocks/>
          </p:cNvPicPr>
          <p:nvPr>
            <p:ph sz="full" idx="1"/>
          </p:nvPr>
        </p:nvPicPr>
        <p:blipFill>
          <a:blip xmlns:r="http://schemas.openxmlformats.org/officeDocument/2006/relationships" r:embed="rId1"/>
          <a:srcRect l="0" t="0" r="0" b="0"/>
          <a:stretch>
            <a:fillRect/>
          </a:stretch>
        </p:blipFill>
        <p:spPr>
          <a:xfrm rot="0">
            <a:off x="228600" y="1600200"/>
            <a:ext cx="8763000" cy="4572000"/>
          </a:xfrm>
          <a:prstGeom prst="rect"/>
          <a:noFill/>
          <a:ln>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1">
  <p:cSld>
    <p:spTree>
      <p:nvGrpSpPr>
        <p:cNvPr id="466" name=""/>
        <p:cNvGrpSpPr/>
        <p:nvPr/>
      </p:nvGrpSpPr>
      <p:grpSpPr>
        <a:xfrm rot="0">
          <a:off x="0" y="0"/>
          <a:ext cx="0" cy="0"/>
          <a:chOff x="0" y="0"/>
          <a:chExt cx="0" cy="0"/>
        </a:xfrm>
      </p:grpSpPr>
      <p:sp>
        <p:nvSpPr>
          <p:cNvPr id="1048812"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813" name=""/>
          <p:cNvSpPr/>
          <p:nvPr>
            <p:ph sz="full" idx="1"/>
          </p:nvPr>
        </p:nvSpPr>
        <p:spPr>
          <a:xfrm rot="0">
            <a:off x="152400" y="8382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Thoughtfulness and appreciation</a:t>
            </a:r>
          </a:p>
          <a:p>
            <a:pPr eaLnBrk="1" hangingPunct="1" latinLnBrk="1" lvl="0"/>
            <a:r>
              <a:rPr altLang="en-US" b="1" lang="en-US">
                <a:solidFill>
                  <a:srgbClr val="FF0000"/>
                </a:solidFill>
                <a:latin typeface="Times New Roman" pitchFamily="18" charset="0"/>
                <a:ea typeface="Times New Roman" pitchFamily="18" charset="0"/>
              </a:rPr>
              <a:t>Writers who send cordial, courteous messages, deserved congratulations and appreciations</a:t>
            </a:r>
            <a:r>
              <a:rPr altLang="en-US" lang="en-US">
                <a:latin typeface="Times New Roman" pitchFamily="18" charset="0"/>
                <a:ea typeface="Times New Roman" pitchFamily="18" charset="0"/>
              </a:rPr>
              <a:t> </a:t>
            </a:r>
          </a:p>
          <a:p>
            <a:pPr eaLnBrk="1" hangingPunct="1" latinLnBrk="1" lvl="0"/>
            <a:r>
              <a:rPr altLang="en-US" b="1" lang="en-US">
                <a:latin typeface="Times New Roman" pitchFamily="18" charset="0"/>
                <a:ea typeface="Times New Roman" pitchFamily="18" charset="0"/>
              </a:rPr>
              <a:t>b) Omit expressions that irritate, hurt or belittle.</a:t>
            </a:r>
          </a:p>
          <a:p>
            <a:pPr eaLnBrk="1" hangingPunct="1" latinLnBrk="1" lvl="0"/>
            <a:endParaRPr altLang="en-US" lang="en-US"/>
          </a:p>
        </p:txBody>
      </p:sp>
      <p:sp>
        <p:nvSpPr>
          <p:cNvPr id="104881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71</a:t>
            </a:fld>
            <a:endParaRPr altLang="en-US" sz="1200" lang="en-US">
              <a:solidFill>
                <a:srgbClr val="898989"/>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1">
  <p:cSld>
    <p:spTree>
      <p:nvGrpSpPr>
        <p:cNvPr id="467" name=""/>
        <p:cNvGrpSpPr/>
        <p:nvPr/>
      </p:nvGrpSpPr>
      <p:grpSpPr>
        <a:xfrm rot="0">
          <a:off x="0" y="0"/>
          <a:ext cx="0" cy="0"/>
          <a:chOff x="0" y="0"/>
          <a:chExt cx="0" cy="0"/>
        </a:xfrm>
      </p:grpSpPr>
      <p:sp>
        <p:nvSpPr>
          <p:cNvPr id="1048815" name=""/>
          <p:cNvSpPr/>
          <p:nvPr>
            <p:ph type="title" sz="full" idx="0"/>
          </p:nvPr>
        </p:nvSpPr>
        <p:spPr>
          <a:xfrm rot="0">
            <a:off x="457200" y="274637"/>
            <a:ext cx="8229600" cy="1143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lang="en-US"/>
          </a:p>
        </p:txBody>
      </p:sp>
      <p:sp>
        <p:nvSpPr>
          <p:cNvPr id="1048816" name=""/>
          <p:cNvSpPr/>
          <p:nvPr>
            <p:ph sz="half" idx="1"/>
          </p:nvPr>
        </p:nvSpPr>
        <p:spPr>
          <a:xfrm rot="0">
            <a:off x="457200" y="1600200"/>
            <a:ext cx="4038600" cy="2667000"/>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r>
              <a:rPr altLang="en-US" b="1" lang="en-US">
                <a:latin typeface="Times New Roman" pitchFamily="18" charset="0"/>
                <a:ea typeface="Times New Roman" pitchFamily="18" charset="0"/>
              </a:rPr>
              <a:t>Irritating expressions</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We don’t believe</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We are amazed you can’t</a:t>
            </a:r>
          </a:p>
          <a:p>
            <a:pPr eaLnBrk="1" hangingPunct="1" latinLnBrk="1" lvl="0">
              <a:buFont typeface="Wingdings" pitchFamily="2" charset="2"/>
              <a:buChar char="Ø"/>
            </a:pPr>
            <a:r>
              <a:rPr altLang="en-US" b="1" lang="en-US">
                <a:solidFill>
                  <a:srgbClr val="0070C0"/>
                </a:solidFill>
                <a:latin typeface="Times New Roman" pitchFamily="18" charset="0"/>
                <a:ea typeface="Times New Roman" pitchFamily="18" charset="0"/>
              </a:rPr>
              <a:t>Why have you ignored</a:t>
            </a:r>
          </a:p>
          <a:p>
            <a:pPr eaLnBrk="1" hangingPunct="1" latinLnBrk="1" lvl="0"/>
            <a:endParaRPr altLang="en-US" lang="en-US"/>
          </a:p>
        </p:txBody>
      </p:sp>
      <p:sp>
        <p:nvSpPr>
          <p:cNvPr id="1048817" name=""/>
          <p:cNvSpPr/>
          <p:nvPr>
            <p:ph sz="half" idx="2"/>
          </p:nvPr>
        </p:nvSpPr>
        <p:spPr>
          <a:xfrm rot="0">
            <a:off x="4648200" y="1600200"/>
            <a:ext cx="4038600" cy="2895600"/>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r>
              <a:rPr altLang="en-US" b="1" sz="3200" lang="en-US">
                <a:latin typeface="Times New Roman" pitchFamily="18" charset="0"/>
                <a:ea typeface="Times New Roman" pitchFamily="18" charset="0"/>
              </a:rPr>
              <a:t>questionably humorous</a:t>
            </a:r>
          </a:p>
          <a:p>
            <a:pPr eaLnBrk="1" hangingPunct="1" latinLnBrk="1" lvl="0">
              <a:buFont typeface="Wingdings" pitchFamily="2" charset="2"/>
              <a:buChar char="Ø"/>
            </a:pPr>
            <a:r>
              <a:rPr altLang="en-US" b="1" sz="3200" lang="en-US">
                <a:solidFill>
                  <a:srgbClr val="FF0000"/>
                </a:solidFill>
                <a:latin typeface="Times New Roman" pitchFamily="18" charset="0"/>
                <a:ea typeface="Times New Roman" pitchFamily="18" charset="0"/>
              </a:rPr>
              <a:t>you should know</a:t>
            </a:r>
          </a:p>
          <a:p>
            <a:pPr eaLnBrk="1" hangingPunct="1" latinLnBrk="1" lvl="0">
              <a:buFont typeface="Wingdings" pitchFamily="2" charset="2"/>
              <a:buChar char="Ø"/>
            </a:pPr>
            <a:r>
              <a:rPr altLang="en-US" b="1" sz="3200" lang="en-US">
                <a:solidFill>
                  <a:srgbClr val="FF0000"/>
                </a:solidFill>
                <a:latin typeface="Times New Roman" pitchFamily="18" charset="0"/>
                <a:ea typeface="Times New Roman" pitchFamily="18" charset="0"/>
              </a:rPr>
              <a:t>you are delinquent</a:t>
            </a:r>
          </a:p>
          <a:p>
            <a:pPr eaLnBrk="1" hangingPunct="1" latinLnBrk="1" lvl="0">
              <a:buFont typeface="Wingdings" pitchFamily="2" charset="2"/>
              <a:buChar char="Ø"/>
            </a:pPr>
            <a:r>
              <a:rPr altLang="en-US" b="1" sz="3200" lang="en-US">
                <a:solidFill>
                  <a:srgbClr val="FF0000"/>
                </a:solidFill>
                <a:latin typeface="Times New Roman" pitchFamily="18" charset="0"/>
                <a:ea typeface="Times New Roman" pitchFamily="18" charset="0"/>
              </a:rPr>
              <a:t>you failed that</a:t>
            </a:r>
          </a:p>
        </p:txBody>
      </p:sp>
      <p:sp>
        <p:nvSpPr>
          <p:cNvPr id="104881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72</a:t>
            </a:fld>
            <a:endParaRPr altLang="en-US" sz="1200" lang="en-US">
              <a:solidFill>
                <a:srgbClr val="898989"/>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1">
  <p:cSld>
    <p:spTree>
      <p:nvGrpSpPr>
        <p:cNvPr id="468" name=""/>
        <p:cNvGrpSpPr/>
        <p:nvPr/>
      </p:nvGrpSpPr>
      <p:grpSpPr>
        <a:xfrm rot="0">
          <a:off x="0" y="0"/>
          <a:ext cx="0" cy="0"/>
          <a:chOff x="0" y="0"/>
          <a:chExt cx="0" cy="0"/>
        </a:xfrm>
      </p:grpSpPr>
      <p:sp>
        <p:nvSpPr>
          <p:cNvPr id="1048819"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8820" name=""/>
          <p:cNvSpPr/>
          <p:nvPr>
            <p:ph sz="full" idx="1"/>
          </p:nvPr>
        </p:nvSpPr>
        <p:spPr>
          <a:xfrm rot="0">
            <a:off x="228600" y="685800"/>
            <a:ext cx="8686800" cy="5715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c) Grant and apologize </a:t>
            </a:r>
            <a:r>
              <a:rPr altLang="en-US" b="1" lang="en-US">
                <a:latin typeface="Times New Roman" pitchFamily="18" charset="0"/>
                <a:ea typeface="Times New Roman" pitchFamily="18" charset="0"/>
              </a:rPr>
              <a:t>good-naturedly</a:t>
            </a:r>
          </a:p>
          <a:p>
            <a:pPr eaLnBrk="1" hangingPunct="1" indent="0" latinLnBrk="1" lvl="0" marL="0">
              <a:buNone/>
            </a:pPr>
            <a:endParaRPr altLang="en-US" lang="en-US"/>
          </a:p>
          <a:p>
            <a:pPr eaLnBrk="1" hangingPunct="1" indent="0" latinLnBrk="1" lvl="0" marL="0"/>
            <a:endParaRPr altLang="en-US" lang="en-US"/>
          </a:p>
        </p:txBody>
      </p:sp>
      <p:sp>
        <p:nvSpPr>
          <p:cNvPr id="104882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73</a:t>
            </a:fld>
            <a:endParaRPr altLang="en-US" sz="1200" lang="en-US">
              <a:solidFill>
                <a:srgbClr val="898989"/>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1">
  <p:cSld>
    <p:spTree>
      <p:nvGrpSpPr>
        <p:cNvPr id="469" name=""/>
        <p:cNvGrpSpPr/>
        <p:nvPr/>
      </p:nvGrpSpPr>
      <p:grpSpPr>
        <a:xfrm rot="0">
          <a:off x="0" y="0"/>
          <a:ext cx="0" cy="0"/>
          <a:chOff x="0" y="0"/>
          <a:chExt cx="0" cy="0"/>
        </a:xfrm>
      </p:grpSpPr>
      <p:sp>
        <p:nvSpPr>
          <p:cNvPr id="1048822"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7</a:t>
            </a:r>
            <a:r>
              <a:rPr altLang="en-US" b="1" sz="4000" lang="en-US">
                <a:latin typeface="Times New Roman" pitchFamily="18" charset="0"/>
                <a:ea typeface="Times New Roman" pitchFamily="18" charset="0"/>
              </a:rPr>
              <a:t>.  CORRECTNESS </a:t>
            </a:r>
            <a:br/>
            <a:endParaRPr altLang="en-US" b="1" sz="4000" lang="en-US"/>
          </a:p>
        </p:txBody>
      </p:sp>
      <p:sp>
        <p:nvSpPr>
          <p:cNvPr id="1048823" name=""/>
          <p:cNvSpPr/>
          <p:nvPr>
            <p:ph sz="full" idx="1"/>
          </p:nvPr>
        </p:nvSpPr>
        <p:spPr>
          <a:xfrm rot="0">
            <a:off x="2286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514350" latinLnBrk="1" lvl="0" marL="514350">
              <a:lnSpc>
                <a:spcPct val="90000"/>
              </a:lnSpc>
              <a:buFont typeface="Arial" pitchFamily="34" charset="0"/>
              <a:buAutoNum type="alphaUcPeriod" startAt="1"/>
            </a:pPr>
            <a:r>
              <a:rPr altLang="en-US" b="1" sz="3000" lang="en-US">
                <a:latin typeface="Times New Roman" pitchFamily="18" charset="0"/>
                <a:ea typeface="Times New Roman" pitchFamily="18" charset="0"/>
              </a:rPr>
              <a:t>Use </a:t>
            </a:r>
            <a:r>
              <a:rPr altLang="en-US" b="1" sz="3000" lang="en-US">
                <a:latin typeface="Times New Roman" pitchFamily="18" charset="0"/>
                <a:ea typeface="Times New Roman" pitchFamily="18" charset="0"/>
              </a:rPr>
              <a:t>the right level of language</a:t>
            </a:r>
          </a:p>
          <a:p>
            <a:pPr eaLnBrk="1" hangingPunct="1" indent="-514350" latinLnBrk="1" lvl="0" marL="514350">
              <a:lnSpc>
                <a:spcPct val="90000"/>
              </a:lnSpc>
              <a:buNone/>
            </a:pPr>
            <a:r>
              <a:rPr altLang="en-US" b="1" sz="3000" lang="en-US">
                <a:solidFill>
                  <a:srgbClr val="FF0000"/>
                </a:solidFill>
                <a:latin typeface="Times New Roman" pitchFamily="18" charset="0"/>
                <a:ea typeface="Times New Roman" pitchFamily="18" charset="0"/>
              </a:rPr>
              <a:t>Differentiate </a:t>
            </a:r>
            <a:r>
              <a:rPr altLang="en-US" b="1" sz="3000" lang="en-US">
                <a:solidFill>
                  <a:srgbClr val="FF0000"/>
                </a:solidFill>
                <a:latin typeface="Times New Roman" pitchFamily="18" charset="0"/>
                <a:ea typeface="Times New Roman" pitchFamily="18" charset="0"/>
              </a:rPr>
              <a:t>the three levels of language- formal, informal and substandard</a:t>
            </a:r>
          </a:p>
          <a:p>
            <a:pPr eaLnBrk="1" hangingPunct="1" indent="-514350" latinLnBrk="1" lvl="0" marL="514350">
              <a:lnSpc>
                <a:spcPct val="90000"/>
              </a:lnSpc>
              <a:buNone/>
            </a:pPr>
            <a:r>
              <a:rPr altLang="en-US" b="1" sz="3000" lang="en-US">
                <a:latin typeface="Times New Roman" pitchFamily="18" charset="0"/>
                <a:ea typeface="Times New Roman" pitchFamily="18" charset="0"/>
              </a:rPr>
              <a:t>B. Maintain acceptable writing mechanics</a:t>
            </a:r>
          </a:p>
          <a:p>
            <a:pPr eaLnBrk="1" hangingPunct="1" indent="-514350" latinLnBrk="1" lvl="0" marL="514350">
              <a:lnSpc>
                <a:spcPct val="90000"/>
              </a:lnSpc>
              <a:buNone/>
            </a:pPr>
            <a:r>
              <a:rPr altLang="en-US" b="1" sz="3000" lang="en-US">
                <a:solidFill>
                  <a:srgbClr val="0070C0"/>
                </a:solidFill>
                <a:latin typeface="Times New Roman" pitchFamily="18" charset="0"/>
                <a:ea typeface="Times New Roman" pitchFamily="18" charset="0"/>
              </a:rPr>
              <a:t>include correct punctuation, capitalization, </a:t>
            </a:r>
            <a:r>
              <a:rPr altLang="en-US" b="1" sz="3000" lang="en-US">
                <a:solidFill>
                  <a:srgbClr val="0070C0"/>
                </a:solidFill>
                <a:latin typeface="Times New Roman" pitchFamily="18" charset="0"/>
                <a:ea typeface="Times New Roman" pitchFamily="18" charset="0"/>
              </a:rPr>
              <a:t>syllabication.</a:t>
            </a:r>
          </a:p>
          <a:p>
            <a:pPr eaLnBrk="1" hangingPunct="1" indent="-514350" latinLnBrk="1" lvl="0" marL="514350">
              <a:lnSpc>
                <a:spcPct val="90000"/>
              </a:lnSpc>
              <a:buNone/>
            </a:pPr>
            <a:r>
              <a:rPr altLang="en-US" b="1" sz="3000" lang="en-US">
                <a:latin typeface="Times New Roman" pitchFamily="18" charset="0"/>
                <a:ea typeface="Times New Roman" pitchFamily="18" charset="0"/>
              </a:rPr>
              <a:t>C. Choose non-discriminatory expressions</a:t>
            </a:r>
          </a:p>
          <a:p>
            <a:pPr eaLnBrk="1" hangingPunct="1" indent="-514350" latinLnBrk="1" lvl="0" marL="514350">
              <a:lnSpc>
                <a:spcPct val="90000"/>
              </a:lnSpc>
              <a:buNone/>
            </a:pPr>
            <a:r>
              <a:rPr altLang="en-US" b="1" sz="3000" lang="en-US">
                <a:solidFill>
                  <a:srgbClr val="FF0000"/>
                </a:solidFill>
                <a:latin typeface="Times New Roman" pitchFamily="18" charset="0"/>
                <a:ea typeface="Times New Roman" pitchFamily="18" charset="0"/>
              </a:rPr>
              <a:t>equal treatment of the sexes” and nonbiased toward people of different races, ethnic origins, and physical </a:t>
            </a:r>
            <a:r>
              <a:rPr altLang="en-US" b="1" sz="3000" lang="en-US">
                <a:solidFill>
                  <a:srgbClr val="FF0000"/>
                </a:solidFill>
                <a:latin typeface="Times New Roman" pitchFamily="18" charset="0"/>
                <a:ea typeface="Times New Roman" pitchFamily="18" charset="0"/>
              </a:rPr>
              <a:t>features.</a:t>
            </a:r>
          </a:p>
          <a:p>
            <a:pPr eaLnBrk="1" hangingPunct="1" indent="-514350" latinLnBrk="1" lvl="0" marL="514350">
              <a:lnSpc>
                <a:spcPct val="90000"/>
              </a:lnSpc>
              <a:buNone/>
            </a:pPr>
            <a:r>
              <a:rPr altLang="en-US" b="1" sz="3000" lang="en-US">
                <a:latin typeface="Times New Roman" pitchFamily="18" charset="0"/>
                <a:ea typeface="Times New Roman" pitchFamily="18" charset="0"/>
              </a:rPr>
              <a:t>D. Check accuracy of figures, facts and words</a:t>
            </a:r>
          </a:p>
          <a:p>
            <a:pPr eaLnBrk="1" hangingPunct="1" indent="-514350" latinLnBrk="1" lvl="0" marL="514350">
              <a:lnSpc>
                <a:spcPct val="90000"/>
              </a:lnSpc>
            </a:pPr>
            <a:endParaRPr altLang="en-US" sz="3000" lang="en-US"/>
          </a:p>
        </p:txBody>
      </p:sp>
      <p:sp>
        <p:nvSpPr>
          <p:cNvPr id="104882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74</a:t>
            </a:fld>
            <a:endParaRPr altLang="en-US" sz="1200" lang="en-US">
              <a:solidFill>
                <a:srgbClr val="898989"/>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1">
  <p:cSld>
    <p:spTree>
      <p:nvGrpSpPr>
        <p:cNvPr id="470" name=""/>
        <p:cNvGrpSpPr/>
        <p:nvPr/>
      </p:nvGrpSpPr>
      <p:grpSpPr>
        <a:xfrm rot="0">
          <a:off x="0" y="0"/>
          <a:ext cx="0" cy="0"/>
          <a:chOff x="0" y="0"/>
          <a:chExt cx="0" cy="0"/>
        </a:xfrm>
      </p:grpSpPr>
      <p:sp>
        <p:nvSpPr>
          <p:cNvPr id="1048825" name=""/>
          <p:cNvSpPr/>
          <p:nvPr>
            <p:ph type="title" sz="full" idx="0"/>
          </p:nvPr>
        </p:nvSpPr>
        <p:spPr>
          <a:xfrm rot="0">
            <a:off x="457200" y="2286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Tx/>
              <a:buNone/>
            </a:pPr>
            <a:r>
              <a:rPr altLang="en-US" b="1" sz="4000" lang="en-US"/>
              <a:t>CHAPTER FOUR </a:t>
            </a:r>
            <a:r>
              <a:rPr altLang="en-US" b="1" sz="4000" lang="en-US"/>
              <a:t>-</a:t>
            </a:r>
          </a:p>
        </p:txBody>
      </p:sp>
      <p:sp>
        <p:nvSpPr>
          <p:cNvPr id="104882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75</a:t>
            </a:fld>
            <a:endParaRPr altLang="en-US" sz="1200" lang="en-US">
              <a:solidFill>
                <a:srgbClr val="898989"/>
              </a:solidFill>
            </a:endParaRPr>
          </a:p>
        </p:txBody>
      </p:sp>
      <p:sp>
        <p:nvSpPr>
          <p:cNvPr id="1048827" name=""/>
          <p:cNvSpPr/>
          <p:nvPr>
            <p:ph type="body" sz="full" idx="1"/>
          </p:nvPr>
        </p:nvSpPr>
        <p:spPr>
          <a:xfrm rot="0">
            <a:off x="152400" y="838200"/>
            <a:ext cx="8763000" cy="5287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ctr" eaLnBrk="1" hangingPunct="1" indent="0" latinLnBrk="1" lvl="0" marL="0">
              <a:spcBef>
                <a:spcPct val="0"/>
              </a:spcBef>
              <a:buClr>
                <a:srgbClr val="000000"/>
              </a:buClr>
              <a:buNone/>
            </a:pPr>
            <a:r>
              <a:rPr altLang="en-US" b="1" lang="en-US"/>
              <a:t>TYPES   </a:t>
            </a:r>
            <a:r>
              <a:rPr altLang="en-US" b="1" lang="en-US"/>
              <a:t>OF COMMUNICATION   IN   ORGANIZATIONS</a:t>
            </a:r>
            <a:r>
              <a:rPr altLang="en-US" lang="en-US"/>
              <a:t> </a:t>
            </a:r>
          </a:p>
          <a:p>
            <a:pPr algn="ctr" eaLnBrk="1" hangingPunct="1" indent="0" latinLnBrk="1" lvl="0" marL="0">
              <a:spcBef>
                <a:spcPts val="637"/>
              </a:spcBef>
              <a:buClr>
                <a:srgbClr val="0070C0"/>
              </a:buClr>
              <a:buNone/>
            </a:pPr>
            <a:r>
              <a:rPr altLang="en-US" b="1" lang="en-US">
                <a:solidFill>
                  <a:srgbClr val="0070C0"/>
                </a:solidFill>
              </a:rPr>
              <a:t>4.1   </a:t>
            </a:r>
            <a:r>
              <a:rPr altLang="en-US" b="1" lang="en-US">
                <a:solidFill>
                  <a:srgbClr val="0070C0"/>
                </a:solidFill>
              </a:rPr>
              <a:t>INTERNAL   AND   EXTERNAL      COMMUNICATION </a:t>
            </a:r>
          </a:p>
          <a:p>
            <a:pPr eaLnBrk="1" hangingPunct="1" indent="0" latinLnBrk="1" lvl="0" marL="0">
              <a:spcBef>
                <a:spcPts val="637"/>
              </a:spcBef>
              <a:buClr>
                <a:srgbClr val="000000"/>
              </a:buClr>
              <a:buNone/>
            </a:pPr>
            <a:r>
              <a:rPr altLang="en-US" lang="en-US">
                <a:latin typeface="Times New Roman" pitchFamily="18" charset="0"/>
                <a:ea typeface="Times New Roman" pitchFamily="18" charset="0"/>
                <a:sym typeface="Times New Roman" pitchFamily="18" charset="0"/>
              </a:rPr>
              <a:t>Depending on </a:t>
            </a:r>
            <a:r>
              <a:rPr altLang="en-US" b="1" lang="en-US">
                <a:solidFill>
                  <a:srgbClr val="FF0000"/>
                </a:solidFill>
                <a:latin typeface="Times New Roman" pitchFamily="18" charset="0"/>
                <a:ea typeface="Times New Roman" pitchFamily="18" charset="0"/>
                <a:sym typeface="Times New Roman" pitchFamily="18" charset="0"/>
              </a:rPr>
              <a:t>where the business communication occurred</a:t>
            </a:r>
            <a:r>
              <a:rPr altLang="en-US" lang="en-US">
                <a:latin typeface="Times New Roman" pitchFamily="18" charset="0"/>
                <a:ea typeface="Times New Roman" pitchFamily="18" charset="0"/>
                <a:sym typeface="Times New Roman" pitchFamily="18" charset="0"/>
              </a:rPr>
              <a:t> we can categorize communication into </a:t>
            </a:r>
            <a:r>
              <a:rPr altLang="en-US" b="1" lang="en-US">
                <a:latin typeface="Times New Roman" pitchFamily="18" charset="0"/>
                <a:ea typeface="Times New Roman" pitchFamily="18" charset="0"/>
                <a:sym typeface="Times New Roman" pitchFamily="18" charset="0"/>
              </a:rPr>
              <a:t>Internal and External</a:t>
            </a:r>
          </a:p>
          <a:p>
            <a:pPr eaLnBrk="1" hangingPunct="1" indent="0" latinLnBrk="1" lvl="0" marL="0">
              <a:spcBef>
                <a:spcPts val="637"/>
              </a:spcBef>
              <a:buClr>
                <a:srgbClr val="000000"/>
              </a:buClr>
              <a:buNone/>
            </a:pPr>
            <a:endParaRPr altLang="en-US" lang="en-US"/>
          </a:p>
          <a:p>
            <a:pPr eaLnBrk="1" hangingPunct="1" indent="0" latinLnBrk="1" lvl="0" marL="0">
              <a:spcBef>
                <a:spcPts val="637"/>
              </a:spcBef>
              <a:buClr>
                <a:srgbClr val="000000"/>
              </a:buClr>
              <a:buNone/>
            </a:pPr>
            <a:endParaRPr altLang="en-US" lang="en-US"/>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1">
  <p:cSld>
    <p:spTree>
      <p:nvGrpSpPr>
        <p:cNvPr id="471" name=""/>
        <p:cNvGrpSpPr/>
        <p:nvPr/>
      </p:nvGrpSpPr>
      <p:grpSpPr>
        <a:xfrm rot="0">
          <a:off x="0" y="0"/>
          <a:ext cx="0" cy="0"/>
          <a:chOff x="0" y="0"/>
          <a:chExt cx="0" cy="0"/>
        </a:xfrm>
      </p:grpSpPr>
      <p:sp>
        <p:nvSpPr>
          <p:cNvPr id="1048828" name=""/>
          <p:cNvSpPr/>
          <p:nvPr>
            <p:ph type="title" sz="full" idx="0"/>
          </p:nvPr>
        </p:nvSpPr>
        <p:spPr>
          <a:xfrm rot="0">
            <a:off x="457200" y="762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29" name=""/>
          <p:cNvSpPr/>
          <p:nvPr>
            <p:ph type="body" sz="full" idx="1"/>
          </p:nvPr>
        </p:nvSpPr>
        <p:spPr>
          <a:xfrm rot="0">
            <a:off x="152400" y="762000"/>
            <a:ext cx="86868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1. Internal Communication</a:t>
            </a:r>
          </a:p>
          <a:p>
            <a:pPr eaLnBrk="1" hangingPunct="1" indent="0" latinLnBrk="1" lvl="0" marL="0">
              <a:spcBef>
                <a:spcPts val="637"/>
              </a:spcBef>
              <a:buClr>
                <a:srgbClr val="000000"/>
              </a:buClr>
            </a:pPr>
            <a:r>
              <a:rPr altLang="en-US" lang="en-US">
                <a:latin typeface="Times New Roman" pitchFamily="18" charset="0"/>
                <a:ea typeface="Times New Roman" pitchFamily="18" charset="0"/>
                <a:sym typeface="Times New Roman" pitchFamily="18" charset="0"/>
              </a:rPr>
              <a:t>Internal communication </a:t>
            </a:r>
            <a:r>
              <a:rPr altLang="en-US" b="1" lang="en-US">
                <a:solidFill>
                  <a:srgbClr val="0070C0"/>
                </a:solidFill>
                <a:latin typeface="Times New Roman" pitchFamily="18" charset="0"/>
                <a:ea typeface="Times New Roman" pitchFamily="18" charset="0"/>
                <a:sym typeface="Times New Roman" pitchFamily="18" charset="0"/>
              </a:rPr>
              <a:t>involves transmission of information within the organization</a:t>
            </a:r>
          </a:p>
          <a:p>
            <a:pPr eaLnBrk="1" hangingPunct="1" indent="0" latinLnBrk="1" lvl="0" marL="0">
              <a:spcBef>
                <a:spcPts val="637"/>
              </a:spcBef>
              <a:buClr>
                <a:srgbClr val="000000"/>
              </a:buClr>
            </a:pPr>
            <a:r>
              <a:rPr altLang="en-US" lang="en-US">
                <a:latin typeface="Times New Roman" pitchFamily="18" charset="0"/>
                <a:ea typeface="Times New Roman" pitchFamily="18" charset="0"/>
                <a:sym typeface="Times New Roman" pitchFamily="18" charset="0"/>
              </a:rPr>
              <a:t>Among various ways of communicating with companies are </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memos, Reports, </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Meetings, face-to-face </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discussions, teleconference, </a:t>
            </a:r>
          </a:p>
          <a:p>
            <a:pPr eaLnBrk="1" hangingPunct="1" indent="0" latinLnBrk="1" lvl="0" mar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videoconference, notices</a:t>
            </a:r>
            <a:r>
              <a:rPr altLang="en-US" lang="en-US">
                <a:latin typeface="Times New Roman" pitchFamily="18" charset="0"/>
                <a:ea typeface="Times New Roman" pitchFamily="18" charset="0"/>
                <a:sym typeface="Times New Roman" pitchFamily="18" charset="0"/>
              </a:rPr>
              <a:t>, </a:t>
            </a:r>
          </a:p>
        </p:txBody>
      </p:sp>
      <p:sp>
        <p:nvSpPr>
          <p:cNvPr id="1048830"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76</a:t>
            </a:fld>
            <a:endParaRPr altLang="en-US" sz="1200" lang="en-US">
              <a:solidFill>
                <a:srgbClr val="898989"/>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1">
  <p:cSld>
    <p:spTree>
      <p:nvGrpSpPr>
        <p:cNvPr id="472" name=""/>
        <p:cNvGrpSpPr/>
        <p:nvPr/>
      </p:nvGrpSpPr>
      <p:grpSpPr>
        <a:xfrm rot="0">
          <a:off x="0" y="0"/>
          <a:ext cx="0" cy="0"/>
          <a:chOff x="0" y="0"/>
          <a:chExt cx="0" cy="0"/>
        </a:xfrm>
      </p:grpSpPr>
      <p:sp>
        <p:nvSpPr>
          <p:cNvPr id="1048831"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b="1" sz="4000" i="1" lang="en-US">
              <a:latin typeface="Times New Roman" pitchFamily="18" charset="0"/>
              <a:ea typeface="Times New Roman" pitchFamily="18" charset="0"/>
              <a:sym typeface="Times New Roman" pitchFamily="18" charset="0"/>
            </a:endParaRPr>
          </a:p>
        </p:txBody>
      </p:sp>
      <p:sp>
        <p:nvSpPr>
          <p:cNvPr id="1048832" name=""/>
          <p:cNvSpPr/>
          <p:nvPr>
            <p:ph type="body" sz="full" idx="1"/>
          </p:nvPr>
        </p:nvSpPr>
        <p:spPr>
          <a:xfrm rot="0">
            <a:off x="228600" y="990600"/>
            <a:ext cx="8686800" cy="52117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2. External Communication</a:t>
            </a:r>
          </a:p>
          <a:p>
            <a:pPr eaLnBrk="1" hangingPunct="1" indent="0" latinLnBrk="1" lvl="0" marL="0">
              <a:spcBef>
                <a:spcPts val="637"/>
              </a:spcBef>
              <a:buClr>
                <a:srgbClr val="000000"/>
              </a:buClr>
            </a:pPr>
            <a:r>
              <a:rPr altLang="en-US" lang="en-US">
                <a:latin typeface="Times New Roman" pitchFamily="18" charset="0"/>
                <a:ea typeface="Times New Roman" pitchFamily="18" charset="0"/>
                <a:sym typeface="Times New Roman" pitchFamily="18" charset="0"/>
              </a:rPr>
              <a:t>External communication is communication </a:t>
            </a:r>
            <a:r>
              <a:rPr altLang="en-US" b="1" lang="en-US">
                <a:solidFill>
                  <a:srgbClr val="0070C0"/>
                </a:solidFill>
                <a:latin typeface="Times New Roman" pitchFamily="18" charset="0"/>
                <a:ea typeface="Times New Roman" pitchFamily="18" charset="0"/>
                <a:sym typeface="Times New Roman" pitchFamily="18" charset="0"/>
              </a:rPr>
              <a:t>with people outside an organization. </a:t>
            </a:r>
          </a:p>
          <a:p>
            <a:pPr eaLnBrk="1" hangingPunct="1" indent="0" latinLnBrk="1" lvl="0" marL="0">
              <a:spcBef>
                <a:spcPts val="637"/>
              </a:spcBef>
              <a:buClr>
                <a:srgbClr val="000000"/>
              </a:buClr>
            </a:pPr>
            <a:r>
              <a:rPr altLang="en-US" lang="en-US">
                <a:latin typeface="Times New Roman" pitchFamily="18" charset="0"/>
                <a:ea typeface="Times New Roman" pitchFamily="18" charset="0"/>
                <a:sym typeface="Times New Roman" pitchFamily="18" charset="0"/>
              </a:rPr>
              <a:t>It is the organization’s </a:t>
            </a:r>
            <a:r>
              <a:rPr altLang="en-US" b="1" lang="en-US">
                <a:solidFill>
                  <a:srgbClr val="0070C0"/>
                </a:solidFill>
                <a:latin typeface="Times New Roman" pitchFamily="18" charset="0"/>
                <a:ea typeface="Times New Roman" pitchFamily="18" charset="0"/>
                <a:sym typeface="Times New Roman" pitchFamily="18" charset="0"/>
              </a:rPr>
              <a:t>means of establishing contact with the outside word</a:t>
            </a:r>
            <a:r>
              <a:rPr altLang="en-US" lang="en-US">
                <a:latin typeface="Times New Roman" pitchFamily="18" charset="0"/>
                <a:ea typeface="Times New Roman" pitchFamily="18" charset="0"/>
                <a:sym typeface="Times New Roman" pitchFamily="18" charset="0"/>
              </a:rPr>
              <a:t>.</a:t>
            </a:r>
          </a:p>
          <a:p>
            <a:pPr eaLnBrk="1" hangingPunct="1" indent="0" latinLnBrk="1" lvl="0" marL="0">
              <a:spcBef>
                <a:spcPts val="637"/>
              </a:spcBef>
              <a:buClr>
                <a:srgbClr val="000000"/>
              </a:buClr>
            </a:pPr>
            <a:r>
              <a:rPr altLang="en-US" b="1" lang="en-US">
                <a:latin typeface="Times New Roman" pitchFamily="18" charset="0"/>
                <a:ea typeface="Times New Roman" pitchFamily="18" charset="0"/>
                <a:sym typeface="Times New Roman" pitchFamily="18" charset="0"/>
              </a:rPr>
              <a:t>External communication could include</a:t>
            </a:r>
          </a:p>
          <a:p>
            <a:pPr eaLnBrk="1" hangingPunct="1" indent="0" latinLnBrk="1" lvl="0" marL="0">
              <a:spcBef>
                <a:spcPts val="637"/>
              </a:spcBef>
              <a:buClr>
                <a:srgbClr val="000000"/>
              </a:buClr>
            </a:pPr>
            <a:r>
              <a:rPr altLang="en-US" lang="en-US">
                <a:latin typeface="Times New Roman" pitchFamily="18" charset="0"/>
                <a:ea typeface="Times New Roman" pitchFamily="18" charset="0"/>
                <a:sym typeface="Times New Roman" pitchFamily="18" charset="0"/>
              </a:rPr>
              <a:t> </a:t>
            </a:r>
            <a:r>
              <a:rPr altLang="en-US" lang="en-US">
                <a:solidFill>
                  <a:srgbClr val="FF0000"/>
                </a:solidFill>
                <a:latin typeface="Times New Roman" pitchFamily="18" charset="0"/>
                <a:ea typeface="Times New Roman" pitchFamily="18" charset="0"/>
                <a:sym typeface="Times New Roman" pitchFamily="18" charset="0"/>
              </a:rPr>
              <a:t>business letters, press releases, </a:t>
            </a:r>
          </a:p>
          <a:p>
            <a:pPr eaLnBrk="1" hangingPunct="1" indent="0" latinLnBrk="1" lvl="0" marL="0">
              <a:spcBef>
                <a:spcPts val="637"/>
              </a:spcBef>
              <a:buClr>
                <a:srgbClr val="FF0000"/>
              </a:buClr>
            </a:pPr>
            <a:r>
              <a:rPr altLang="en-US" lang="en-US">
                <a:solidFill>
                  <a:srgbClr val="FF0000"/>
                </a:solidFill>
                <a:latin typeface="Times New Roman" pitchFamily="18" charset="0"/>
                <a:ea typeface="Times New Roman" pitchFamily="18" charset="0"/>
                <a:sym typeface="Times New Roman" pitchFamily="18" charset="0"/>
              </a:rPr>
              <a:t>advertisements, leaflets, invitations, </a:t>
            </a:r>
          </a:p>
          <a:p>
            <a:pPr eaLnBrk="1" hangingPunct="1" indent="0" latinLnBrk="1" lvl="0" marL="0">
              <a:spcBef>
                <a:spcPts val="637"/>
              </a:spcBef>
              <a:buClr>
                <a:srgbClr val="FF0000"/>
              </a:buClr>
            </a:pPr>
            <a:r>
              <a:rPr altLang="en-US" lang="en-US">
                <a:solidFill>
                  <a:srgbClr val="FF0000"/>
                </a:solidFill>
                <a:latin typeface="Times New Roman" pitchFamily="18" charset="0"/>
                <a:ea typeface="Times New Roman" pitchFamily="18" charset="0"/>
                <a:sym typeface="Times New Roman" pitchFamily="18" charset="0"/>
              </a:rPr>
              <a:t>telegrams, telemessages, proposals</a:t>
            </a:r>
            <a:r>
              <a:rPr altLang="en-US" lang="en-US">
                <a:latin typeface="Times New Roman" pitchFamily="18" charset="0"/>
                <a:ea typeface="Times New Roman" pitchFamily="18" charset="0"/>
                <a:sym typeface="Times New Roman" pitchFamily="18" charset="0"/>
              </a:rPr>
              <a:t>, </a:t>
            </a:r>
          </a:p>
          <a:p>
            <a:pPr eaLnBrk="1" hangingPunct="1" indent="0" latinLnBrk="1" lvl="0" marL="0">
              <a:spcBef>
                <a:spcPts val="637"/>
              </a:spcBef>
              <a:buClr>
                <a:srgbClr val="000000"/>
              </a:buClr>
              <a:buNone/>
            </a:pPr>
            <a:endParaRPr altLang="en-US" lang="en-US">
              <a:latin typeface="Times New Roman" pitchFamily="18" charset="0"/>
              <a:ea typeface="Times New Roman" pitchFamily="18" charset="0"/>
              <a:sym typeface="Times New Roman" pitchFamily="18" charset="0"/>
            </a:endParaRPr>
          </a:p>
        </p:txBody>
      </p:sp>
      <p:sp>
        <p:nvSpPr>
          <p:cNvPr id="104883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77</a:t>
            </a:fld>
            <a:endParaRPr altLang="en-US" sz="1200" lang="en-US">
              <a:solidFill>
                <a:srgbClr val="898989"/>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1">
  <p:cSld>
    <p:spTree>
      <p:nvGrpSpPr>
        <p:cNvPr id="473" name=""/>
        <p:cNvGrpSpPr/>
        <p:nvPr/>
      </p:nvGrpSpPr>
      <p:grpSpPr>
        <a:xfrm rot="0">
          <a:off x="0" y="0"/>
          <a:ext cx="0" cy="0"/>
          <a:chOff x="0" y="0"/>
          <a:chExt cx="0" cy="0"/>
        </a:xfrm>
      </p:grpSpPr>
      <p:sp>
        <p:nvSpPr>
          <p:cNvPr id="1048834" name=""/>
          <p:cNvSpPr/>
          <p:nvPr>
            <p:ph type="title" sz="full" idx="0"/>
          </p:nvPr>
        </p:nvSpPr>
        <p:spPr>
          <a:xfrm rot="0">
            <a:off x="457200" y="274637"/>
            <a:ext cx="8229600" cy="715962"/>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indent="-342900" latinLnBrk="1" lvl="0" marL="342900"/>
            <a:br/>
            <a:r>
              <a:rPr altLang="en-US" b="1" sz="2400" lang="en-US">
                <a:solidFill>
                  <a:srgbClr val="FF0000"/>
                </a:solidFill>
                <a:latin typeface="Times New Roman" pitchFamily="18" charset="0"/>
                <a:ea typeface="Times New Roman" pitchFamily="18" charset="0"/>
                <a:sym typeface="Times New Roman" pitchFamily="18" charset="0"/>
              </a:rPr>
              <a:t>4.2 </a:t>
            </a:r>
            <a:r>
              <a:rPr altLang="en-US" b="1" sz="2400" lang="en-US">
                <a:solidFill>
                  <a:srgbClr val="FF0000"/>
                </a:solidFill>
                <a:latin typeface="Times New Roman" pitchFamily="18" charset="0"/>
                <a:ea typeface="Times New Roman" pitchFamily="18" charset="0"/>
                <a:sym typeface="Times New Roman" pitchFamily="18" charset="0"/>
              </a:rPr>
              <a:t>FORMAL  AND   INFORMAL   FLOW   OF  COMMUNICATION</a:t>
            </a:r>
            <a:br/>
            <a:endParaRPr altLang="en-US" sz="1400" lang="en-US">
              <a:solidFill>
                <a:srgbClr val="FF0000"/>
              </a:solidFill>
              <a:latin typeface="Times New Roman" pitchFamily="18" charset="0"/>
              <a:ea typeface="Times New Roman" pitchFamily="18" charset="0"/>
              <a:sym typeface="Times New Roman" pitchFamily="18" charset="0"/>
            </a:endParaRPr>
          </a:p>
        </p:txBody>
      </p:sp>
      <p:sp>
        <p:nvSpPr>
          <p:cNvPr id="1048835" name=""/>
          <p:cNvSpPr/>
          <p:nvPr>
            <p:ph type="body" sz="full" idx="1"/>
          </p:nvPr>
        </p:nvSpPr>
        <p:spPr>
          <a:xfrm rot="0">
            <a:off x="457200" y="990600"/>
            <a:ext cx="8229600" cy="51355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spcBef>
                <a:spcPct val="0"/>
              </a:spcBef>
              <a:buClr>
                <a:srgbClr val="000000"/>
              </a:buClr>
              <a:buNone/>
            </a:pPr>
            <a:r>
              <a:rPr altLang="en-US" b="1" sz="2800" lang="en-US">
                <a:latin typeface="Times New Roman" pitchFamily="18" charset="0"/>
                <a:ea typeface="Times New Roman" pitchFamily="18" charset="0"/>
                <a:sym typeface="Times New Roman" pitchFamily="18" charset="0"/>
              </a:rPr>
              <a:t>1. FORMAL   FLOW   OF   COMMUNICATION</a:t>
            </a:r>
          </a:p>
          <a:p>
            <a:pPr eaLnBrk="1" hangingPunct="1" indent="0" latinLnBrk="1" lvl="0" marL="0">
              <a:lnSpc>
                <a:spcPct val="90000"/>
              </a:lnSpc>
              <a:spcBef>
                <a:spcPts val="562"/>
              </a:spcBef>
              <a:buClr>
                <a:srgbClr val="7030A0"/>
              </a:buClr>
              <a:buFont typeface="Noto Sans Symbols" pitchFamily="0" charset="1"/>
              <a:buChar char="✔"/>
            </a:pPr>
            <a:r>
              <a:rPr altLang="en-US" b="1" sz="2800" lang="en-US">
                <a:solidFill>
                  <a:srgbClr val="7030A0"/>
                </a:solidFill>
                <a:latin typeface="Times New Roman" pitchFamily="18" charset="0"/>
                <a:ea typeface="Times New Roman" pitchFamily="18" charset="0"/>
                <a:sym typeface="Times New Roman" pitchFamily="18" charset="0"/>
              </a:rPr>
              <a:t>flows along the organization’s lines of authority</a:t>
            </a:r>
          </a:p>
          <a:p>
            <a:pPr eaLnBrk="1" hangingPunct="1" indent="0" latinLnBrk="1" lvl="0" marL="0">
              <a:lnSpc>
                <a:spcPct val="90000"/>
              </a:lnSpc>
              <a:spcBef>
                <a:spcPts val="562"/>
              </a:spcBef>
              <a:buClr>
                <a:srgbClr val="0070C0"/>
              </a:buClr>
              <a:buFont typeface="Noto Sans Symbols" pitchFamily="0" charset="1"/>
              <a:buChar char="✔"/>
            </a:pPr>
            <a:r>
              <a:rPr altLang="en-US" b="1" sz="2800" lang="en-US">
                <a:solidFill>
                  <a:srgbClr val="0070C0"/>
                </a:solidFill>
                <a:latin typeface="Times New Roman" pitchFamily="18" charset="0"/>
                <a:ea typeface="Times New Roman" pitchFamily="18" charset="0"/>
                <a:sym typeface="Times New Roman" pitchFamily="18" charset="0"/>
              </a:rPr>
              <a:t>intentionally defined &amp; designed by the organization</a:t>
            </a:r>
          </a:p>
          <a:p>
            <a:pPr eaLnBrk="1" hangingPunct="1" indent="0" latinLnBrk="1" lvl="0" marL="0">
              <a:lnSpc>
                <a:spcPct val="90000"/>
              </a:lnSpc>
              <a:spcBef>
                <a:spcPts val="562"/>
              </a:spcBef>
              <a:buClr>
                <a:srgbClr val="000000"/>
              </a:buClr>
              <a:buNone/>
            </a:pPr>
            <a:r>
              <a:rPr altLang="en-US" b="1" sz="2800" lang="en-US">
                <a:latin typeface="Times New Roman" pitchFamily="18" charset="0"/>
                <a:ea typeface="Times New Roman" pitchFamily="18" charset="0"/>
                <a:sym typeface="Times New Roman" pitchFamily="18" charset="0"/>
              </a:rPr>
              <a:t>A.  Downward Communication </a:t>
            </a:r>
          </a:p>
          <a:p>
            <a:pPr eaLnBrk="1" hangingPunct="1" indent="0" latinLnBrk="1" lvl="0" marL="0">
              <a:lnSpc>
                <a:spcPct val="90000"/>
              </a:lnSpc>
              <a:spcBef>
                <a:spcPts val="562"/>
              </a:spcBef>
              <a:buClr>
                <a:srgbClr val="000000"/>
              </a:buClr>
              <a:buFont typeface="Noto Sans Symbols" pitchFamily="0" charset="1"/>
              <a:buChar char="❖"/>
            </a:pPr>
            <a:r>
              <a:rPr altLang="en-US" b="1" sz="2800" lang="en-US">
                <a:latin typeface="Times New Roman" pitchFamily="18" charset="0"/>
                <a:ea typeface="Times New Roman" pitchFamily="18" charset="0"/>
                <a:sym typeface="Times New Roman" pitchFamily="18" charset="0"/>
              </a:rPr>
              <a:t>Message </a:t>
            </a:r>
            <a:r>
              <a:rPr altLang="en-US" b="1" sz="2800" lang="en-US">
                <a:solidFill>
                  <a:srgbClr val="FF0000"/>
                </a:solidFill>
                <a:latin typeface="Times New Roman" pitchFamily="18" charset="0"/>
                <a:ea typeface="Times New Roman" pitchFamily="18" charset="0"/>
                <a:sym typeface="Times New Roman" pitchFamily="18" charset="0"/>
              </a:rPr>
              <a:t>exchange between two or more levels of the organization hierarchy</a:t>
            </a:r>
            <a:r>
              <a:rPr altLang="en-US" b="1" sz="2800" lang="en-US">
                <a:latin typeface="Times New Roman" pitchFamily="18" charset="0"/>
                <a:ea typeface="Times New Roman" pitchFamily="18" charset="0"/>
                <a:sym typeface="Times New Roman" pitchFamily="18" charset="0"/>
              </a:rPr>
              <a:t> is called </a:t>
            </a:r>
            <a:r>
              <a:rPr altLang="en-US" b="1" sz="2800" lang="en-US">
                <a:solidFill>
                  <a:srgbClr val="00B0F0"/>
                </a:solidFill>
                <a:latin typeface="Times New Roman" pitchFamily="18" charset="0"/>
                <a:ea typeface="Times New Roman" pitchFamily="18" charset="0"/>
                <a:sym typeface="Times New Roman" pitchFamily="18" charset="0"/>
              </a:rPr>
              <a:t>vertical communication.</a:t>
            </a:r>
          </a:p>
          <a:p>
            <a:pPr eaLnBrk="1" hangingPunct="1" indent="0" latinLnBrk="1" lvl="0" marL="0">
              <a:lnSpc>
                <a:spcPct val="90000"/>
              </a:lnSpc>
              <a:spcBef>
                <a:spcPts val="562"/>
              </a:spcBef>
              <a:buClr>
                <a:srgbClr val="000000"/>
              </a:buClr>
              <a:buFont typeface="Noto Sans Symbols" pitchFamily="0" charset="1"/>
              <a:buChar char="❖"/>
            </a:pPr>
            <a:r>
              <a:rPr altLang="en-US" b="1" sz="2800" lang="en-US">
                <a:latin typeface="Times New Roman" pitchFamily="18" charset="0"/>
                <a:ea typeface="Times New Roman" pitchFamily="18" charset="0"/>
                <a:sym typeface="Times New Roman" pitchFamily="18" charset="0"/>
              </a:rPr>
              <a:t>This type of communication involves</a:t>
            </a:r>
          </a:p>
          <a:p>
            <a:pPr eaLnBrk="1" hangingPunct="1" indent="0" latinLnBrk="1" lvl="0" marL="0">
              <a:lnSpc>
                <a:spcPct val="90000"/>
              </a:lnSpc>
              <a:spcBef>
                <a:spcPts val="562"/>
              </a:spcBef>
              <a:buClr>
                <a:srgbClr val="000000"/>
              </a:buClr>
              <a:buFont typeface="Noto Sans Symbols" pitchFamily="0" charset="1"/>
              <a:buChar char="⮚"/>
            </a:pPr>
            <a:r>
              <a:rPr altLang="en-US" b="1" sz="2800" lang="en-US">
                <a:latin typeface="Times New Roman" pitchFamily="18" charset="0"/>
                <a:ea typeface="Times New Roman" pitchFamily="18" charset="0"/>
                <a:sym typeface="Times New Roman" pitchFamily="18" charset="0"/>
              </a:rPr>
              <a:t> </a:t>
            </a:r>
            <a:r>
              <a:rPr altLang="en-US" b="1" sz="2800" lang="en-US">
                <a:solidFill>
                  <a:srgbClr val="FF0000"/>
                </a:solidFill>
                <a:latin typeface="Times New Roman" pitchFamily="18" charset="0"/>
                <a:ea typeface="Times New Roman" pitchFamily="18" charset="0"/>
                <a:sym typeface="Times New Roman" pitchFamily="18" charset="0"/>
              </a:rPr>
              <a:t>job directions, </a:t>
            </a:r>
          </a:p>
          <a:p>
            <a:pPr eaLnBrk="1" hangingPunct="1" indent="0" latinLnBrk="1" lvl="0" marL="0">
              <a:lnSpc>
                <a:spcPct val="90000"/>
              </a:lnSpc>
              <a:spcBef>
                <a:spcPts val="562"/>
              </a:spcBef>
              <a:buClr>
                <a:srgbClr val="FF0000"/>
              </a:buClr>
              <a:buFont typeface="Noto Sans Symbols" pitchFamily="0" charset="1"/>
              <a:buChar char="⮚"/>
            </a:pPr>
            <a:r>
              <a:rPr altLang="en-US" b="1" sz="2800" lang="en-US">
                <a:solidFill>
                  <a:srgbClr val="FF0000"/>
                </a:solidFill>
                <a:latin typeface="Times New Roman" pitchFamily="18" charset="0"/>
                <a:ea typeface="Times New Roman" pitchFamily="18" charset="0"/>
                <a:sym typeface="Times New Roman" pitchFamily="18" charset="0"/>
              </a:rPr>
              <a:t>assignment of tasks &amp; responsibilities, </a:t>
            </a:r>
          </a:p>
        </p:txBody>
      </p:sp>
      <p:sp>
        <p:nvSpPr>
          <p:cNvPr id="104883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78</a:t>
            </a:fld>
            <a:endParaRPr altLang="en-US" sz="1200" lang="en-US">
              <a:solidFill>
                <a:srgbClr val="898989"/>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1">
  <p:cSld>
    <p:spTree>
      <p:nvGrpSpPr>
        <p:cNvPr id="474" name=""/>
        <p:cNvGrpSpPr/>
        <p:nvPr/>
      </p:nvGrpSpPr>
      <p:grpSpPr>
        <a:xfrm rot="0">
          <a:off x="0" y="0"/>
          <a:ext cx="0" cy="0"/>
          <a:chOff x="0" y="0"/>
          <a:chExt cx="0" cy="0"/>
        </a:xfrm>
      </p:grpSpPr>
      <p:sp>
        <p:nvSpPr>
          <p:cNvPr id="1048837" name=""/>
          <p:cNvSpPr/>
          <p:nvPr>
            <p:ph type="title" sz="full" idx="0"/>
          </p:nvPr>
        </p:nvSpPr>
        <p:spPr>
          <a:xfrm rot="0">
            <a:off x="457200" y="1524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38" name=""/>
          <p:cNvSpPr/>
          <p:nvPr>
            <p:ph type="body" sz="full" idx="1"/>
          </p:nvPr>
        </p:nvSpPr>
        <p:spPr>
          <a:xfrm rot="0">
            <a:off x="457200" y="762000"/>
            <a:ext cx="8229600" cy="53641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spcBef>
                <a:spcPct val="0"/>
              </a:spcBef>
              <a:buClr>
                <a:srgbClr val="FF0000"/>
              </a:buClr>
              <a:buFont typeface="Noto Sans Symbols" pitchFamily="0" charset="1"/>
              <a:buChar char="⮚"/>
            </a:pPr>
            <a:r>
              <a:rPr altLang="en-US" b="1" sz="2600" lang="en-US">
                <a:solidFill>
                  <a:srgbClr val="FF0000"/>
                </a:solidFill>
                <a:latin typeface="Times New Roman" pitchFamily="18" charset="0"/>
                <a:ea typeface="Times New Roman" pitchFamily="18" charset="0"/>
                <a:sym typeface="Times New Roman" pitchFamily="18" charset="0"/>
              </a:rPr>
              <a:t>performance feedback, </a:t>
            </a:r>
          </a:p>
          <a:p>
            <a:pPr eaLnBrk="1" hangingPunct="1" latinLnBrk="1" lvl="0">
              <a:lnSpc>
                <a:spcPct val="80000"/>
              </a:lnSpc>
              <a:spcBef>
                <a:spcPts val="512"/>
              </a:spcBef>
              <a:buClr>
                <a:srgbClr val="FF0000"/>
              </a:buClr>
              <a:buFont typeface="Noto Sans Symbols" pitchFamily="0" charset="1"/>
              <a:buChar char="⮚"/>
            </a:pPr>
            <a:r>
              <a:rPr altLang="en-US" b="1" sz="2600" lang="en-US">
                <a:solidFill>
                  <a:srgbClr val="FF0000"/>
                </a:solidFill>
                <a:latin typeface="Times New Roman" pitchFamily="18" charset="0"/>
                <a:ea typeface="Times New Roman" pitchFamily="18" charset="0"/>
                <a:sym typeface="Times New Roman" pitchFamily="18" charset="0"/>
              </a:rPr>
              <a:t>certain information concerning the organization’s strategies &amp; goals. </a:t>
            </a:r>
          </a:p>
          <a:p>
            <a:pPr eaLnBrk="1" hangingPunct="1" latinLnBrk="1" lvl="0">
              <a:lnSpc>
                <a:spcPct val="80000"/>
              </a:lnSpc>
              <a:spcBef>
                <a:spcPts val="512"/>
              </a:spcBef>
              <a:buClr>
                <a:srgbClr val="FF0000"/>
              </a:buClr>
              <a:buFont typeface="Noto Sans Symbols" pitchFamily="0" charset="1"/>
              <a:buChar char="⮚"/>
            </a:pPr>
            <a:r>
              <a:rPr altLang="en-US" b="1" sz="2600" lang="en-US">
                <a:solidFill>
                  <a:srgbClr val="FF0000"/>
                </a:solidFill>
                <a:latin typeface="Times New Roman" pitchFamily="18" charset="0"/>
                <a:ea typeface="Times New Roman" pitchFamily="18" charset="0"/>
                <a:sym typeface="Times New Roman" pitchFamily="18" charset="0"/>
              </a:rPr>
              <a:t>Speeches, </a:t>
            </a:r>
          </a:p>
          <a:p>
            <a:pPr eaLnBrk="1" hangingPunct="1" latinLnBrk="1" lvl="0">
              <a:lnSpc>
                <a:spcPct val="80000"/>
              </a:lnSpc>
              <a:spcBef>
                <a:spcPts val="512"/>
              </a:spcBef>
              <a:buClr>
                <a:srgbClr val="FF0000"/>
              </a:buClr>
              <a:buFont typeface="Noto Sans Symbols" pitchFamily="0" charset="1"/>
              <a:buChar char="⮚"/>
            </a:pPr>
            <a:r>
              <a:rPr altLang="en-US" b="1" sz="2600" lang="en-US">
                <a:solidFill>
                  <a:srgbClr val="FF0000"/>
                </a:solidFill>
                <a:latin typeface="Times New Roman" pitchFamily="18" charset="0"/>
                <a:ea typeface="Times New Roman" pitchFamily="18" charset="0"/>
                <a:sym typeface="Times New Roman" pitchFamily="18" charset="0"/>
              </a:rPr>
              <a:t>policy &amp; procedure manuals, </a:t>
            </a:r>
          </a:p>
          <a:p>
            <a:pPr eaLnBrk="1" hangingPunct="1" latinLnBrk="1" lvl="0">
              <a:lnSpc>
                <a:spcPct val="80000"/>
              </a:lnSpc>
              <a:spcBef>
                <a:spcPts val="512"/>
              </a:spcBef>
              <a:buClr>
                <a:srgbClr val="FF0000"/>
              </a:buClr>
              <a:buFont typeface="Noto Sans Symbols" pitchFamily="0" charset="1"/>
              <a:buChar char="⮚"/>
            </a:pPr>
            <a:r>
              <a:rPr altLang="en-US" b="1" sz="2600" lang="en-US">
                <a:solidFill>
                  <a:srgbClr val="FF0000"/>
                </a:solidFill>
                <a:latin typeface="Times New Roman" pitchFamily="18" charset="0"/>
                <a:ea typeface="Times New Roman" pitchFamily="18" charset="0"/>
                <a:sym typeface="Times New Roman" pitchFamily="18" charset="0"/>
              </a:rPr>
              <a:t>employee handbooks</a:t>
            </a:r>
          </a:p>
          <a:p>
            <a:pPr eaLnBrk="1" hangingPunct="1" latinLnBrk="1" lvl="0">
              <a:lnSpc>
                <a:spcPct val="80000"/>
              </a:lnSpc>
              <a:spcBef>
                <a:spcPts val="587"/>
              </a:spcBef>
              <a:buClr>
                <a:srgbClr val="000000"/>
              </a:buClr>
              <a:buNone/>
            </a:pPr>
            <a:r>
              <a:rPr altLang="en-US" b="1" sz="3000" lang="en-US">
                <a:latin typeface="Times New Roman" pitchFamily="18" charset="0"/>
                <a:ea typeface="Times New Roman" pitchFamily="18" charset="0"/>
                <a:sym typeface="Times New Roman" pitchFamily="18" charset="0"/>
              </a:rPr>
              <a:t>Means of downward communication are:</a:t>
            </a:r>
          </a:p>
          <a:p>
            <a:pPr eaLnBrk="1" hangingPunct="1" latinLnBrk="1" lvl="0">
              <a:lnSpc>
                <a:spcPct val="80000"/>
              </a:lnSpc>
              <a:spcBef>
                <a:spcPts val="587"/>
              </a:spcBef>
              <a:buClr>
                <a:srgbClr val="0070C0"/>
              </a:buClr>
              <a:buFont typeface="Noto Sans Symbols" pitchFamily="0" charset="1"/>
              <a:buChar char="✔"/>
            </a:pPr>
            <a:r>
              <a:rPr altLang="en-US" b="1" sz="3000" lang="en-US">
                <a:solidFill>
                  <a:srgbClr val="0070C0"/>
                </a:solidFill>
                <a:latin typeface="Times New Roman" pitchFamily="18" charset="0"/>
                <a:ea typeface="Times New Roman" pitchFamily="18" charset="0"/>
                <a:sym typeface="Times New Roman" pitchFamily="18" charset="0"/>
              </a:rPr>
              <a:t>conferences, </a:t>
            </a:r>
          </a:p>
          <a:p>
            <a:pPr eaLnBrk="1" hangingPunct="1" latinLnBrk="1" lvl="0">
              <a:lnSpc>
                <a:spcPct val="80000"/>
              </a:lnSpc>
              <a:spcBef>
                <a:spcPts val="587"/>
              </a:spcBef>
              <a:buClr>
                <a:srgbClr val="0070C0"/>
              </a:buClr>
              <a:buFont typeface="Noto Sans Symbols" pitchFamily="0" charset="1"/>
              <a:buChar char="✔"/>
            </a:pPr>
            <a:r>
              <a:rPr altLang="en-US" b="1" sz="3000" lang="en-US">
                <a:solidFill>
                  <a:srgbClr val="0070C0"/>
                </a:solidFill>
                <a:latin typeface="Times New Roman" pitchFamily="18" charset="0"/>
                <a:ea typeface="Times New Roman" pitchFamily="18" charset="0"/>
                <a:sym typeface="Times New Roman" pitchFamily="18" charset="0"/>
              </a:rPr>
              <a:t>telephone conversations, </a:t>
            </a:r>
          </a:p>
          <a:p>
            <a:pPr eaLnBrk="1" hangingPunct="1" latinLnBrk="1" lvl="0">
              <a:lnSpc>
                <a:spcPct val="80000"/>
              </a:lnSpc>
              <a:spcBef>
                <a:spcPts val="587"/>
              </a:spcBef>
              <a:buClr>
                <a:srgbClr val="0070C0"/>
              </a:buClr>
              <a:buFont typeface="Noto Sans Symbols" pitchFamily="0" charset="1"/>
              <a:buChar char="✔"/>
            </a:pPr>
            <a:r>
              <a:rPr altLang="en-US" b="1" sz="3000" lang="en-US">
                <a:solidFill>
                  <a:srgbClr val="0070C0"/>
                </a:solidFill>
                <a:latin typeface="Times New Roman" pitchFamily="18" charset="0"/>
                <a:ea typeface="Times New Roman" pitchFamily="18" charset="0"/>
                <a:sym typeface="Times New Roman" pitchFamily="18" charset="0"/>
              </a:rPr>
              <a:t>company news letters, </a:t>
            </a:r>
          </a:p>
          <a:p>
            <a:pPr eaLnBrk="1" hangingPunct="1" latinLnBrk="1" lvl="0">
              <a:lnSpc>
                <a:spcPct val="80000"/>
              </a:lnSpc>
              <a:spcBef>
                <a:spcPts val="587"/>
              </a:spcBef>
              <a:buClr>
                <a:srgbClr val="0070C0"/>
              </a:buClr>
              <a:buFont typeface="Noto Sans Symbols" pitchFamily="0" charset="1"/>
              <a:buChar char="✔"/>
            </a:pPr>
            <a:r>
              <a:rPr altLang="en-US" b="1" sz="3000" lang="en-US">
                <a:solidFill>
                  <a:srgbClr val="0070C0"/>
                </a:solidFill>
                <a:latin typeface="Times New Roman" pitchFamily="18" charset="0"/>
                <a:ea typeface="Times New Roman" pitchFamily="18" charset="0"/>
                <a:sym typeface="Times New Roman" pitchFamily="18" charset="0"/>
              </a:rPr>
              <a:t>policy manuals, bulletin, </a:t>
            </a:r>
          </a:p>
          <a:p>
            <a:pPr eaLnBrk="1" hangingPunct="1" latinLnBrk="1" lvl="0">
              <a:lnSpc>
                <a:spcPct val="80000"/>
              </a:lnSpc>
              <a:spcBef>
                <a:spcPts val="587"/>
              </a:spcBef>
              <a:buClr>
                <a:srgbClr val="0070C0"/>
              </a:buClr>
              <a:buFont typeface="Noto Sans Symbols" pitchFamily="0" charset="1"/>
              <a:buChar char="✔"/>
            </a:pPr>
            <a:r>
              <a:rPr altLang="en-US" b="1" sz="3000" lang="en-US">
                <a:solidFill>
                  <a:srgbClr val="0070C0"/>
                </a:solidFill>
                <a:latin typeface="Times New Roman" pitchFamily="18" charset="0"/>
                <a:ea typeface="Times New Roman" pitchFamily="18" charset="0"/>
                <a:sym typeface="Times New Roman" pitchFamily="18" charset="0"/>
              </a:rPr>
              <a:t>board announcements and video tapes.</a:t>
            </a:r>
          </a:p>
          <a:p>
            <a:pPr eaLnBrk="1" hangingPunct="1" latinLnBrk="1" lvl="0">
              <a:lnSpc>
                <a:spcPct val="80000"/>
              </a:lnSpc>
              <a:spcBef>
                <a:spcPts val="587"/>
              </a:spcBef>
              <a:buClr>
                <a:srgbClr val="000000"/>
              </a:buClr>
              <a:buNone/>
            </a:pPr>
            <a:endParaRPr altLang="en-US" b="1" sz="3000" lang="en-US">
              <a:latin typeface="Times New Roman" pitchFamily="18" charset="0"/>
              <a:ea typeface="Times New Roman" pitchFamily="18" charset="0"/>
              <a:sym typeface="Times New Roman" pitchFamily="18" charset="0"/>
            </a:endParaRPr>
          </a:p>
        </p:txBody>
      </p:sp>
      <p:sp>
        <p:nvSpPr>
          <p:cNvPr id="1048839"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79</a:t>
            </a:fld>
            <a:endParaRPr altLang="en-US" sz="1200" lang="en-US">
              <a:solidFill>
                <a:srgbClr val="898989"/>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1">
  <p:cSld>
    <p:spTree>
      <p:nvGrpSpPr>
        <p:cNvPr id="475" name=""/>
        <p:cNvGrpSpPr/>
        <p:nvPr/>
      </p:nvGrpSpPr>
      <p:grpSpPr>
        <a:xfrm rot="0">
          <a:off x="0" y="0"/>
          <a:ext cx="0" cy="0"/>
          <a:chOff x="0" y="0"/>
          <a:chExt cx="0" cy="0"/>
        </a:xfrm>
      </p:grpSpPr>
      <p:sp>
        <p:nvSpPr>
          <p:cNvPr id="1048840" name=""/>
          <p:cNvSpPr/>
          <p:nvPr>
            <p:ph type="title" sz="full" idx="0"/>
          </p:nvPr>
        </p:nvSpPr>
        <p:spPr>
          <a:xfrm rot="0">
            <a:off x="457200" y="228600"/>
            <a:ext cx="8229600" cy="914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sz="3200" lang="en-US">
                <a:latin typeface="Times New Roman" pitchFamily="18" charset="0"/>
                <a:ea typeface="Times New Roman" pitchFamily="18" charset="0"/>
                <a:sym typeface="Times New Roman" pitchFamily="18" charset="0"/>
              </a:rPr>
              <a:t>Most downward communication involves information in one of five categories: </a:t>
            </a:r>
          </a:p>
        </p:txBody>
      </p:sp>
      <p:sp>
        <p:nvSpPr>
          <p:cNvPr id="1048841" name=""/>
          <p:cNvSpPr/>
          <p:nvPr>
            <p:ph type="body" sz="full" idx="1"/>
          </p:nvPr>
        </p:nvSpPr>
        <p:spPr>
          <a:xfrm rot="0">
            <a:off x="228600" y="1219200"/>
            <a:ext cx="8686800" cy="4906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sz="2800" i="1" lang="en-US">
                <a:latin typeface="Times New Roman" pitchFamily="18" charset="0"/>
                <a:ea typeface="Times New Roman" pitchFamily="18" charset="0"/>
                <a:sym typeface="Times New Roman" pitchFamily="18" charset="0"/>
              </a:rPr>
              <a:t>Job instructions –</a:t>
            </a:r>
            <a:r>
              <a:rPr altLang="en-US" b="1" sz="2800" lang="en-US">
                <a:latin typeface="Times New Roman" pitchFamily="18" charset="0"/>
                <a:ea typeface="Times New Roman" pitchFamily="18" charset="0"/>
                <a:sym typeface="Times New Roman" pitchFamily="18" charset="0"/>
              </a:rPr>
              <a:t> </a:t>
            </a:r>
            <a:r>
              <a:rPr altLang="en-US" b="1" sz="2800" lang="en-US">
                <a:solidFill>
                  <a:srgbClr val="0070C0"/>
                </a:solidFill>
                <a:latin typeface="Times New Roman" pitchFamily="18" charset="0"/>
                <a:ea typeface="Times New Roman" pitchFamily="18" charset="0"/>
                <a:sym typeface="Times New Roman" pitchFamily="18" charset="0"/>
              </a:rPr>
              <a:t>directions about what to do or how to do it. </a:t>
            </a:r>
          </a:p>
          <a:p>
            <a:pPr eaLnBrk="1" hangingPunct="1" latinLnBrk="1" lvl="0">
              <a:spcBef>
                <a:spcPts val="562"/>
              </a:spcBef>
              <a:buClr>
                <a:srgbClr val="000000"/>
              </a:buClr>
            </a:pPr>
            <a:r>
              <a:rPr altLang="en-US" b="1" sz="2800" i="1" lang="en-US">
                <a:latin typeface="Times New Roman" pitchFamily="18" charset="0"/>
                <a:ea typeface="Times New Roman" pitchFamily="18" charset="0"/>
                <a:sym typeface="Times New Roman" pitchFamily="18" charset="0"/>
              </a:rPr>
              <a:t>Job rational-</a:t>
            </a:r>
            <a:r>
              <a:rPr altLang="en-US" b="1" sz="2800" lang="en-US">
                <a:solidFill>
                  <a:srgbClr val="FF0000"/>
                </a:solidFill>
                <a:latin typeface="Times New Roman" pitchFamily="18" charset="0"/>
                <a:ea typeface="Times New Roman" pitchFamily="18" charset="0"/>
                <a:sym typeface="Times New Roman" pitchFamily="18" charset="0"/>
              </a:rPr>
              <a:t>explanations of how one task relates to other tasks.</a:t>
            </a:r>
            <a:r>
              <a:rPr altLang="en-US" b="1" sz="2800" lang="en-US">
                <a:latin typeface="Times New Roman" pitchFamily="18" charset="0"/>
                <a:ea typeface="Times New Roman" pitchFamily="18" charset="0"/>
                <a:sym typeface="Times New Roman" pitchFamily="18" charset="0"/>
              </a:rPr>
              <a:t> </a:t>
            </a:r>
          </a:p>
          <a:p>
            <a:pPr eaLnBrk="1" hangingPunct="1" latinLnBrk="1" lvl="0">
              <a:spcBef>
                <a:spcPts val="562"/>
              </a:spcBef>
              <a:buClr>
                <a:srgbClr val="000000"/>
              </a:buClr>
            </a:pPr>
            <a:r>
              <a:rPr altLang="en-US" b="1" sz="2800" i="1" lang="en-US">
                <a:latin typeface="Times New Roman" pitchFamily="18" charset="0"/>
                <a:ea typeface="Times New Roman" pitchFamily="18" charset="0"/>
                <a:sym typeface="Times New Roman" pitchFamily="18" charset="0"/>
              </a:rPr>
              <a:t>Policy &amp; procedures:</a:t>
            </a:r>
            <a:r>
              <a:rPr altLang="en-US" b="1" sz="2800" lang="en-US">
                <a:latin typeface="Times New Roman" pitchFamily="18" charset="0"/>
                <a:ea typeface="Times New Roman" pitchFamily="18" charset="0"/>
                <a:sym typeface="Times New Roman" pitchFamily="18" charset="0"/>
              </a:rPr>
              <a:t> </a:t>
            </a:r>
            <a:r>
              <a:rPr altLang="en-US" b="1" sz="2800" lang="en-US">
                <a:solidFill>
                  <a:srgbClr val="0070C0"/>
                </a:solidFill>
                <a:latin typeface="Times New Roman" pitchFamily="18" charset="0"/>
                <a:ea typeface="Times New Roman" pitchFamily="18" charset="0"/>
                <a:sym typeface="Times New Roman" pitchFamily="18" charset="0"/>
              </a:rPr>
              <a:t>practice of the organization or rules, regulations and benefits of the organization.</a:t>
            </a:r>
            <a:r>
              <a:rPr altLang="en-US" b="1" sz="2800" lang="en-US">
                <a:latin typeface="Times New Roman" pitchFamily="18" charset="0"/>
                <a:ea typeface="Times New Roman" pitchFamily="18" charset="0"/>
                <a:sym typeface="Times New Roman" pitchFamily="18" charset="0"/>
              </a:rPr>
              <a:t> </a:t>
            </a:r>
          </a:p>
          <a:p>
            <a:pPr eaLnBrk="1" hangingPunct="1" latinLnBrk="1" lvl="0">
              <a:spcBef>
                <a:spcPts val="562"/>
              </a:spcBef>
              <a:buClr>
                <a:srgbClr val="000000"/>
              </a:buClr>
            </a:pPr>
            <a:r>
              <a:rPr altLang="en-US" b="1" sz="2800" i="1" lang="en-US">
                <a:latin typeface="Times New Roman" pitchFamily="18" charset="0"/>
                <a:ea typeface="Times New Roman" pitchFamily="18" charset="0"/>
                <a:sym typeface="Times New Roman" pitchFamily="18" charset="0"/>
              </a:rPr>
              <a:t>Feedback-</a:t>
            </a:r>
            <a:r>
              <a:rPr altLang="en-US" b="1" sz="2800" lang="en-US">
                <a:solidFill>
                  <a:srgbClr val="FF0000"/>
                </a:solidFill>
                <a:latin typeface="Times New Roman" pitchFamily="18" charset="0"/>
                <a:ea typeface="Times New Roman" pitchFamily="18" charset="0"/>
                <a:sym typeface="Times New Roman" pitchFamily="18" charset="0"/>
              </a:rPr>
              <a:t>Information about how efficiently a person is performing. </a:t>
            </a:r>
          </a:p>
          <a:p>
            <a:pPr eaLnBrk="1" hangingPunct="1" latinLnBrk="1" lvl="0">
              <a:spcBef>
                <a:spcPts val="562"/>
              </a:spcBef>
              <a:buClr>
                <a:srgbClr val="000000"/>
              </a:buClr>
            </a:pPr>
            <a:r>
              <a:rPr altLang="en-US" b="1" sz="2800" i="1" lang="en-US">
                <a:latin typeface="Times New Roman" pitchFamily="18" charset="0"/>
                <a:ea typeface="Times New Roman" pitchFamily="18" charset="0"/>
                <a:sym typeface="Times New Roman" pitchFamily="18" charset="0"/>
              </a:rPr>
              <a:t>Indoctrination-</a:t>
            </a:r>
            <a:r>
              <a:rPr altLang="en-US" b="1" sz="2800" lang="en-US">
                <a:latin typeface="Times New Roman" pitchFamily="18" charset="0"/>
                <a:ea typeface="Times New Roman" pitchFamily="18" charset="0"/>
                <a:sym typeface="Times New Roman" pitchFamily="18" charset="0"/>
              </a:rPr>
              <a:t> </a:t>
            </a:r>
            <a:r>
              <a:rPr altLang="en-US" b="1" sz="2800" lang="en-US">
                <a:solidFill>
                  <a:srgbClr val="0070C0"/>
                </a:solidFill>
                <a:latin typeface="Times New Roman" pitchFamily="18" charset="0"/>
                <a:ea typeface="Times New Roman" pitchFamily="18" charset="0"/>
                <a:sym typeface="Times New Roman" pitchFamily="18" charset="0"/>
              </a:rPr>
              <a:t>Information aimed at motivating employees by impressing the organizations mission. </a:t>
            </a:r>
          </a:p>
        </p:txBody>
      </p:sp>
      <p:sp>
        <p:nvSpPr>
          <p:cNvPr id="1048842"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80</a:t>
            </a:fld>
            <a:endParaRPr altLang="en-US" sz="1200" lang="en-US">
              <a:solidFill>
                <a:srgbClr val="898989"/>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1">
  <p:cSld>
    <p:spTree>
      <p:nvGrpSpPr>
        <p:cNvPr id="476" name=""/>
        <p:cNvGrpSpPr/>
        <p:nvPr/>
      </p:nvGrpSpPr>
      <p:grpSpPr>
        <a:xfrm rot="0">
          <a:off x="0" y="0"/>
          <a:ext cx="0" cy="0"/>
          <a:chOff x="0" y="0"/>
          <a:chExt cx="0" cy="0"/>
        </a:xfrm>
      </p:grpSpPr>
      <p:sp>
        <p:nvSpPr>
          <p:cNvPr id="1048843" name=""/>
          <p:cNvSpPr/>
          <p:nvPr>
            <p:ph type="title" sz="full" idx="0"/>
          </p:nvPr>
        </p:nvSpPr>
        <p:spPr>
          <a:xfrm rot="0">
            <a:off x="457200" y="152400"/>
            <a:ext cx="8229600" cy="1143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SzPct val="122000"/>
              <a:buFont typeface="Calibri" pitchFamily="34" charset="0"/>
              <a:buNone/>
            </a:pPr>
            <a:r>
              <a:rPr altLang="en-US" sz="4000" lang="en-US"/>
              <a:t> </a:t>
            </a:r>
            <a:r>
              <a:rPr altLang="en-US" b="1" sz="3200" lang="en-US">
                <a:latin typeface="Times New Roman" pitchFamily="18" charset="0"/>
                <a:ea typeface="Times New Roman" pitchFamily="18" charset="0"/>
                <a:sym typeface="Times New Roman" pitchFamily="18" charset="0"/>
              </a:rPr>
              <a:t>Downward communication has considerable distortion</a:t>
            </a:r>
          </a:p>
        </p:txBody>
      </p:sp>
      <p:sp>
        <p:nvSpPr>
          <p:cNvPr id="1048844" name=""/>
          <p:cNvSpPr/>
          <p:nvPr>
            <p:ph type="body" sz="full" idx="1"/>
          </p:nvPr>
        </p:nvSpPr>
        <p:spPr>
          <a:xfrm rot="0">
            <a:off x="152400" y="1371600"/>
            <a:ext cx="8763000" cy="47545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Faulty message </a:t>
            </a:r>
            <a:r>
              <a:rPr altLang="en-US" b="1" lang="en-US">
                <a:latin typeface="Times New Roman" pitchFamily="18" charset="0"/>
                <a:ea typeface="Times New Roman" pitchFamily="18" charset="0"/>
                <a:sym typeface="Times New Roman" pitchFamily="18" charset="0"/>
              </a:rPr>
              <a:t>transmission because of </a:t>
            </a:r>
            <a:r>
              <a:rPr altLang="en-US" b="1" lang="en-US">
                <a:solidFill>
                  <a:srgbClr val="0070C0"/>
                </a:solidFill>
                <a:latin typeface="Times New Roman" pitchFamily="18" charset="0"/>
                <a:ea typeface="Times New Roman" pitchFamily="18" charset="0"/>
                <a:sym typeface="Times New Roman" pitchFamily="18" charset="0"/>
              </a:rPr>
              <a:t>sender carelessness, poor communication skills</a:t>
            </a:r>
          </a:p>
          <a:p>
            <a:pPr eaLnBrk="1" hangingPunct="1" latinLnBrk="1" lvl="0">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Managers </a:t>
            </a:r>
            <a:r>
              <a:rPr altLang="en-US" b="1" lang="en-US">
                <a:solidFill>
                  <a:srgbClr val="FF0000"/>
                </a:solidFill>
                <a:latin typeface="Times New Roman" pitchFamily="18" charset="0"/>
                <a:ea typeface="Times New Roman" pitchFamily="18" charset="0"/>
                <a:sym typeface="Times New Roman" pitchFamily="18" charset="0"/>
              </a:rPr>
              <a:t>overuse one-way communication </a:t>
            </a:r>
            <a:r>
              <a:rPr altLang="en-US" b="1" lang="en-US">
                <a:latin typeface="Times New Roman" pitchFamily="18" charset="0"/>
                <a:ea typeface="Times New Roman" pitchFamily="18" charset="0"/>
                <a:sym typeface="Times New Roman" pitchFamily="18" charset="0"/>
              </a:rPr>
              <a:t>methods such as, </a:t>
            </a:r>
            <a:r>
              <a:rPr altLang="en-US" b="1" lang="en-US">
                <a:solidFill>
                  <a:srgbClr val="FF0000"/>
                </a:solidFill>
                <a:latin typeface="Times New Roman" pitchFamily="18" charset="0"/>
                <a:ea typeface="Times New Roman" pitchFamily="18" charset="0"/>
                <a:sym typeface="Times New Roman" pitchFamily="18" charset="0"/>
              </a:rPr>
              <a:t>memos, manuals, &amp; newsletters</a:t>
            </a:r>
          </a:p>
          <a:p>
            <a:pPr eaLnBrk="1" hangingPunct="1" latinLnBrk="1" lvl="0">
              <a:spcBef>
                <a:spcPts val="637"/>
              </a:spcBef>
              <a:buClr>
                <a:srgbClr val="000000"/>
              </a:buClr>
              <a:buFont typeface="Noto Sans Symbols" pitchFamily="0" charset="1"/>
              <a:buChar char="❖"/>
            </a:pPr>
            <a:r>
              <a:rPr altLang="en-US" b="1" lang="en-US">
                <a:latin typeface="Times New Roman" pitchFamily="18" charset="0"/>
                <a:ea typeface="Times New Roman" pitchFamily="18" charset="0"/>
                <a:sym typeface="Times New Roman" pitchFamily="18" charset="0"/>
              </a:rPr>
              <a:t>Managers may </a:t>
            </a:r>
            <a:r>
              <a:rPr altLang="en-US" b="1" lang="en-US">
                <a:solidFill>
                  <a:srgbClr val="0070C0"/>
                </a:solidFill>
                <a:latin typeface="Times New Roman" pitchFamily="18" charset="0"/>
                <a:ea typeface="Times New Roman" pitchFamily="18" charset="0"/>
                <a:sym typeface="Times New Roman" pitchFamily="18" charset="0"/>
              </a:rPr>
              <a:t>intentionally or unintentionally filter communications</a:t>
            </a:r>
            <a:r>
              <a:rPr altLang="en-US" b="1" lang="en-US">
                <a:latin typeface="Times New Roman" pitchFamily="18" charset="0"/>
                <a:ea typeface="Times New Roman" pitchFamily="18" charset="0"/>
                <a:sym typeface="Times New Roman" pitchFamily="18" charset="0"/>
              </a:rPr>
              <a:t> by withholding, screening.</a:t>
            </a:r>
          </a:p>
        </p:txBody>
      </p:sp>
      <p:sp>
        <p:nvSpPr>
          <p:cNvPr id="1048845"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81</a:t>
            </a:fld>
            <a:endParaRPr altLang="en-US" sz="1200" lang="en-US">
              <a:solidFill>
                <a:srgbClr val="898989"/>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1">
  <p:cSld>
    <p:spTree>
      <p:nvGrpSpPr>
        <p:cNvPr id="477" name=""/>
        <p:cNvGrpSpPr/>
        <p:nvPr/>
      </p:nvGrpSpPr>
      <p:grpSpPr>
        <a:xfrm rot="0">
          <a:off x="0" y="0"/>
          <a:ext cx="0" cy="0"/>
          <a:chOff x="0" y="0"/>
          <a:chExt cx="0" cy="0"/>
        </a:xfrm>
      </p:grpSpPr>
      <p:sp>
        <p:nvSpPr>
          <p:cNvPr id="1048846" name=""/>
          <p:cNvSpPr/>
          <p:nvPr>
            <p:ph type="title" sz="full" idx="0"/>
          </p:nvPr>
        </p:nvSpPr>
        <p:spPr>
          <a:xfrm rot="0">
            <a:off x="457200" y="1524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47" name=""/>
          <p:cNvSpPr/>
          <p:nvPr>
            <p:ph type="body" sz="full" idx="1"/>
          </p:nvPr>
        </p:nvSpPr>
        <p:spPr>
          <a:xfrm rot="0">
            <a:off x="228600" y="838200"/>
            <a:ext cx="8686800" cy="5287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spcBef>
                <a:spcPct val="0"/>
              </a:spcBef>
              <a:buClr>
                <a:srgbClr val="000000"/>
              </a:buClr>
              <a:buNone/>
            </a:pPr>
            <a:r>
              <a:rPr altLang="en-US" b="1" lang="en-US">
                <a:latin typeface="Times New Roman" pitchFamily="18" charset="0"/>
                <a:ea typeface="Times New Roman" pitchFamily="18" charset="0"/>
                <a:sym typeface="Times New Roman" pitchFamily="18" charset="0"/>
              </a:rPr>
              <a:t>B.  Upward Communication</a:t>
            </a:r>
          </a:p>
          <a:p>
            <a:pPr eaLnBrk="1" hangingPunct="1" indent="0" latinLnBrk="1" lvl="0" marL="0">
              <a:spcBef>
                <a:spcPts val="637"/>
              </a:spcBef>
              <a:buClr>
                <a:srgbClr val="FF0000"/>
              </a:buClr>
              <a:buNone/>
            </a:pPr>
            <a:r>
              <a:rPr altLang="en-US" b="1" lang="en-US">
                <a:solidFill>
                  <a:srgbClr val="FF0000"/>
                </a:solidFill>
                <a:latin typeface="Times New Roman" pitchFamily="18" charset="0"/>
                <a:ea typeface="Times New Roman" pitchFamily="18" charset="0"/>
                <a:sym typeface="Times New Roman" pitchFamily="18" charset="0"/>
              </a:rPr>
              <a:t>provides the feedback to let supervisors know subordinates received and understood messages that sent downward.</a:t>
            </a:r>
          </a:p>
          <a:p>
            <a:pPr eaLnBrk="1" hangingPunct="1" indent="0" latinLnBrk="1" lvl="0" marL="0">
              <a:spcBef>
                <a:spcPts val="637"/>
              </a:spcBef>
              <a:buClr>
                <a:srgbClr val="000000"/>
              </a:buClr>
            </a:pPr>
            <a:r>
              <a:rPr altLang="en-US" b="1" lang="en-US">
                <a:latin typeface="Times New Roman" pitchFamily="18" charset="0"/>
                <a:ea typeface="Times New Roman" pitchFamily="18" charset="0"/>
                <a:sym typeface="Times New Roman" pitchFamily="18" charset="0"/>
              </a:rPr>
              <a:t>The following types of messages are valuable when communicated upward:</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What subordinates are doing</a:t>
            </a:r>
          </a:p>
          <a:p>
            <a:pPr eaLnBrk="1" hangingPunct="1" indent="0" latinLnBrk="1" lvl="0" mar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Outlines of unsolved work problems on which subordinates now need aid </a:t>
            </a:r>
          </a:p>
          <a:p>
            <a:pPr eaLnBrk="1" hangingPunct="1" indent="0" latinLnBrk="1" lvl="0" marL="0">
              <a:spcBef>
                <a:spcPts val="637"/>
              </a:spcBef>
              <a:buClr>
                <a:srgbClr val="000000"/>
              </a:buClr>
              <a:buNone/>
            </a:pPr>
            <a:endParaRPr altLang="en-US" b="1" lang="en-US">
              <a:latin typeface="Times New Roman" pitchFamily="18" charset="0"/>
              <a:ea typeface="Times New Roman" pitchFamily="18" charset="0"/>
              <a:sym typeface="Times New Roman" pitchFamily="18" charset="0"/>
            </a:endParaRPr>
          </a:p>
          <a:p>
            <a:pPr eaLnBrk="1" hangingPunct="1" indent="0" latinLnBrk="1" lvl="0" marL="0">
              <a:spcBef>
                <a:spcPts val="637"/>
              </a:spcBef>
              <a:buClr>
                <a:srgbClr val="000000"/>
              </a:buClr>
              <a:buNone/>
            </a:pPr>
            <a:endParaRPr altLang="en-US" b="1" lang="en-US"/>
          </a:p>
        </p:txBody>
      </p:sp>
      <p:sp>
        <p:nvSpPr>
          <p:cNvPr id="1048848"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82</a:t>
            </a:fld>
            <a:endParaRPr altLang="en-US" sz="1200" lang="en-US">
              <a:solidFill>
                <a:srgbClr val="898989"/>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1">
  <p:cSld>
    <p:spTree>
      <p:nvGrpSpPr>
        <p:cNvPr id="478" name=""/>
        <p:cNvGrpSpPr/>
        <p:nvPr/>
      </p:nvGrpSpPr>
      <p:grpSpPr>
        <a:xfrm rot="0">
          <a:off x="0" y="0"/>
          <a:ext cx="0" cy="0"/>
          <a:chOff x="0" y="0"/>
          <a:chExt cx="0" cy="0"/>
        </a:xfrm>
      </p:grpSpPr>
      <p:sp>
        <p:nvSpPr>
          <p:cNvPr id="1048849" name=""/>
          <p:cNvSpPr/>
          <p:nvPr>
            <p:ph type="title" sz="full" idx="0"/>
          </p:nvPr>
        </p:nvSpPr>
        <p:spPr>
          <a:xfrm rot="0">
            <a:off x="457200" y="762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50" name=""/>
          <p:cNvSpPr/>
          <p:nvPr>
            <p:ph type="body" sz="full" idx="1"/>
          </p:nvPr>
        </p:nvSpPr>
        <p:spPr>
          <a:xfrm rot="0">
            <a:off x="152400" y="762000"/>
            <a:ext cx="8839200" cy="53641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spcBef>
                <a:spcPct val="0"/>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Suggestions of ideas for improvements </a:t>
            </a:r>
          </a:p>
          <a:p>
            <a:pPr eaLnBrk="1" hangingPunct="1" latinLnBrk="1" lvl="0">
              <a:lnSpc>
                <a:spcPct val="90000"/>
              </a:lnSpc>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How subordinates feel about their jobs, their associates &amp; their organization</a:t>
            </a:r>
            <a:r>
              <a:rPr altLang="en-US" b="1" lang="en-US">
                <a:latin typeface="Times New Roman" pitchFamily="18" charset="0"/>
                <a:ea typeface="Times New Roman" pitchFamily="18" charset="0"/>
                <a:sym typeface="Times New Roman" pitchFamily="18" charset="0"/>
              </a:rPr>
              <a:t>.</a:t>
            </a:r>
          </a:p>
          <a:p>
            <a:pPr eaLnBrk="1" hangingPunct="1" latinLnBrk="1" lvl="0">
              <a:lnSpc>
                <a:spcPct val="90000"/>
              </a:lnSpc>
              <a:spcBef>
                <a:spcPts val="637"/>
              </a:spcBef>
              <a:buClr>
                <a:srgbClr val="000000"/>
              </a:buClr>
              <a:buNone/>
            </a:pPr>
            <a:r>
              <a:rPr altLang="en-US" b="1" lang="en-US">
                <a:latin typeface="Times New Roman" pitchFamily="18" charset="0"/>
                <a:ea typeface="Times New Roman" pitchFamily="18" charset="0"/>
                <a:sym typeface="Times New Roman" pitchFamily="18" charset="0"/>
              </a:rPr>
              <a:t>Means of upward communication include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one – to – one meeting with one’s immediate supervisor,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staff meetings with supervisors,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suggestion systems,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grievance procedures,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employee attitude survey,</a:t>
            </a:r>
          </a:p>
        </p:txBody>
      </p:sp>
      <p:sp>
        <p:nvSpPr>
          <p:cNvPr id="1048851"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83</a:t>
            </a:fld>
            <a:endParaRPr altLang="en-US" sz="1200" lang="en-US">
              <a:solidFill>
                <a:srgbClr val="898989"/>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1">
  <p:cSld>
    <p:spTree>
      <p:nvGrpSpPr>
        <p:cNvPr id="479" name=""/>
        <p:cNvGrpSpPr/>
        <p:nvPr/>
      </p:nvGrpSpPr>
      <p:grpSpPr>
        <a:xfrm rot="0">
          <a:off x="0" y="0"/>
          <a:ext cx="0" cy="0"/>
          <a:chOff x="0" y="0"/>
          <a:chExt cx="0" cy="0"/>
        </a:xfrm>
      </p:grpSpPr>
      <p:sp>
        <p:nvSpPr>
          <p:cNvPr id="1048852" name=""/>
          <p:cNvSpPr/>
          <p:nvPr>
            <p:ph type="title" sz="full" idx="0"/>
          </p:nvPr>
        </p:nvSpPr>
        <p:spPr>
          <a:xfrm rot="0">
            <a:off x="457200" y="76200"/>
            <a:ext cx="8229600" cy="6858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53" name=""/>
          <p:cNvSpPr/>
          <p:nvPr>
            <p:ph type="body" sz="full" idx="1"/>
          </p:nvPr>
        </p:nvSpPr>
        <p:spPr>
          <a:xfrm rot="0">
            <a:off x="228600" y="838200"/>
            <a:ext cx="8763000" cy="52879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The distortion that characterizes downward communication also plagues upward communication.</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individuals are likely to be extremely selective about the information.</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Subordinates filter information when they do not trust their superiors.</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managers do not encouraging upward communication.</a:t>
            </a:r>
          </a:p>
        </p:txBody>
      </p:sp>
      <p:sp>
        <p:nvSpPr>
          <p:cNvPr id="1048854"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84</a:t>
            </a:fld>
            <a:endParaRPr altLang="en-US" sz="1200" lang="en-US">
              <a:solidFill>
                <a:srgbClr val="898989"/>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1">
  <p:cSld>
    <p:spTree>
      <p:nvGrpSpPr>
        <p:cNvPr id="480" name=""/>
        <p:cNvGrpSpPr/>
        <p:nvPr/>
      </p:nvGrpSpPr>
      <p:grpSpPr>
        <a:xfrm rot="0">
          <a:off x="0" y="0"/>
          <a:ext cx="0" cy="0"/>
          <a:chOff x="0" y="0"/>
          <a:chExt cx="0" cy="0"/>
        </a:xfrm>
      </p:grpSpPr>
      <p:sp>
        <p:nvSpPr>
          <p:cNvPr id="1048855" name=""/>
          <p:cNvSpPr/>
          <p:nvPr>
            <p:ph type="title" sz="full" idx="0"/>
          </p:nvPr>
        </p:nvSpPr>
        <p:spPr>
          <a:xfrm rot="0">
            <a:off x="457200" y="1524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4000" lang="en-US">
                <a:latin typeface="Times New Roman" pitchFamily="18" charset="0"/>
                <a:ea typeface="Times New Roman" pitchFamily="18" charset="0"/>
                <a:sym typeface="Times New Roman" pitchFamily="18" charset="0"/>
              </a:rPr>
              <a:t>C. Horizontal Communication</a:t>
            </a:r>
            <a:br/>
            <a:endParaRPr altLang="en-US" sz="4000" lang="en-US"/>
          </a:p>
        </p:txBody>
      </p:sp>
      <p:sp>
        <p:nvSpPr>
          <p:cNvPr id="1048856" name=""/>
          <p:cNvSpPr/>
          <p:nvPr>
            <p:ph type="body" sz="full" idx="1"/>
          </p:nvPr>
        </p:nvSpPr>
        <p:spPr>
          <a:xfrm rot="0">
            <a:off x="228600" y="990600"/>
            <a:ext cx="8763000" cy="53340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spcBef>
                <a:spcPct val="0"/>
              </a:spcBef>
              <a:buClr>
                <a:srgbClr val="000000"/>
              </a:buClr>
            </a:pPr>
            <a:r>
              <a:rPr altLang="en-US" b="1" lang="en-US">
                <a:latin typeface="Times New Roman" pitchFamily="18" charset="0"/>
                <a:ea typeface="Times New Roman" pitchFamily="18" charset="0"/>
                <a:sym typeface="Times New Roman" pitchFamily="18" charset="0"/>
              </a:rPr>
              <a:t>Exchange of information among </a:t>
            </a:r>
            <a:r>
              <a:rPr altLang="en-US" b="1" lang="en-US">
                <a:solidFill>
                  <a:srgbClr val="0070C0"/>
                </a:solidFill>
                <a:latin typeface="Times New Roman" pitchFamily="18" charset="0"/>
                <a:ea typeface="Times New Roman" pitchFamily="18" charset="0"/>
                <a:sym typeface="Times New Roman" pitchFamily="18" charset="0"/>
              </a:rPr>
              <a:t>individuals on the same organizational level, such as across or within departments.</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generally involves colleagues &amp; peers.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stems from staff specialists</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Help to coordinate work assignments,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share information on plans and activities,</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negotiate differences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develop inter personal support, </a:t>
            </a:r>
          </a:p>
          <a:p>
            <a:pPr eaLnBrk="1" hangingPunct="1" latinLnBrk="1" lvl="0">
              <a:lnSpc>
                <a:spcPct val="90000"/>
              </a:lnSpc>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 Create cohesive work unit.</a:t>
            </a:r>
          </a:p>
        </p:txBody>
      </p:sp>
      <p:sp>
        <p:nvSpPr>
          <p:cNvPr id="1048857"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85</a:t>
            </a:fld>
            <a:endParaRPr altLang="en-US" sz="1200" lang="en-US">
              <a:solidFill>
                <a:srgbClr val="898989"/>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1">
  <p:cSld>
    <p:spTree>
      <p:nvGrpSpPr>
        <p:cNvPr id="481" name=""/>
        <p:cNvGrpSpPr/>
        <p:nvPr/>
      </p:nvGrpSpPr>
      <p:grpSpPr>
        <a:xfrm rot="0">
          <a:off x="0" y="0"/>
          <a:ext cx="0" cy="0"/>
          <a:chOff x="0" y="0"/>
          <a:chExt cx="0" cy="0"/>
        </a:xfrm>
      </p:grpSpPr>
      <p:sp>
        <p:nvSpPr>
          <p:cNvPr id="1048858" name=""/>
          <p:cNvSpPr/>
          <p:nvPr>
            <p:ph type="title" sz="full" idx="0"/>
          </p:nvPr>
        </p:nvSpPr>
        <p:spPr>
          <a:xfrm rot="0">
            <a:off x="457200" y="76200"/>
            <a:ext cx="8229600" cy="5334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59" name=""/>
          <p:cNvSpPr/>
          <p:nvPr>
            <p:ph type="body" sz="full" idx="1"/>
          </p:nvPr>
        </p:nvSpPr>
        <p:spPr>
          <a:xfrm rot="0">
            <a:off x="152400" y="685800"/>
            <a:ext cx="8763000" cy="54403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To solve conflicts such as jealousy or disagreements.</a:t>
            </a:r>
          </a:p>
          <a:p>
            <a:pPr eaLnBrk="1" hangingPunct="1" latinLnBrk="1" lvl="0">
              <a:spcBef>
                <a:spcPts val="637"/>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To build rapport: peer support</a:t>
            </a:r>
            <a:r>
              <a:rPr altLang="en-US" b="1" lang="en-US">
                <a:latin typeface="Times New Roman" pitchFamily="18" charset="0"/>
                <a:ea typeface="Times New Roman" pitchFamily="18" charset="0"/>
                <a:sym typeface="Times New Roman" pitchFamily="18" charset="0"/>
              </a:rPr>
              <a:t>.  </a:t>
            </a:r>
          </a:p>
        </p:txBody>
      </p:sp>
      <p:sp>
        <p:nvSpPr>
          <p:cNvPr id="1048860"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86</a:t>
            </a:fld>
            <a:endParaRPr altLang="en-US" sz="1200" lang="en-US">
              <a:solidFill>
                <a:srgbClr val="898989"/>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1">
  <p:cSld>
    <p:spTree>
      <p:nvGrpSpPr>
        <p:cNvPr id="482" name=""/>
        <p:cNvGrpSpPr/>
        <p:nvPr/>
      </p:nvGrpSpPr>
      <p:grpSpPr>
        <a:xfrm rot="0">
          <a:off x="0" y="0"/>
          <a:ext cx="0" cy="0"/>
          <a:chOff x="0" y="0"/>
          <a:chExt cx="0" cy="0"/>
        </a:xfrm>
      </p:grpSpPr>
      <p:sp>
        <p:nvSpPr>
          <p:cNvPr id="1048861" name=""/>
          <p:cNvSpPr/>
          <p:nvPr>
            <p:ph type="title" sz="full" idx="0"/>
          </p:nvPr>
        </p:nvSpPr>
        <p:spPr>
          <a:xfrm rot="0">
            <a:off x="457200" y="76200"/>
            <a:ext cx="8229600" cy="990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sz="3200" lang="en-US">
                <a:latin typeface="Times New Roman" pitchFamily="18" charset="0"/>
                <a:ea typeface="Times New Roman" pitchFamily="18" charset="0"/>
                <a:sym typeface="Times New Roman" pitchFamily="18" charset="0"/>
              </a:rPr>
              <a:t>Factors that bring distortion to horizontal communication</a:t>
            </a:r>
          </a:p>
        </p:txBody>
      </p:sp>
      <p:sp>
        <p:nvSpPr>
          <p:cNvPr id="1048862" name=""/>
          <p:cNvSpPr/>
          <p:nvPr>
            <p:ph type="body" sz="full" idx="1"/>
          </p:nvPr>
        </p:nvSpPr>
        <p:spPr>
          <a:xfrm rot="0">
            <a:off x="152400" y="1143000"/>
            <a:ext cx="8763000" cy="49831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FF0000"/>
              </a:buClr>
              <a:buFont typeface="Noto Sans Symbols" pitchFamily="0" charset="1"/>
              <a:buChar char="⮚"/>
            </a:pPr>
            <a:r>
              <a:rPr altLang="en-US" b="1" lang="en-US">
                <a:solidFill>
                  <a:srgbClr val="FF0000"/>
                </a:solidFill>
                <a:latin typeface="Times New Roman" pitchFamily="18" charset="0"/>
                <a:ea typeface="Times New Roman" pitchFamily="18" charset="0"/>
                <a:sym typeface="Times New Roman" pitchFamily="18" charset="0"/>
              </a:rPr>
              <a:t>Rivalry among individuals or work units can influence individuals to hide information </a:t>
            </a:r>
          </a:p>
          <a:p>
            <a:pPr eaLnBrk="1" hangingPunct="1" latinLnBrk="1" lvl="0">
              <a:spcBef>
                <a:spcPts val="637"/>
              </a:spcBef>
              <a:buClr>
                <a:srgbClr val="7030A0"/>
              </a:buClr>
              <a:buFont typeface="Noto Sans Symbols" pitchFamily="0" charset="1"/>
              <a:buChar char="⮚"/>
            </a:pPr>
            <a:r>
              <a:rPr altLang="en-US" b="1" lang="en-US">
                <a:solidFill>
                  <a:srgbClr val="7030A0"/>
                </a:solidFill>
                <a:latin typeface="Times New Roman" pitchFamily="18" charset="0"/>
                <a:ea typeface="Times New Roman" pitchFamily="18" charset="0"/>
                <a:sym typeface="Times New Roman" pitchFamily="18" charset="0"/>
              </a:rPr>
              <a:t>Specialization may cause individuals to be concerned mainly about the work of their own unit</a:t>
            </a:r>
            <a:r>
              <a:rPr altLang="en-US" b="1" lang="en-US">
                <a:latin typeface="Times New Roman" pitchFamily="18" charset="0"/>
                <a:ea typeface="Times New Roman" pitchFamily="18" charset="0"/>
                <a:sym typeface="Times New Roman" pitchFamily="18" charset="0"/>
              </a:rPr>
              <a:t>. </a:t>
            </a:r>
          </a:p>
          <a:p>
            <a:pPr eaLnBrk="1" hangingPunct="1" latinLnBrk="1" lv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Motivation may be lacking when horizontal communication is not encouraged or rewarded</a:t>
            </a:r>
            <a:r>
              <a:rPr altLang="en-US" b="1" lang="en-US">
                <a:latin typeface="Times New Roman" pitchFamily="18" charset="0"/>
                <a:ea typeface="Times New Roman" pitchFamily="18" charset="0"/>
                <a:sym typeface="Times New Roman" pitchFamily="18" charset="0"/>
              </a:rPr>
              <a:t>.</a:t>
            </a:r>
          </a:p>
        </p:txBody>
      </p:sp>
      <p:sp>
        <p:nvSpPr>
          <p:cNvPr id="1048863"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87</a:t>
            </a:fld>
            <a:endParaRPr altLang="en-US" sz="1200" lang="en-US">
              <a:solidFill>
                <a:srgbClr val="898989"/>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1">
  <p:cSld>
    <p:spTree>
      <p:nvGrpSpPr>
        <p:cNvPr id="483" name=""/>
        <p:cNvGrpSpPr/>
        <p:nvPr/>
      </p:nvGrpSpPr>
      <p:grpSpPr>
        <a:xfrm rot="0">
          <a:off x="0" y="0"/>
          <a:ext cx="0" cy="0"/>
          <a:chOff x="0" y="0"/>
          <a:chExt cx="0" cy="0"/>
        </a:xfrm>
      </p:grpSpPr>
      <p:sp>
        <p:nvSpPr>
          <p:cNvPr id="1048864" name=""/>
          <p:cNvSpPr/>
          <p:nvPr>
            <p:ph type="title" sz="full" idx="0"/>
          </p:nvPr>
        </p:nvSpPr>
        <p:spPr>
          <a:xfrm rot="0">
            <a:off x="457200" y="152400"/>
            <a:ext cx="8229600" cy="1143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3200" lang="en-US">
                <a:latin typeface="Times New Roman" pitchFamily="18" charset="0"/>
                <a:ea typeface="Times New Roman" pitchFamily="18" charset="0"/>
                <a:sym typeface="Times New Roman" pitchFamily="18" charset="0"/>
              </a:rPr>
              <a:t>D.  Diagonal Communication (cross channel communication)</a:t>
            </a:r>
            <a:br/>
            <a:endParaRPr altLang="en-US" sz="4000" lang="en-US"/>
          </a:p>
        </p:txBody>
      </p:sp>
      <p:sp>
        <p:nvSpPr>
          <p:cNvPr id="1048865" name=""/>
          <p:cNvSpPr/>
          <p:nvPr>
            <p:ph type="body" sz="full" idx="1"/>
          </p:nvPr>
        </p:nvSpPr>
        <p:spPr>
          <a:xfrm rot="0">
            <a:off x="457200" y="1295400"/>
            <a:ext cx="8229600" cy="48307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Exchange of information among employees in different work units </a:t>
            </a:r>
            <a:r>
              <a:rPr altLang="en-US" b="1" lang="en-US">
                <a:solidFill>
                  <a:srgbClr val="FF0000"/>
                </a:solidFill>
                <a:latin typeface="Times New Roman" pitchFamily="18" charset="0"/>
                <a:ea typeface="Times New Roman" pitchFamily="18" charset="0"/>
                <a:sym typeface="Times New Roman" pitchFamily="18" charset="0"/>
              </a:rPr>
              <a:t>who are neither subordinate nor superior to each other</a:t>
            </a:r>
          </a:p>
          <a:p>
            <a:pPr eaLnBrk="1" hangingPunct="1" latinLnBrk="1" lvl="0">
              <a:spcBef>
                <a:spcPts val="637"/>
              </a:spcBef>
              <a:buClr>
                <a:srgbClr val="0070C0"/>
              </a:buClr>
              <a:buFont typeface="Noto Sans Symbols" pitchFamily="0" charset="1"/>
              <a:buChar char="✔"/>
            </a:pPr>
            <a:r>
              <a:rPr altLang="en-US" b="1" lang="en-US">
                <a:solidFill>
                  <a:srgbClr val="0070C0"/>
                </a:solidFill>
                <a:latin typeface="Times New Roman" pitchFamily="18" charset="0"/>
                <a:ea typeface="Times New Roman" pitchFamily="18" charset="0"/>
                <a:sym typeface="Times New Roman" pitchFamily="18" charset="0"/>
              </a:rPr>
              <a:t>Staff specialists use cross channel communications frequently </a:t>
            </a:r>
            <a:r>
              <a:rPr altLang="en-US" b="1" lang="en-US">
                <a:latin typeface="Times New Roman" pitchFamily="18" charset="0"/>
                <a:ea typeface="Times New Roman" pitchFamily="18" charset="0"/>
                <a:sym typeface="Times New Roman" pitchFamily="18" charset="0"/>
              </a:rPr>
              <a:t>because their responsibilities typically involve many departments within the organization. </a:t>
            </a:r>
          </a:p>
        </p:txBody>
      </p:sp>
      <p:sp>
        <p:nvSpPr>
          <p:cNvPr id="1048866"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88</a:t>
            </a:fld>
            <a:endParaRPr altLang="en-US" sz="1200" lang="en-US">
              <a:solidFill>
                <a:srgbClr val="898989"/>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1">
  <p:cSld>
    <p:spTree>
      <p:nvGrpSpPr>
        <p:cNvPr id="484" name=""/>
        <p:cNvGrpSpPr/>
        <p:nvPr/>
      </p:nvGrpSpPr>
      <p:grpSpPr>
        <a:xfrm rot="0">
          <a:off x="0" y="0"/>
          <a:ext cx="0" cy="0"/>
          <a:chOff x="0" y="0"/>
          <a:chExt cx="0" cy="0"/>
        </a:xfrm>
      </p:grpSpPr>
      <p:sp>
        <p:nvSpPr>
          <p:cNvPr id="1048867" name=""/>
          <p:cNvSpPr/>
          <p:nvPr>
            <p:ph type="title" sz="full" idx="0"/>
          </p:nvPr>
        </p:nvSpPr>
        <p:spPr>
          <a:xfrm rot="0">
            <a:off x="457200" y="152400"/>
            <a:ext cx="8229600" cy="762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br/>
            <a:r>
              <a:rPr altLang="en-US" b="1" sz="3200" lang="en-US">
                <a:latin typeface="Times New Roman" pitchFamily="18" charset="0"/>
                <a:ea typeface="Times New Roman" pitchFamily="18" charset="0"/>
                <a:sym typeface="Times New Roman" pitchFamily="18" charset="0"/>
              </a:rPr>
              <a:t>INFORMAL COMMUNICATION (GRAPEVINE) </a:t>
            </a:r>
            <a:br/>
            <a:endParaRPr altLang="en-US" sz="4000" lang="en-US">
              <a:latin typeface="Times New Roman" pitchFamily="18" charset="0"/>
              <a:ea typeface="Times New Roman" pitchFamily="18" charset="0"/>
              <a:sym typeface="Times New Roman" pitchFamily="18" charset="0"/>
            </a:endParaRPr>
          </a:p>
        </p:txBody>
      </p:sp>
      <p:sp>
        <p:nvSpPr>
          <p:cNvPr id="1048868" name=""/>
          <p:cNvSpPr/>
          <p:nvPr>
            <p:ph type="body" sz="full" idx="1"/>
          </p:nvPr>
        </p:nvSpPr>
        <p:spPr>
          <a:xfrm rot="0">
            <a:off x="457200" y="914400"/>
            <a:ext cx="82296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Informal communication can serve several useful functions:</a:t>
            </a:r>
          </a:p>
          <a:p>
            <a:pPr eaLnBrk="1" hangingPunct="1" latinLnBrk="1" lvl="0">
              <a:spcBef>
                <a:spcPts val="637"/>
              </a:spcBef>
              <a:buClr>
                <a:srgbClr val="000000"/>
              </a:buClr>
              <a:buNone/>
            </a:pPr>
            <a:r>
              <a:rPr altLang="en-US" b="1" lang="en-US">
                <a:latin typeface="Times New Roman" pitchFamily="18" charset="0"/>
                <a:ea typeface="Times New Roman" pitchFamily="18" charset="0"/>
                <a:sym typeface="Times New Roman" pitchFamily="18" charset="0"/>
              </a:rPr>
              <a:t>A. Confirming- </a:t>
            </a:r>
            <a:r>
              <a:rPr altLang="en-US" b="1" lang="en-US">
                <a:solidFill>
                  <a:srgbClr val="FF0000"/>
                </a:solidFill>
                <a:latin typeface="Times New Roman" pitchFamily="18" charset="0"/>
                <a:ea typeface="Times New Roman" pitchFamily="18" charset="0"/>
                <a:sym typeface="Times New Roman" pitchFamily="18" charset="0"/>
              </a:rPr>
              <a:t>some informal communication confirms formal messages. </a:t>
            </a:r>
          </a:p>
          <a:p>
            <a:pPr eaLnBrk="1" hangingPunct="1" latinLnBrk="1" lvl="0">
              <a:spcBef>
                <a:spcPts val="637"/>
              </a:spcBef>
              <a:buClr>
                <a:srgbClr val="000000"/>
              </a:buClr>
              <a:buNone/>
            </a:pPr>
            <a:r>
              <a:rPr altLang="en-US" b="1" lang="en-US">
                <a:latin typeface="Times New Roman" pitchFamily="18" charset="0"/>
                <a:ea typeface="Times New Roman" pitchFamily="18" charset="0"/>
                <a:sym typeface="Times New Roman" pitchFamily="18" charset="0"/>
              </a:rPr>
              <a:t>B. Expanding- (elaborate</a:t>
            </a:r>
            <a:r>
              <a:rPr altLang="en-US" b="1" lang="en-US">
                <a:solidFill>
                  <a:srgbClr val="0070C0"/>
                </a:solidFill>
                <a:latin typeface="Times New Roman" pitchFamily="18" charset="0"/>
                <a:ea typeface="Times New Roman" pitchFamily="18" charset="0"/>
                <a:sym typeface="Times New Roman" pitchFamily="18" charset="0"/>
              </a:rPr>
              <a:t>) Information communication can fill in the gaps left by incomplete formal messages</a:t>
            </a:r>
          </a:p>
          <a:p>
            <a:pPr eaLnBrk="1" hangingPunct="1" latinLnBrk="1" lvl="0">
              <a:spcBef>
                <a:spcPts val="637"/>
              </a:spcBef>
              <a:buClr>
                <a:srgbClr val="000000"/>
              </a:buClr>
              <a:buNone/>
            </a:pPr>
            <a:r>
              <a:rPr altLang="en-US" b="1" lang="en-US">
                <a:latin typeface="Times New Roman" pitchFamily="18" charset="0"/>
                <a:ea typeface="Times New Roman" pitchFamily="18" charset="0"/>
                <a:sym typeface="Times New Roman" pitchFamily="18" charset="0"/>
              </a:rPr>
              <a:t>C. Expediting- (speed up) </a:t>
            </a:r>
            <a:r>
              <a:rPr altLang="en-US" b="1" lang="en-US">
                <a:solidFill>
                  <a:srgbClr val="7030A0"/>
                </a:solidFill>
                <a:latin typeface="Times New Roman" pitchFamily="18" charset="0"/>
                <a:ea typeface="Times New Roman" pitchFamily="18" charset="0"/>
                <a:sym typeface="Times New Roman" pitchFamily="18" charset="0"/>
              </a:rPr>
              <a:t>Informal networks can often deliver messages more quickly than official channels.</a:t>
            </a:r>
          </a:p>
        </p:txBody>
      </p:sp>
      <p:sp>
        <p:nvSpPr>
          <p:cNvPr id="1048869"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89</a:t>
            </a:fld>
            <a:endParaRPr altLang="en-US" sz="1200" lang="en-US">
              <a:solidFill>
                <a:srgbClr val="898989"/>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1">
  <p:cSld>
    <p:spTree>
      <p:nvGrpSpPr>
        <p:cNvPr id="487" name=""/>
        <p:cNvGrpSpPr/>
        <p:nvPr/>
      </p:nvGrpSpPr>
      <p:grpSpPr>
        <a:xfrm rot="0">
          <a:off x="0" y="0"/>
          <a:ext cx="0" cy="0"/>
          <a:chOff x="0" y="0"/>
          <a:chExt cx="0" cy="0"/>
        </a:xfrm>
      </p:grpSpPr>
      <p:sp>
        <p:nvSpPr>
          <p:cNvPr id="1048873" name=""/>
          <p:cNvSpPr/>
          <p:nvPr>
            <p:ph type="title" sz="full" idx="0"/>
          </p:nvPr>
        </p:nvSpPr>
        <p:spPr>
          <a:xfrm rot="0">
            <a:off x="457200" y="76200"/>
            <a:ext cx="8229600" cy="6096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74" name=""/>
          <p:cNvSpPr/>
          <p:nvPr>
            <p:ph type="body" sz="full" idx="1"/>
          </p:nvPr>
        </p:nvSpPr>
        <p:spPr>
          <a:xfrm rot="0">
            <a:off x="152400" y="762000"/>
            <a:ext cx="8839200" cy="5364162"/>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000000"/>
              </a:buClr>
            </a:pPr>
            <a:r>
              <a:rPr altLang="en-US" b="1" lang="en-US">
                <a:latin typeface="Times New Roman" pitchFamily="18" charset="0"/>
                <a:ea typeface="Times New Roman" pitchFamily="18" charset="0"/>
                <a:sym typeface="Times New Roman" pitchFamily="18" charset="0"/>
              </a:rPr>
              <a:t>Contradicting- </a:t>
            </a:r>
            <a:r>
              <a:rPr altLang="en-US" b="1" lang="en-US">
                <a:solidFill>
                  <a:srgbClr val="7030A0"/>
                </a:solidFill>
                <a:latin typeface="Times New Roman" pitchFamily="18" charset="0"/>
                <a:ea typeface="Times New Roman" pitchFamily="18" charset="0"/>
                <a:sym typeface="Times New Roman" pitchFamily="18" charset="0"/>
              </a:rPr>
              <a:t>sometimes informal networks contradict official massages. </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Circumventing- </a:t>
            </a:r>
            <a:r>
              <a:rPr altLang="en-US" b="1" lang="en-US">
                <a:solidFill>
                  <a:srgbClr val="FF0000"/>
                </a:solidFill>
                <a:latin typeface="Times New Roman" pitchFamily="18" charset="0"/>
                <a:ea typeface="Times New Roman" pitchFamily="18" charset="0"/>
                <a:sym typeface="Times New Roman" pitchFamily="18" charset="0"/>
              </a:rPr>
              <a:t>(systematically way of passing information</a:t>
            </a:r>
            <a:r>
              <a:rPr altLang="en-US" b="1" lang="en-US">
                <a:solidFill>
                  <a:srgbClr val="0070C0"/>
                </a:solidFill>
                <a:latin typeface="Times New Roman" pitchFamily="18" charset="0"/>
                <a:ea typeface="Times New Roman" pitchFamily="18" charset="0"/>
                <a:sym typeface="Times New Roman" pitchFamily="18" charset="0"/>
              </a:rPr>
              <a:t>), Informal contacts can sometimes help you bypass official channels that are unnecessary cumbersome and time consuming.</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Supplementing-</a:t>
            </a:r>
            <a:r>
              <a:rPr altLang="en-US" b="1" lang="en-US">
                <a:solidFill>
                  <a:srgbClr val="00B050"/>
                </a:solidFill>
                <a:latin typeface="Times New Roman" pitchFamily="18" charset="0"/>
                <a:ea typeface="Times New Roman" pitchFamily="18" charset="0"/>
                <a:sym typeface="Times New Roman" pitchFamily="18" charset="0"/>
              </a:rPr>
              <a:t>informal communication can get the job done better than the more formal can. </a:t>
            </a:r>
          </a:p>
        </p:txBody>
      </p:sp>
      <p:sp>
        <p:nvSpPr>
          <p:cNvPr id="1048875"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90</a:t>
            </a:fld>
            <a:endParaRPr altLang="en-US" sz="1200" lang="en-US">
              <a:solidFill>
                <a:srgbClr val="898989"/>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1">
  <p:cSld>
    <p:spTree>
      <p:nvGrpSpPr>
        <p:cNvPr id="488" name=""/>
        <p:cNvGrpSpPr/>
        <p:nvPr/>
      </p:nvGrpSpPr>
      <p:grpSpPr>
        <a:xfrm rot="0">
          <a:off x="0" y="0"/>
          <a:ext cx="0" cy="0"/>
          <a:chOff x="0" y="0"/>
          <a:chExt cx="0" cy="0"/>
        </a:xfrm>
      </p:grpSpPr>
      <p:sp>
        <p:nvSpPr>
          <p:cNvPr id="1048876" name=""/>
          <p:cNvSpPr/>
          <p:nvPr>
            <p:ph type="title" sz="full" idx="0"/>
          </p:nvPr>
        </p:nvSpPr>
        <p:spPr>
          <a:xfrm rot="0">
            <a:off x="457200" y="76200"/>
            <a:ext cx="8229600" cy="11430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Times New Roman" pitchFamily="18" charset="0"/>
              <a:buNone/>
            </a:pPr>
            <a:r>
              <a:rPr altLang="en-US" b="1" sz="3600" lang="en-US">
                <a:latin typeface="Times New Roman" pitchFamily="18" charset="0"/>
                <a:ea typeface="Times New Roman" pitchFamily="18" charset="0"/>
                <a:sym typeface="Times New Roman" pitchFamily="18" charset="0"/>
              </a:rPr>
              <a:t>Four possible configurations for grapevine chains</a:t>
            </a:r>
          </a:p>
        </p:txBody>
      </p:sp>
      <p:sp>
        <p:nvSpPr>
          <p:cNvPr id="1048877" name=""/>
          <p:cNvSpPr/>
          <p:nvPr>
            <p:ph type="body" sz="full" idx="1"/>
          </p:nvPr>
        </p:nvSpPr>
        <p:spPr>
          <a:xfrm rot="0">
            <a:off x="152400" y="1295400"/>
            <a:ext cx="8839200" cy="48768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spcBef>
                <a:spcPct val="0"/>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Single stand</a:t>
            </a:r>
            <a:r>
              <a:rPr altLang="en-US" sz="3000" lang="en-US">
                <a:latin typeface="Times New Roman" pitchFamily="18" charset="0"/>
                <a:ea typeface="Times New Roman" pitchFamily="18" charset="0"/>
                <a:sym typeface="Times New Roman" pitchFamily="18" charset="0"/>
              </a:rPr>
              <a:t> </a:t>
            </a:r>
            <a:r>
              <a:rPr altLang="en-US" b="1" sz="3000" lang="en-US">
                <a:latin typeface="Times New Roman" pitchFamily="18" charset="0"/>
                <a:ea typeface="Times New Roman" pitchFamily="18" charset="0"/>
                <a:sym typeface="Times New Roman" pitchFamily="18" charset="0"/>
              </a:rPr>
              <a:t>chain</a:t>
            </a:r>
            <a:r>
              <a:rPr altLang="en-US" sz="3000" lang="en-US">
                <a:latin typeface="Times New Roman" pitchFamily="18" charset="0"/>
                <a:ea typeface="Times New Roman" pitchFamily="18" charset="0"/>
                <a:sym typeface="Times New Roman" pitchFamily="18" charset="0"/>
              </a:rPr>
              <a:t> - </a:t>
            </a:r>
            <a:r>
              <a:rPr altLang="en-US" b="1" sz="3000" lang="en-US">
                <a:solidFill>
                  <a:srgbClr val="0070C0"/>
                </a:solidFill>
                <a:latin typeface="Times New Roman" pitchFamily="18" charset="0"/>
                <a:ea typeface="Times New Roman" pitchFamily="18" charset="0"/>
                <a:sym typeface="Times New Roman" pitchFamily="18" charset="0"/>
              </a:rPr>
              <a:t>communication moves serially from person A to B to C and so on (each tells one another).</a:t>
            </a:r>
          </a:p>
          <a:p>
            <a:pPr eaLnBrk="1" hangingPunct="1" latinLnBrk="1" lvl="0">
              <a:lnSpc>
                <a:spcPct val="80000"/>
              </a:lnSpc>
              <a:spcBef>
                <a:spcPts val="587"/>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gossip chain - </a:t>
            </a:r>
            <a:r>
              <a:rPr altLang="en-US" sz="3000" lang="en-US">
                <a:latin typeface="Times New Roman" pitchFamily="18" charset="0"/>
                <a:ea typeface="Times New Roman" pitchFamily="18" charset="0"/>
                <a:sym typeface="Times New Roman" pitchFamily="18" charset="0"/>
              </a:rPr>
              <a:t> </a:t>
            </a:r>
            <a:r>
              <a:rPr altLang="en-US" b="1" sz="3000" lang="en-US">
                <a:solidFill>
                  <a:srgbClr val="7030A0"/>
                </a:solidFill>
                <a:latin typeface="Times New Roman" pitchFamily="18" charset="0"/>
                <a:ea typeface="Times New Roman" pitchFamily="18" charset="0"/>
                <a:sym typeface="Times New Roman" pitchFamily="18" charset="0"/>
              </a:rPr>
              <a:t>person A seeks out and tells others (one tells all).</a:t>
            </a:r>
          </a:p>
          <a:p>
            <a:pPr eaLnBrk="1" hangingPunct="1" latinLnBrk="1" lvl="0">
              <a:lnSpc>
                <a:spcPct val="80000"/>
              </a:lnSpc>
              <a:spcBef>
                <a:spcPts val="587"/>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probability chain</a:t>
            </a:r>
            <a:r>
              <a:rPr altLang="en-US" sz="3000" lang="en-US">
                <a:latin typeface="Times New Roman" pitchFamily="18" charset="0"/>
                <a:ea typeface="Times New Roman" pitchFamily="18" charset="0"/>
                <a:sym typeface="Times New Roman" pitchFamily="18" charset="0"/>
              </a:rPr>
              <a:t> -  </a:t>
            </a:r>
            <a:r>
              <a:rPr altLang="en-US" b="1" sz="3000" lang="en-US">
                <a:solidFill>
                  <a:srgbClr val="FF0000"/>
                </a:solidFill>
                <a:latin typeface="Times New Roman" pitchFamily="18" charset="0"/>
                <a:ea typeface="Times New Roman" pitchFamily="18" charset="0"/>
                <a:sym typeface="Times New Roman" pitchFamily="18" charset="0"/>
              </a:rPr>
              <a:t>person A spreads the message randomly; as do individuals F and D (each randomly tells others). </a:t>
            </a:r>
          </a:p>
          <a:p>
            <a:pPr eaLnBrk="1" hangingPunct="1" latinLnBrk="1" lvl="0">
              <a:lnSpc>
                <a:spcPct val="80000"/>
              </a:lnSpc>
              <a:spcBef>
                <a:spcPts val="587"/>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cluster chain</a:t>
            </a:r>
            <a:r>
              <a:rPr altLang="en-US" sz="3000" lang="en-US">
                <a:latin typeface="Times New Roman" pitchFamily="18" charset="0"/>
                <a:ea typeface="Times New Roman" pitchFamily="18" charset="0"/>
                <a:sym typeface="Times New Roman" pitchFamily="18" charset="0"/>
              </a:rPr>
              <a:t>, </a:t>
            </a:r>
            <a:r>
              <a:rPr altLang="en-US" b="1" sz="3000" lang="en-US">
                <a:solidFill>
                  <a:srgbClr val="0070C0"/>
                </a:solidFill>
                <a:latin typeface="Times New Roman" pitchFamily="18" charset="0"/>
                <a:ea typeface="Times New Roman" pitchFamily="18" charset="0"/>
                <a:sym typeface="Times New Roman" pitchFamily="18" charset="0"/>
              </a:rPr>
              <a:t>person A </a:t>
            </a:r>
            <a:r>
              <a:rPr altLang="en-US" b="1" sz="3000" lang="en-US">
                <a:solidFill>
                  <a:srgbClr val="C00000"/>
                </a:solidFill>
                <a:latin typeface="Times New Roman" pitchFamily="18" charset="0"/>
                <a:ea typeface="Times New Roman" pitchFamily="18" charset="0"/>
                <a:sym typeface="Times New Roman" pitchFamily="18" charset="0"/>
              </a:rPr>
              <a:t>tells selected individuals </a:t>
            </a:r>
            <a:r>
              <a:rPr altLang="en-US" b="1" sz="3000" lang="en-US">
                <a:solidFill>
                  <a:srgbClr val="0070C0"/>
                </a:solidFill>
                <a:latin typeface="Times New Roman" pitchFamily="18" charset="0"/>
                <a:ea typeface="Times New Roman" pitchFamily="18" charset="0"/>
                <a:sym typeface="Times New Roman" pitchFamily="18" charset="0"/>
              </a:rPr>
              <a:t>and one of these tells selected other</a:t>
            </a:r>
            <a:r>
              <a:rPr altLang="en-US" b="1" sz="3000" lang="en-US">
                <a:latin typeface="Times New Roman" pitchFamily="18" charset="0"/>
                <a:ea typeface="Times New Roman" pitchFamily="18" charset="0"/>
                <a:sym typeface="Times New Roman" pitchFamily="18" charset="0"/>
              </a:rPr>
              <a:t> (</a:t>
            </a:r>
            <a:r>
              <a:rPr altLang="en-US" b="1" sz="3000" lang="en-US">
                <a:solidFill>
                  <a:srgbClr val="00B050"/>
                </a:solidFill>
                <a:latin typeface="Times New Roman" pitchFamily="18" charset="0"/>
                <a:ea typeface="Times New Roman" pitchFamily="18" charset="0"/>
                <a:sym typeface="Times New Roman" pitchFamily="18" charset="0"/>
              </a:rPr>
              <a:t>some selected others).</a:t>
            </a:r>
          </a:p>
          <a:p>
            <a:pPr eaLnBrk="1" hangingPunct="1" latinLnBrk="1" lvl="0">
              <a:lnSpc>
                <a:spcPct val="80000"/>
              </a:lnSpc>
              <a:spcBef>
                <a:spcPts val="587"/>
              </a:spcBef>
              <a:buClr>
                <a:srgbClr val="000000"/>
              </a:buClr>
              <a:buFont typeface="Noto Sans Symbols" pitchFamily="0" charset="1"/>
              <a:buChar char="⮚"/>
            </a:pPr>
            <a:r>
              <a:rPr altLang="en-US" b="1" sz="3000" lang="en-US">
                <a:latin typeface="Times New Roman" pitchFamily="18" charset="0"/>
                <a:ea typeface="Times New Roman" pitchFamily="18" charset="0"/>
                <a:sym typeface="Times New Roman" pitchFamily="18" charset="0"/>
              </a:rPr>
              <a:t>cluster chain was the most predominant  form</a:t>
            </a:r>
            <a:r>
              <a:rPr altLang="en-US" sz="3000" lang="en-US">
                <a:latin typeface="Times New Roman" pitchFamily="18" charset="0"/>
                <a:ea typeface="Times New Roman" pitchFamily="18" charset="0"/>
                <a:sym typeface="Times New Roman" pitchFamily="18" charset="0"/>
              </a:rPr>
              <a:t>.</a:t>
            </a:r>
          </a:p>
        </p:txBody>
      </p:sp>
      <p:sp>
        <p:nvSpPr>
          <p:cNvPr id="1048878"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91</a:t>
            </a:fld>
            <a:endParaRPr altLang="en-US" sz="1200" lang="en-US">
              <a:solidFill>
                <a:srgbClr val="898989"/>
              </a:solidFil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1">
  <p:cSld>
    <p:spTree>
      <p:nvGrpSpPr>
        <p:cNvPr id="489" name=""/>
        <p:cNvGrpSpPr/>
        <p:nvPr/>
      </p:nvGrpSpPr>
      <p:grpSpPr>
        <a:xfrm rot="0">
          <a:off x="0" y="0"/>
          <a:ext cx="0" cy="0"/>
          <a:chOff x="0" y="0"/>
          <a:chExt cx="0" cy="0"/>
        </a:xfrm>
      </p:grpSpPr>
      <p:sp>
        <p:nvSpPr>
          <p:cNvPr id="1048879" name=""/>
          <p:cNvSpPr/>
          <p:nvPr>
            <p:ph type="title" sz="full" idx="0"/>
          </p:nvPr>
        </p:nvSpPr>
        <p:spPr>
          <a:xfrm rot="0">
            <a:off x="457200" y="76200"/>
            <a:ext cx="8229600" cy="685800"/>
          </a:xfrm>
          <a:prstGeom prst="rect"/>
          <a:noFill/>
          <a:ln>
            <a:noFill/>
          </a:ln>
        </p:spPr>
        <p:txBody>
          <a:bodyPr anchor="ctr" bIns="45700" lIns="91425" rIns="91425" tIns="4570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uClr>
                <a:srgbClr val="000000"/>
              </a:buClr>
              <a:buFont typeface="Calibri" pitchFamily="34" charset="0"/>
              <a:buNone/>
            </a:pPr>
            <a:endParaRPr altLang="en-US" sz="4000" lang="en-US"/>
          </a:p>
        </p:txBody>
      </p:sp>
      <p:sp>
        <p:nvSpPr>
          <p:cNvPr id="1048880" name=""/>
          <p:cNvSpPr/>
          <p:nvPr>
            <p:ph type="body" sz="full" idx="1"/>
          </p:nvPr>
        </p:nvSpPr>
        <p:spPr>
          <a:xfrm rot="0">
            <a:off x="152400" y="838200"/>
            <a:ext cx="8839200" cy="5410200"/>
          </a:xfrm>
          <a:prstGeom prst="rect"/>
          <a:noFill/>
          <a:ln>
            <a:noFill/>
          </a:ln>
        </p:spPr>
        <p:txBody>
          <a:bodyPr anchor="t" bIns="45700" lIns="91425" rIns="91425" tIns="4570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spcBef>
                <a:spcPct val="0"/>
              </a:spcBef>
              <a:buClr>
                <a:srgbClr val="C00000"/>
              </a:buClr>
            </a:pPr>
            <a:r>
              <a:rPr altLang="en-US" b="1" lang="en-US">
                <a:solidFill>
                  <a:srgbClr val="C00000"/>
                </a:solidFill>
                <a:latin typeface="Times New Roman" pitchFamily="18" charset="0"/>
                <a:ea typeface="Times New Roman" pitchFamily="18" charset="0"/>
                <a:sym typeface="Times New Roman" pitchFamily="18" charset="0"/>
              </a:rPr>
              <a:t>unrealistic</a:t>
            </a:r>
            <a:r>
              <a:rPr altLang="en-US" b="1" lang="en-US">
                <a:latin typeface="Times New Roman" pitchFamily="18" charset="0"/>
                <a:ea typeface="Times New Roman" pitchFamily="18" charset="0"/>
                <a:sym typeface="Times New Roman" pitchFamily="18" charset="0"/>
              </a:rPr>
              <a:t> for managers to think that they can eliminate grapevine. </a:t>
            </a:r>
          </a:p>
          <a:p>
            <a:pPr eaLnBrk="1" hangingPunct="1" latinLnBrk="1" lvl="0">
              <a:spcBef>
                <a:spcPts val="637"/>
              </a:spcBef>
              <a:buClr>
                <a:srgbClr val="000000"/>
              </a:buClr>
            </a:pPr>
            <a:r>
              <a:rPr altLang="en-US" b="1" lang="en-US">
                <a:latin typeface="Times New Roman" pitchFamily="18" charset="0"/>
                <a:ea typeface="Times New Roman" pitchFamily="18" charset="0"/>
                <a:sym typeface="Times New Roman" pitchFamily="18" charset="0"/>
              </a:rPr>
              <a:t>The type of information the grapevine carries depend on the “</a:t>
            </a:r>
            <a:r>
              <a:rPr altLang="en-US" b="1" lang="en-US">
                <a:solidFill>
                  <a:srgbClr val="C00000"/>
                </a:solidFill>
                <a:latin typeface="Times New Roman" pitchFamily="18" charset="0"/>
                <a:ea typeface="Times New Roman" pitchFamily="18" charset="0"/>
                <a:sym typeface="Times New Roman" pitchFamily="18" charset="0"/>
              </a:rPr>
              <a:t>health” </a:t>
            </a:r>
            <a:r>
              <a:rPr altLang="en-US" b="1" lang="en-US">
                <a:latin typeface="Times New Roman" pitchFamily="18" charset="0"/>
                <a:ea typeface="Times New Roman" pitchFamily="18" charset="0"/>
                <a:sym typeface="Times New Roman" pitchFamily="18" charset="0"/>
              </a:rPr>
              <a:t>of the organization</a:t>
            </a:r>
          </a:p>
        </p:txBody>
      </p:sp>
      <p:sp>
        <p:nvSpPr>
          <p:cNvPr id="1048881" name=""/>
          <p:cNvSpPr txBox="1"/>
          <p:nvPr/>
        </p:nvSpPr>
        <p:spPr>
          <a:xfrm rot="0">
            <a:off x="6553200" y="6356350"/>
            <a:ext cx="2133600" cy="365125"/>
          </a:xfrm>
          <a:prstGeom prst="rect"/>
          <a:noFill/>
          <a:ln>
            <a:noFill/>
          </a:ln>
        </p:spPr>
        <p:txBody>
          <a:bodyPr anchor="ctr" bIns="45700" lIns="91425" rIns="91425" tIns="4570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92</a:t>
            </a:fld>
            <a:endParaRPr altLang="en-US" sz="1200" lang="en-US">
              <a:solidFill>
                <a:srgbClr val="898989"/>
              </a:solidFil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1">
  <p:cSld>
    <p:spTree>
      <p:nvGrpSpPr>
        <p:cNvPr id="490" name=""/>
        <p:cNvGrpSpPr/>
        <p:nvPr/>
      </p:nvGrpSpPr>
      <p:grpSpPr>
        <a:xfrm rot="0">
          <a:off x="0" y="0"/>
          <a:ext cx="0" cy="0"/>
          <a:chOff x="0" y="0"/>
          <a:chExt cx="0" cy="0"/>
        </a:xfrm>
      </p:grpSpPr>
      <p:sp>
        <p:nvSpPr>
          <p:cNvPr id="1048882"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sz="4000" lang="en-US">
                <a:solidFill>
                  <a:srgbClr val="7030A0"/>
                </a:solidFill>
                <a:latin typeface="Times New Roman" pitchFamily="18" charset="0"/>
                <a:ea typeface="Times New Roman" pitchFamily="18" charset="0"/>
              </a:rPr>
              <a:t>ADMINISTERATIVE AND BUSINESS COMMUNICATION</a:t>
            </a:r>
          </a:p>
        </p:txBody>
      </p:sp>
      <p:sp>
        <p:nvSpPr>
          <p:cNvPr id="1048883"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r>
              <a:rPr altLang="en-US" b="1" lang="en-US">
                <a:solidFill>
                  <a:srgbClr val="898989"/>
                </a:solidFill>
              </a:rPr>
              <a:t> </a:t>
            </a:r>
          </a:p>
          <a:p>
            <a:pPr eaLnBrk="1" hangingPunct="1" latinLnBrk="1" lvl="0"/>
            <a:endParaRPr altLang="en-US" b="1" sz="4000" lang="en-US">
              <a:latin typeface="Times New Roman" pitchFamily="18" charset="0"/>
              <a:ea typeface="Times New Roman" pitchFamily="18" charset="0"/>
            </a:endParaRPr>
          </a:p>
          <a:p>
            <a:pPr eaLnBrk="1" hangingPunct="1" latinLnBrk="1" lvl="0"/>
            <a:r>
              <a:rPr altLang="en-US" b="1" sz="4000" lang="en-US">
                <a:latin typeface="Times New Roman" pitchFamily="18" charset="0"/>
                <a:ea typeface="Times New Roman" pitchFamily="18" charset="0"/>
              </a:rPr>
              <a:t>CHAPTER   FIVE</a:t>
            </a:r>
          </a:p>
          <a:p>
            <a:pPr eaLnBrk="1" hangingPunct="1" latinLnBrk="1" lvl="0"/>
            <a:r>
              <a:rPr altLang="en-US" b="1" sz="4000" lang="en-US">
                <a:latin typeface="Times New Roman" pitchFamily="18" charset="0"/>
                <a:ea typeface="Times New Roman" pitchFamily="18" charset="0"/>
              </a:rPr>
              <a:t>  </a:t>
            </a:r>
            <a:r>
              <a:rPr altLang="en-US" b="1" sz="4400" lang="en-US">
                <a:solidFill>
                  <a:srgbClr val="FF0000"/>
                </a:solidFill>
              </a:rPr>
              <a:t>PUBLIC RELATION</a:t>
            </a:r>
          </a:p>
          <a:p>
            <a:pPr algn="l" eaLnBrk="1" hangingPunct="1" latinLnBrk="1" lvl="0"/>
            <a:endParaRPr altLang="en-US" b="1" sz="4000" lang="en-US">
              <a:solidFill>
                <a:srgbClr val="FF0000"/>
              </a:solidFill>
              <a:effectLst>
                <a:outerShdw algn="tl" blurRad="38100" dir="2700000" dist="38100">
                  <a:srgbClr val="C0C0C0"/>
                </a:outerShdw>
              </a:effectLst>
              <a:latin typeface="Times New Roman" pitchFamily="18" charset="0"/>
              <a:ea typeface="Times New Roman" pitchFamily="18" charset="0"/>
            </a:endParaRPr>
          </a:p>
        </p:txBody>
      </p:sp>
      <p:sp>
        <p:nvSpPr>
          <p:cNvPr id="104888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93</a:t>
            </a:fld>
            <a:endParaRPr altLang="en-US" sz="1200" lang="en-US">
              <a:solidFill>
                <a:srgbClr val="898989"/>
              </a:solidFill>
            </a:endParaRPr>
          </a:p>
        </p:txBody>
      </p:sp>
    </p:spTree>
  </p:cSld>
  <p:clrMapOvr>
    <a:masterClrMapping/>
  </p:clrMapOvr>
  <p:timing/>
</p:sld>
</file>

<file path=ppt/slides/slide94.xml><?xml version="1.0" encoding="utf-8"?>
<p:sld xmlns:a="http://schemas.openxmlformats.org/drawingml/2006/main" xmlns:r="http://schemas.openxmlformats.org/officeDocument/2006/relationships" xmlns:p="http://schemas.openxmlformats.org/presentationml/2006/main" showMasterSp="1">
  <p:cSld>
    <p:spTree>
      <p:nvGrpSpPr>
        <p:cNvPr id="493" name=""/>
        <p:cNvGrpSpPr/>
        <p:nvPr/>
      </p:nvGrpSpPr>
      <p:grpSpPr>
        <a:xfrm rot="0">
          <a:off x="0" y="0"/>
          <a:ext cx="0" cy="0"/>
          <a:chOff x="0" y="0"/>
          <a:chExt cx="0" cy="0"/>
        </a:xfrm>
      </p:grpSpPr>
      <p:sp>
        <p:nvSpPr>
          <p:cNvPr id="1048888"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sz="4000" lang="en-US">
                <a:solidFill>
                  <a:srgbClr val="7030A0"/>
                </a:solidFill>
                <a:latin typeface="Times New Roman" pitchFamily="18" charset="0"/>
                <a:ea typeface="Times New Roman" pitchFamily="18" charset="0"/>
              </a:rPr>
              <a:t>ADMINISTERATIVE AND BUSINESS COMMUNICATION</a:t>
            </a:r>
          </a:p>
        </p:txBody>
      </p:sp>
      <p:sp>
        <p:nvSpPr>
          <p:cNvPr id="1048889"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r>
              <a:rPr altLang="en-US" b="1" lang="en-US">
                <a:solidFill>
                  <a:srgbClr val="898989"/>
                </a:solidFill>
              </a:rPr>
              <a:t> </a:t>
            </a:r>
          </a:p>
          <a:p>
            <a:pPr eaLnBrk="1" hangingPunct="1" latinLnBrk="1" lvl="0"/>
            <a:endParaRPr altLang="en-US" b="1" sz="4000" lang="en-US">
              <a:latin typeface="Times New Roman" pitchFamily="18" charset="0"/>
              <a:ea typeface="Times New Roman" pitchFamily="18" charset="0"/>
            </a:endParaRPr>
          </a:p>
          <a:p>
            <a:pPr eaLnBrk="1" hangingPunct="1" latinLnBrk="1" lvl="0"/>
            <a:r>
              <a:rPr altLang="en-US" b="1" sz="4000" lang="en-US">
                <a:latin typeface="Times New Roman" pitchFamily="18" charset="0"/>
                <a:ea typeface="Times New Roman" pitchFamily="18" charset="0"/>
              </a:rPr>
              <a:t>CHAPTER   SIX</a:t>
            </a:r>
          </a:p>
          <a:p>
            <a:pPr eaLnBrk="1" hangingPunct="1" latinLnBrk="1" lvl="0"/>
            <a:r>
              <a:rPr altLang="en-US" b="1" sz="4000" lang="en-US">
                <a:latin typeface="Times New Roman" pitchFamily="18" charset="0"/>
                <a:ea typeface="Times New Roman" pitchFamily="18" charset="0"/>
              </a:rPr>
              <a:t>  </a:t>
            </a:r>
            <a:r>
              <a:rPr altLang="en-US" b="1" sz="4400" lang="en-US">
                <a:latin typeface="Times New Roman" pitchFamily="18" charset="0"/>
                <a:ea typeface="Times New Roman" pitchFamily="18" charset="0"/>
              </a:rPr>
              <a:t>Overview of media of communication</a:t>
            </a:r>
          </a:p>
        </p:txBody>
      </p:sp>
      <p:sp>
        <p:nvSpPr>
          <p:cNvPr id="104889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94</a:t>
            </a:fld>
            <a:endParaRPr altLang="en-US" sz="1200" lang="en-US">
              <a:solidFill>
                <a:srgbClr val="898989"/>
              </a:solidFill>
            </a:endParaRPr>
          </a:p>
        </p:txBody>
      </p:sp>
    </p:spTree>
  </p:cSld>
  <p:clrMapOvr>
    <a:masterClrMapping/>
  </p:clrMapOvr>
  <p:timing/>
</p:sld>
</file>

<file path=ppt/slides/slide95.xml><?xml version="1.0" encoding="utf-8"?>
<p:sld xmlns:a="http://schemas.openxmlformats.org/drawingml/2006/main" xmlns:r="http://schemas.openxmlformats.org/officeDocument/2006/relationships" xmlns:p="http://schemas.openxmlformats.org/presentationml/2006/main" showMasterSp="1">
  <p:cSld>
    <p:spTree>
      <p:nvGrpSpPr>
        <p:cNvPr id="496" name=""/>
        <p:cNvGrpSpPr/>
        <p:nvPr/>
      </p:nvGrpSpPr>
      <p:grpSpPr>
        <a:xfrm rot="0">
          <a:off x="0" y="0"/>
          <a:ext cx="0" cy="0"/>
          <a:chOff x="0" y="0"/>
          <a:chExt cx="0" cy="0"/>
        </a:xfrm>
      </p:grpSpPr>
      <p:sp>
        <p:nvSpPr>
          <p:cNvPr id="1048894"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Introduction</a:t>
            </a:r>
          </a:p>
        </p:txBody>
      </p:sp>
      <p:sp>
        <p:nvSpPr>
          <p:cNvPr id="1048895"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lnSpc>
                <a:spcPct val="80000"/>
              </a:lnSpc>
            </a:pPr>
            <a:r>
              <a:rPr altLang="en-US" b="1" sz="2700" lang="en-US">
                <a:solidFill>
                  <a:srgbClr val="898989"/>
                </a:solidFill>
              </a:rPr>
              <a:t> </a:t>
            </a:r>
          </a:p>
          <a:p>
            <a:pPr eaLnBrk="1" hangingPunct="1" latinLnBrk="1" lvl="0">
              <a:lnSpc>
                <a:spcPct val="80000"/>
              </a:lnSpc>
            </a:pPr>
            <a:r>
              <a:rPr altLang="en-US" sz="3400" lang="en-US">
                <a:solidFill>
                  <a:srgbClr val="898989"/>
                </a:solidFill>
              </a:rPr>
              <a:t>Medium </a:t>
            </a:r>
            <a:r>
              <a:rPr altLang="en-US" sz="3400" lang="en-US">
                <a:solidFill>
                  <a:srgbClr val="898989"/>
                </a:solidFill>
              </a:rPr>
              <a:t>(singular form of media) is the method used to deliver a message. As a business communicator, you can often choose whether to put your message in writing as a letter or memo. You can deliver it by hand or send it via regular mail or use delivery services like fax or electronic mail. Or you can communicate it orally, either over the phone or in person. You might also opt for non-verbal form of communication.</a:t>
            </a:r>
          </a:p>
        </p:txBody>
      </p:sp>
      <p:sp>
        <p:nvSpPr>
          <p:cNvPr id="104889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95</a:t>
            </a:fld>
            <a:endParaRPr altLang="en-US" sz="1200" lang="en-US">
              <a:solidFill>
                <a:srgbClr val="898989"/>
              </a:solidFill>
            </a:endParaRPr>
          </a:p>
        </p:txBody>
      </p:sp>
    </p:spTree>
  </p:cSld>
  <p:clrMapOvr>
    <a:masterClrMapping/>
  </p:clrMapOvr>
  <p:timing/>
</p:sld>
</file>

<file path=ppt/slides/slide96.xml><?xml version="1.0" encoding="utf-8"?>
<p:sld xmlns:a="http://schemas.openxmlformats.org/drawingml/2006/main" xmlns:r="http://schemas.openxmlformats.org/officeDocument/2006/relationships" xmlns:p="http://schemas.openxmlformats.org/presentationml/2006/main" showMasterSp="1">
  <p:cSld>
    <p:spTree>
      <p:nvGrpSpPr>
        <p:cNvPr id="499" name=""/>
        <p:cNvGrpSpPr/>
        <p:nvPr/>
      </p:nvGrpSpPr>
      <p:grpSpPr>
        <a:xfrm rot="0">
          <a:off x="0" y="0"/>
          <a:ext cx="0" cy="0"/>
          <a:chOff x="0" y="0"/>
          <a:chExt cx="0" cy="0"/>
        </a:xfrm>
      </p:grpSpPr>
      <p:sp>
        <p:nvSpPr>
          <p:cNvPr id="1048900"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Introduction</a:t>
            </a:r>
          </a:p>
        </p:txBody>
      </p:sp>
      <p:sp>
        <p:nvSpPr>
          <p:cNvPr id="1048901"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lnSpc>
                <a:spcPct val="90000"/>
              </a:lnSpc>
            </a:pPr>
            <a:r>
              <a:rPr altLang="en-US" b="1" sz="3000" lang="en-US">
                <a:solidFill>
                  <a:srgbClr val="898989"/>
                </a:solidFill>
              </a:rPr>
              <a:t> </a:t>
            </a:r>
          </a:p>
          <a:p>
            <a:pPr eaLnBrk="1" hangingPunct="1" latinLnBrk="1" lvl="0">
              <a:lnSpc>
                <a:spcPct val="90000"/>
              </a:lnSpc>
            </a:pPr>
            <a:r>
              <a:rPr altLang="en-US" sz="3300" lang="en-US">
                <a:solidFill>
                  <a:srgbClr val="898989"/>
                </a:solidFill>
              </a:rPr>
              <a:t>Whether you are a leader or a participant in a certain discussion or decision, you will use both written and oral means of communication. </a:t>
            </a:r>
          </a:p>
          <a:p>
            <a:pPr eaLnBrk="1" hangingPunct="1" latinLnBrk="1" lvl="0">
              <a:lnSpc>
                <a:spcPct val="90000"/>
              </a:lnSpc>
            </a:pPr>
            <a:r>
              <a:rPr altLang="en-US" sz="3300" lang="en-US">
                <a:solidFill>
                  <a:srgbClr val="898989"/>
                </a:solidFill>
              </a:rPr>
              <a:t>In </a:t>
            </a:r>
            <a:r>
              <a:rPr altLang="en-US" sz="3300" lang="en-US">
                <a:solidFill>
                  <a:srgbClr val="898989"/>
                </a:solidFill>
              </a:rPr>
              <a:t>this chapter, you will get introduced to various media of communication: oral, written, and non-verbal. The detailed discussion on these media will be presented in the next consecutive chapters.</a:t>
            </a:r>
          </a:p>
          <a:p>
            <a:pPr eaLnBrk="1" hangingPunct="1" latinLnBrk="1" lvl="0">
              <a:lnSpc>
                <a:spcPct val="90000"/>
              </a:lnSpc>
            </a:pPr>
            <a:r>
              <a:rPr altLang="en-US" sz="3300" lang="en-US">
                <a:solidFill>
                  <a:srgbClr val="898989"/>
                </a:solidFill>
              </a:rPr>
              <a:t> </a:t>
            </a:r>
          </a:p>
        </p:txBody>
      </p:sp>
      <p:sp>
        <p:nvSpPr>
          <p:cNvPr id="104890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96</a:t>
            </a:fld>
            <a:endParaRPr altLang="en-US" sz="1200" lang="en-US">
              <a:solidFill>
                <a:srgbClr val="898989"/>
              </a:solidFill>
            </a:endParaRPr>
          </a:p>
        </p:txBody>
      </p:sp>
    </p:spTree>
  </p:cSld>
  <p:clrMapOvr>
    <a:masterClrMapping/>
  </p:clrMapOvr>
  <p:timing/>
</p:sld>
</file>

<file path=ppt/slides/slide97.xml><?xml version="1.0" encoding="utf-8"?>
<p:sld xmlns:a="http://schemas.openxmlformats.org/drawingml/2006/main" xmlns:r="http://schemas.openxmlformats.org/officeDocument/2006/relationships" xmlns:p="http://schemas.openxmlformats.org/presentationml/2006/main" showMasterSp="1">
  <p:cSld>
    <p:spTree>
      <p:nvGrpSpPr>
        <p:cNvPr id="502" name=""/>
        <p:cNvGrpSpPr/>
        <p:nvPr/>
      </p:nvGrpSpPr>
      <p:grpSpPr>
        <a:xfrm rot="0">
          <a:off x="0" y="0"/>
          <a:ext cx="0" cy="0"/>
          <a:chOff x="0" y="0"/>
          <a:chExt cx="0" cy="0"/>
        </a:xfrm>
      </p:grpSpPr>
      <p:sp>
        <p:nvSpPr>
          <p:cNvPr id="1048906"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sz="4000" lang="en-US"/>
              <a:t>The Basic Forms (Media) Of Communication</a:t>
            </a:r>
          </a:p>
        </p:txBody>
      </p:sp>
      <p:sp>
        <p:nvSpPr>
          <p:cNvPr id="1048907"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lnSpc>
                <a:spcPct val="90000"/>
              </a:lnSpc>
            </a:pPr>
            <a:r>
              <a:rPr altLang="en-US" b="1" sz="3000" lang="en-US">
                <a:solidFill>
                  <a:srgbClr val="898989"/>
                </a:solidFill>
              </a:rPr>
              <a:t> </a:t>
            </a:r>
            <a:r>
              <a:rPr altLang="en-US" sz="3300" lang="en-US">
                <a:solidFill>
                  <a:srgbClr val="898989"/>
                </a:solidFill>
              </a:rPr>
              <a:t>Communication occurs in many forms. </a:t>
            </a:r>
          </a:p>
          <a:p>
            <a:pPr eaLnBrk="1" hangingPunct="1" latinLnBrk="1" lvl="0">
              <a:lnSpc>
                <a:spcPct val="90000"/>
              </a:lnSpc>
            </a:pPr>
            <a:r>
              <a:rPr altLang="en-US" sz="3300" lang="en-US">
                <a:solidFill>
                  <a:srgbClr val="898989"/>
                </a:solidFill>
              </a:rPr>
              <a:t>The two basic forms of communication are </a:t>
            </a:r>
          </a:p>
          <a:p>
            <a:pPr algn="l" eaLnBrk="1" hangingPunct="1" latinLnBrk="1" lvl="0">
              <a:lnSpc>
                <a:spcPct val="90000"/>
              </a:lnSpc>
              <a:buChar char="•"/>
            </a:pPr>
            <a:r>
              <a:rPr altLang="en-US" sz="3300" lang="en-US">
                <a:solidFill>
                  <a:srgbClr val="FF0000"/>
                </a:solidFill>
              </a:rPr>
              <a:t>non-verbal </a:t>
            </a:r>
            <a:r>
              <a:rPr altLang="en-US" sz="3300" lang="en-US">
                <a:solidFill>
                  <a:srgbClr val="FF0000"/>
                </a:solidFill>
              </a:rPr>
              <a:t>communication and </a:t>
            </a:r>
          </a:p>
          <a:p>
            <a:pPr algn="l" eaLnBrk="1" hangingPunct="1" latinLnBrk="1" lvl="0">
              <a:lnSpc>
                <a:spcPct val="90000"/>
              </a:lnSpc>
              <a:buChar char="•"/>
            </a:pPr>
            <a:r>
              <a:rPr altLang="en-US" sz="3300" lang="en-US">
                <a:solidFill>
                  <a:srgbClr val="FF0000"/>
                </a:solidFill>
              </a:rPr>
              <a:t>verbal </a:t>
            </a:r>
            <a:r>
              <a:rPr altLang="en-US" sz="3300" lang="en-US">
                <a:solidFill>
                  <a:srgbClr val="FF0000"/>
                </a:solidFill>
              </a:rPr>
              <a:t>communication. </a:t>
            </a:r>
          </a:p>
          <a:p>
            <a:pPr eaLnBrk="1" hangingPunct="1" latinLnBrk="1" lvl="0">
              <a:lnSpc>
                <a:spcPct val="90000"/>
              </a:lnSpc>
            </a:pPr>
            <a:r>
              <a:rPr altLang="en-US" sz="3300" lang="en-US">
                <a:solidFill>
                  <a:srgbClr val="898989"/>
                </a:solidFill>
              </a:rPr>
              <a:t>The </a:t>
            </a:r>
            <a:r>
              <a:rPr altLang="en-US" sz="3300" lang="en-US">
                <a:solidFill>
                  <a:srgbClr val="898989"/>
                </a:solidFill>
              </a:rPr>
              <a:t>most basic form of communication is non-verbal communication.</a:t>
            </a:r>
          </a:p>
          <a:p>
            <a:pPr algn="just" eaLnBrk="1" hangingPunct="1" latinLnBrk="1" lvl="0">
              <a:lnSpc>
                <a:spcPct val="90000"/>
              </a:lnSpc>
            </a:pPr>
            <a:endParaRPr altLang="en-US" sz="3300" lang="en-US">
              <a:solidFill>
                <a:srgbClr val="898989"/>
              </a:solidFill>
            </a:endParaRPr>
          </a:p>
          <a:p>
            <a:pPr eaLnBrk="1" hangingPunct="1" latinLnBrk="1" lvl="0">
              <a:lnSpc>
                <a:spcPct val="90000"/>
              </a:lnSpc>
            </a:pPr>
            <a:r>
              <a:rPr altLang="en-US" sz="3300" lang="en-US">
                <a:solidFill>
                  <a:srgbClr val="898989"/>
                </a:solidFill>
              </a:rPr>
              <a:t> </a:t>
            </a:r>
          </a:p>
        </p:txBody>
      </p:sp>
      <p:sp>
        <p:nvSpPr>
          <p:cNvPr id="104890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97</a:t>
            </a:fld>
            <a:endParaRPr altLang="en-US" sz="1200" lang="en-US">
              <a:solidFill>
                <a:srgbClr val="898989"/>
              </a:solidFill>
            </a:endParaRPr>
          </a:p>
        </p:txBody>
      </p:sp>
    </p:spTree>
  </p:cSld>
  <p:clrMapOvr>
    <a:masterClrMapping/>
  </p:clrMapOvr>
  <p:timing/>
</p:sld>
</file>

<file path=ppt/slides/slide98.xml><?xml version="1.0" encoding="utf-8"?>
<p:sld xmlns:a="http://schemas.openxmlformats.org/drawingml/2006/main" xmlns:r="http://schemas.openxmlformats.org/officeDocument/2006/relationships" xmlns:p="http://schemas.openxmlformats.org/presentationml/2006/main" showMasterSp="1">
  <p:cSld>
    <p:spTree>
      <p:nvGrpSpPr>
        <p:cNvPr id="505" name=""/>
        <p:cNvGrpSpPr/>
        <p:nvPr/>
      </p:nvGrpSpPr>
      <p:grpSpPr>
        <a:xfrm rot="0">
          <a:off x="0" y="0"/>
          <a:ext cx="0" cy="0"/>
          <a:chOff x="0" y="0"/>
          <a:chExt cx="0" cy="0"/>
        </a:xfrm>
      </p:grpSpPr>
      <p:sp>
        <p:nvSpPr>
          <p:cNvPr id="1048912"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Non Verbal Communication</a:t>
            </a:r>
          </a:p>
        </p:txBody>
      </p:sp>
      <p:sp>
        <p:nvSpPr>
          <p:cNvPr id="1048913"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r>
              <a:rPr altLang="en-US" lang="en-US">
                <a:solidFill>
                  <a:srgbClr val="898989"/>
                </a:solidFill>
              </a:rPr>
              <a:t>Non </a:t>
            </a:r>
            <a:r>
              <a:rPr altLang="en-US" lang="en-US">
                <a:solidFill>
                  <a:srgbClr val="898989"/>
                </a:solidFill>
              </a:rPr>
              <a:t>verbal communication is all intentional and unintentional messages that are neither written nor spoken. </a:t>
            </a:r>
          </a:p>
          <a:p>
            <a:pPr algn="just" eaLnBrk="1" hangingPunct="1" latinLnBrk="1" lvl="0"/>
            <a:r>
              <a:rPr altLang="en-US" lang="en-US">
                <a:solidFill>
                  <a:srgbClr val="FF0000"/>
                </a:solidFill>
              </a:rPr>
              <a:t>All </a:t>
            </a:r>
            <a:r>
              <a:rPr altLang="en-US" lang="en-US">
                <a:solidFill>
                  <a:srgbClr val="FF0000"/>
                </a:solidFill>
              </a:rPr>
              <a:t>the cues (symbol), gestures, facial expressions, spatial relationships, and attitude toward time that enable people to communicate without words</a:t>
            </a:r>
          </a:p>
          <a:p>
            <a:pPr eaLnBrk="1" hangingPunct="1" latinLnBrk="1" lvl="0"/>
            <a:r>
              <a:rPr altLang="en-US" sz="3600" lang="en-US">
                <a:solidFill>
                  <a:srgbClr val="898989"/>
                </a:solidFill>
              </a:rPr>
              <a:t> </a:t>
            </a:r>
          </a:p>
        </p:txBody>
      </p:sp>
      <p:sp>
        <p:nvSpPr>
          <p:cNvPr id="104891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98</a:t>
            </a:fld>
            <a:endParaRPr altLang="en-US" sz="1200" lang="en-US">
              <a:solidFill>
                <a:srgbClr val="898989"/>
              </a:solidFill>
            </a:endParaRPr>
          </a:p>
        </p:txBody>
      </p:sp>
    </p:spTree>
  </p:cSld>
  <p:clrMapOvr>
    <a:masterClrMapping/>
  </p:clrMapOvr>
  <p:timing/>
</p:sld>
</file>

<file path=ppt/slides/slide99.xml><?xml version="1.0" encoding="utf-8"?>
<p:sld xmlns:a="http://schemas.openxmlformats.org/drawingml/2006/main" xmlns:r="http://schemas.openxmlformats.org/officeDocument/2006/relationships" xmlns:p="http://schemas.openxmlformats.org/presentationml/2006/main" showMasterSp="1">
  <p:cSld>
    <p:spTree>
      <p:nvGrpSpPr>
        <p:cNvPr id="508" name=""/>
        <p:cNvGrpSpPr/>
        <p:nvPr/>
      </p:nvGrpSpPr>
      <p:grpSpPr>
        <a:xfrm rot="0">
          <a:off x="0" y="0"/>
          <a:ext cx="0" cy="0"/>
          <a:chOff x="0" y="0"/>
          <a:chExt cx="0" cy="0"/>
        </a:xfrm>
      </p:grpSpPr>
      <p:sp>
        <p:nvSpPr>
          <p:cNvPr id="1048918"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Non Verbal Communication</a:t>
            </a:r>
          </a:p>
        </p:txBody>
      </p:sp>
      <p:sp>
        <p:nvSpPr>
          <p:cNvPr id="1048919"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lnSpc>
                <a:spcPct val="80000"/>
              </a:lnSpc>
            </a:pPr>
            <a:r>
              <a:rPr altLang="en-US" sz="2500" lang="en-US">
                <a:solidFill>
                  <a:srgbClr val="898989"/>
                </a:solidFill>
              </a:rPr>
              <a:t>Although we have come a long way since those primitive times, we still use non-verbal cues to express superiority, dependence, dislike, respect, love and other feelings.</a:t>
            </a:r>
          </a:p>
          <a:p>
            <a:pPr algn="just" eaLnBrk="1" hangingPunct="1" latinLnBrk="1" lvl="0">
              <a:lnSpc>
                <a:spcPct val="80000"/>
              </a:lnSpc>
            </a:pPr>
            <a:r>
              <a:rPr altLang="en-US" sz="2500" lang="en-US">
                <a:solidFill>
                  <a:srgbClr val="898989"/>
                </a:solidFill>
              </a:rPr>
              <a:t> </a:t>
            </a:r>
          </a:p>
          <a:p>
            <a:pPr algn="just" eaLnBrk="1" hangingPunct="1" latinLnBrk="1" lvl="0">
              <a:lnSpc>
                <a:spcPct val="80000"/>
              </a:lnSpc>
            </a:pPr>
            <a:r>
              <a:rPr altLang="en-US" sz="2500" lang="en-US">
                <a:solidFill>
                  <a:srgbClr val="898989"/>
                </a:solidFill>
              </a:rPr>
              <a:t>Non verbal communication differs from verbal communication in fundamental ways. For one thing, it is less structured, so it is more difficult to study. Even experts do not really know how people learn non-verbal behavior. No one teaches a baby to cry or smile, yet these forms of self – expression are almost universal.  Other types of nonverbal communication, such as the meaning of colours and certain gestures, vary from culture to culture. </a:t>
            </a:r>
          </a:p>
          <a:p>
            <a:pPr algn="just" eaLnBrk="1" hangingPunct="1" latinLnBrk="1" lvl="0">
              <a:lnSpc>
                <a:spcPct val="80000"/>
              </a:lnSpc>
            </a:pPr>
            <a:r>
              <a:rPr altLang="en-US" sz="2500" lang="en-US">
                <a:solidFill>
                  <a:srgbClr val="898989"/>
                </a:solidFill>
              </a:rPr>
              <a:t> </a:t>
            </a:r>
          </a:p>
          <a:p>
            <a:pPr algn="just" eaLnBrk="1" hangingPunct="1" latinLnBrk="1" lvl="0">
              <a:lnSpc>
                <a:spcPct val="80000"/>
              </a:lnSpc>
            </a:pPr>
            <a:r>
              <a:rPr altLang="en-US" b="1" sz="2500" lang="en-US">
                <a:solidFill>
                  <a:srgbClr val="898989"/>
                </a:solidFill>
              </a:rPr>
              <a:t> </a:t>
            </a:r>
          </a:p>
        </p:txBody>
      </p:sp>
      <p:sp>
        <p:nvSpPr>
          <p:cNvPr id="104892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99</a:t>
            </a:fld>
            <a:endParaRPr altLang="en-US" sz="1200" lang="en-US">
              <a:solidFill>
                <a:srgbClr val="898989"/>
              </a:solidFill>
            </a:endParaRPr>
          </a:p>
        </p:txBody>
      </p:sp>
    </p:spTree>
  </p:cSld>
  <p:clrMapOvr>
    <a:masterClrMapping/>
  </p:clrMapOvr>
  <p:timing/>
</p:sld>
</file>

<file path=ppt/slides/slide100.xml><?xml version="1.0" encoding="utf-8"?>
<p:sld xmlns:a="http://schemas.openxmlformats.org/drawingml/2006/main" xmlns:r="http://schemas.openxmlformats.org/officeDocument/2006/relationships" xmlns:p="http://schemas.openxmlformats.org/presentationml/2006/main" showMasterSp="1">
  <p:cSld>
    <p:spTree>
      <p:nvGrpSpPr>
        <p:cNvPr id="511" name=""/>
        <p:cNvGrpSpPr/>
        <p:nvPr/>
      </p:nvGrpSpPr>
      <p:grpSpPr>
        <a:xfrm rot="0">
          <a:off x="0" y="0"/>
          <a:ext cx="0" cy="0"/>
          <a:chOff x="0" y="0"/>
          <a:chExt cx="0" cy="0"/>
        </a:xfrm>
      </p:grpSpPr>
      <p:sp>
        <p:nvSpPr>
          <p:cNvPr id="1048924"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Non Verbal Communication</a:t>
            </a:r>
          </a:p>
        </p:txBody>
      </p:sp>
      <p:sp>
        <p:nvSpPr>
          <p:cNvPr id="1048925"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r>
              <a:rPr altLang="en-US" lang="en-US">
                <a:solidFill>
                  <a:srgbClr val="898989"/>
                </a:solidFill>
              </a:rPr>
              <a:t>Non </a:t>
            </a:r>
            <a:r>
              <a:rPr altLang="en-US" lang="en-US">
                <a:solidFill>
                  <a:srgbClr val="898989"/>
                </a:solidFill>
              </a:rPr>
              <a:t>verbal communication also differs from verbal communication in terms of </a:t>
            </a:r>
            <a:r>
              <a:rPr altLang="en-US" lang="en-US">
                <a:solidFill>
                  <a:srgbClr val="FF0000"/>
                </a:solidFill>
              </a:rPr>
              <a:t>intent and spontaneity</a:t>
            </a:r>
            <a:r>
              <a:rPr altLang="en-US" lang="en-US">
                <a:solidFill>
                  <a:srgbClr val="898989"/>
                </a:solidFill>
              </a:rPr>
              <a:t>. When you use verbal communication, you plan your words. You have a </a:t>
            </a:r>
            <a:r>
              <a:rPr altLang="en-US" lang="en-US">
                <a:solidFill>
                  <a:srgbClr val="FF0000"/>
                </a:solidFill>
              </a:rPr>
              <a:t>conscious purpose; you think about the message,</a:t>
            </a:r>
            <a:r>
              <a:rPr altLang="en-US" lang="en-US">
                <a:solidFill>
                  <a:srgbClr val="898989"/>
                </a:solidFill>
              </a:rPr>
              <a:t> if only for a moment. However, when you communicate nonverbally, you sometimes do so </a:t>
            </a:r>
            <a:r>
              <a:rPr altLang="en-US" lang="en-US">
                <a:solidFill>
                  <a:srgbClr val="FF0000"/>
                </a:solidFill>
              </a:rPr>
              <a:t>unconsciously.(laughing</a:t>
            </a:r>
            <a:r>
              <a:rPr altLang="en-US" lang="en-US">
                <a:solidFill>
                  <a:srgbClr val="898989"/>
                </a:solidFill>
              </a:rPr>
              <a:t>) </a:t>
            </a:r>
          </a:p>
          <a:p>
            <a:pPr algn="just" eaLnBrk="1" hangingPunct="1" latinLnBrk="1" lvl="0"/>
            <a:r>
              <a:rPr altLang="en-US" b="1" lang="en-US">
                <a:solidFill>
                  <a:srgbClr val="898989"/>
                </a:solidFill>
              </a:rPr>
              <a:t> </a:t>
            </a:r>
          </a:p>
        </p:txBody>
      </p:sp>
      <p:sp>
        <p:nvSpPr>
          <p:cNvPr id="104892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100</a:t>
            </a:fld>
            <a:endParaRPr altLang="en-US" sz="1200" lang="en-US">
              <a:solidFill>
                <a:srgbClr val="898989"/>
              </a:solidFill>
            </a:endParaRPr>
          </a:p>
        </p:txBody>
      </p:sp>
    </p:spTree>
  </p:cSld>
  <p:clrMapOvr>
    <a:masterClrMapping/>
  </p:clrMapOvr>
  <p:timing/>
</p:sld>
</file>

<file path=ppt/slides/slide101.xml><?xml version="1.0" encoding="utf-8"?>
<p:sld xmlns:a="http://schemas.openxmlformats.org/drawingml/2006/main" xmlns:r="http://schemas.openxmlformats.org/officeDocument/2006/relationships" xmlns:p="http://schemas.openxmlformats.org/presentationml/2006/main" showMasterSp="1">
  <p:cSld>
    <p:spTree>
      <p:nvGrpSpPr>
        <p:cNvPr id="514" name=""/>
        <p:cNvGrpSpPr/>
        <p:nvPr/>
      </p:nvGrpSpPr>
      <p:grpSpPr>
        <a:xfrm rot="0">
          <a:off x="0" y="0"/>
          <a:ext cx="0" cy="0"/>
          <a:chOff x="0" y="0"/>
          <a:chExt cx="0" cy="0"/>
        </a:xfrm>
      </p:grpSpPr>
      <p:sp>
        <p:nvSpPr>
          <p:cNvPr id="1048930"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algn="just" eaLnBrk="1" hangingPunct="1" latinLnBrk="1" lvl="0"/>
            <a:r>
              <a:rPr altLang="en-US" b="1" lang="en-US"/>
              <a:t>Types Of Non Verbal Communication</a:t>
            </a:r>
          </a:p>
        </p:txBody>
      </p:sp>
      <p:sp>
        <p:nvSpPr>
          <p:cNvPr id="1048931"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lnSpc>
                <a:spcPct val="80000"/>
              </a:lnSpc>
            </a:pPr>
            <a:r>
              <a:rPr altLang="en-US" b="1" sz="2200" lang="en-US">
                <a:solidFill>
                  <a:srgbClr val="898989"/>
                </a:solidFill>
              </a:rPr>
              <a:t> </a:t>
            </a:r>
          </a:p>
          <a:p>
            <a:pPr algn="just" eaLnBrk="1" hangingPunct="1" latinLnBrk="1" lvl="0">
              <a:lnSpc>
                <a:spcPct val="80000"/>
              </a:lnSpc>
            </a:pPr>
            <a:r>
              <a:rPr altLang="en-US" sz="2200" lang="en-US">
                <a:solidFill>
                  <a:srgbClr val="898989"/>
                </a:solidFill>
              </a:rPr>
              <a:t>Under </a:t>
            </a:r>
            <a:r>
              <a:rPr altLang="en-US" sz="2200" lang="en-US">
                <a:solidFill>
                  <a:srgbClr val="898989"/>
                </a:solidFill>
              </a:rPr>
              <a:t>our definition of communication, the types of non verbal communication are almost limitless. However, in this part of our discussion, we will cover only those types of non verbal communication those are most applicable to business communication:</a:t>
            </a:r>
          </a:p>
          <a:p>
            <a:pPr algn="l" eaLnBrk="1" hangingPunct="1" latinLnBrk="1" lvl="0">
              <a:lnSpc>
                <a:spcPct val="80000"/>
              </a:lnSpc>
              <a:buChar char="•"/>
            </a:pPr>
            <a:r>
              <a:rPr altLang="en-US" sz="2200" lang="en-US">
                <a:solidFill>
                  <a:srgbClr val="FF0000"/>
                </a:solidFill>
              </a:rPr>
              <a:t>Facial expressions and eye contact </a:t>
            </a:r>
          </a:p>
          <a:p>
            <a:pPr algn="l" eaLnBrk="1" hangingPunct="1" latinLnBrk="1" lvl="0">
              <a:lnSpc>
                <a:spcPct val="80000"/>
              </a:lnSpc>
              <a:buChar char="•"/>
            </a:pPr>
            <a:r>
              <a:rPr altLang="en-US" sz="2200" lang="en-US">
                <a:solidFill>
                  <a:srgbClr val="FF0000"/>
                </a:solidFill>
              </a:rPr>
              <a:t>Other body movements and gestures </a:t>
            </a:r>
          </a:p>
          <a:p>
            <a:pPr algn="l" eaLnBrk="1" hangingPunct="1" latinLnBrk="1" lvl="0">
              <a:lnSpc>
                <a:spcPct val="80000"/>
              </a:lnSpc>
              <a:buChar char="•"/>
            </a:pPr>
            <a:r>
              <a:rPr altLang="en-US" sz="2200" lang="en-US">
                <a:solidFill>
                  <a:srgbClr val="FF0000"/>
                </a:solidFill>
              </a:rPr>
              <a:t>Clothing and personal appearance </a:t>
            </a:r>
          </a:p>
          <a:p>
            <a:pPr algn="l" eaLnBrk="1" hangingPunct="1" latinLnBrk="1" lvl="0">
              <a:lnSpc>
                <a:spcPct val="80000"/>
              </a:lnSpc>
              <a:buChar char="•"/>
            </a:pPr>
            <a:r>
              <a:rPr altLang="en-US" sz="2200" lang="en-US">
                <a:solidFill>
                  <a:srgbClr val="FF0000"/>
                </a:solidFill>
              </a:rPr>
              <a:t>Distance and personal space </a:t>
            </a:r>
          </a:p>
          <a:p>
            <a:pPr algn="l" eaLnBrk="1" hangingPunct="1" latinLnBrk="1" lvl="0">
              <a:lnSpc>
                <a:spcPct val="80000"/>
              </a:lnSpc>
              <a:buChar char="•"/>
            </a:pPr>
            <a:r>
              <a:rPr altLang="en-US" sz="2200" lang="en-US">
                <a:solidFill>
                  <a:srgbClr val="FF0000"/>
                </a:solidFill>
              </a:rPr>
              <a:t>Physical environment </a:t>
            </a:r>
          </a:p>
          <a:p>
            <a:pPr algn="l" eaLnBrk="1" hangingPunct="1" latinLnBrk="1" lvl="0">
              <a:lnSpc>
                <a:spcPct val="80000"/>
              </a:lnSpc>
              <a:buChar char="•"/>
            </a:pPr>
            <a:r>
              <a:rPr altLang="en-US" sz="2200" lang="en-US">
                <a:solidFill>
                  <a:srgbClr val="FF0000"/>
                </a:solidFill>
              </a:rPr>
              <a:t>Time</a:t>
            </a:r>
          </a:p>
          <a:p>
            <a:pPr algn="just" eaLnBrk="1" hangingPunct="1" latinLnBrk="1" lvl="0">
              <a:lnSpc>
                <a:spcPct val="80000"/>
              </a:lnSpc>
            </a:pPr>
            <a:r>
              <a:rPr altLang="en-US" b="1" sz="2200" lang="en-US">
                <a:solidFill>
                  <a:srgbClr val="898989"/>
                </a:solidFill>
              </a:rPr>
              <a:t> </a:t>
            </a:r>
          </a:p>
        </p:txBody>
      </p:sp>
      <p:sp>
        <p:nvSpPr>
          <p:cNvPr id="104893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101</a:t>
            </a:fld>
            <a:endParaRPr altLang="en-US" sz="1200" lang="en-US">
              <a:solidFill>
                <a:srgbClr val="898989"/>
              </a:solidFill>
            </a:endParaRPr>
          </a:p>
        </p:txBody>
      </p:sp>
    </p:spTree>
  </p:cSld>
  <p:clrMapOvr>
    <a:masterClrMapping/>
  </p:clrMapOvr>
  <p:timing/>
</p:sld>
</file>

<file path=ppt/slides/slide102.xml><?xml version="1.0" encoding="utf-8"?>
<p:sld xmlns:a="http://schemas.openxmlformats.org/drawingml/2006/main" xmlns:r="http://schemas.openxmlformats.org/officeDocument/2006/relationships" xmlns:p="http://schemas.openxmlformats.org/presentationml/2006/main" showMasterSp="1">
  <p:cSld>
    <p:spTree>
      <p:nvGrpSpPr>
        <p:cNvPr id="517" name=""/>
        <p:cNvGrpSpPr/>
        <p:nvPr/>
      </p:nvGrpSpPr>
      <p:grpSpPr>
        <a:xfrm rot="0">
          <a:off x="0" y="0"/>
          <a:ext cx="0" cy="0"/>
          <a:chOff x="0" y="0"/>
          <a:chExt cx="0" cy="0"/>
        </a:xfrm>
      </p:grpSpPr>
      <p:sp>
        <p:nvSpPr>
          <p:cNvPr id="1048936"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1. Oral Communication Media</a:t>
            </a:r>
          </a:p>
        </p:txBody>
      </p:sp>
      <p:sp>
        <p:nvSpPr>
          <p:cNvPr id="1048937"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lnSpc>
                <a:spcPct val="80000"/>
              </a:lnSpc>
            </a:pPr>
            <a:r>
              <a:rPr altLang="en-US" b="1" sz="1800" lang="en-US">
                <a:solidFill>
                  <a:srgbClr val="898989"/>
                </a:solidFill>
              </a:rPr>
              <a:t> </a:t>
            </a:r>
          </a:p>
          <a:p>
            <a:pPr algn="l" eaLnBrk="1" hangingPunct="1" latinLnBrk="1" lvl="0">
              <a:lnSpc>
                <a:spcPct val="80000"/>
              </a:lnSpc>
            </a:pPr>
            <a:r>
              <a:rPr altLang="en-US" sz="2100" lang="en-US">
                <a:solidFill>
                  <a:srgbClr val="898989"/>
                </a:solidFill>
              </a:rPr>
              <a:t>there </a:t>
            </a:r>
            <a:r>
              <a:rPr altLang="en-US" sz="2100" lang="en-US">
                <a:solidFill>
                  <a:srgbClr val="898989"/>
                </a:solidFill>
              </a:rPr>
              <a:t>are limits to what you can communicate without the help of language. If you want to discuss past events, idea, or abstractions, you need symbols that stand for your thoughts</a:t>
            </a:r>
            <a:r>
              <a:rPr altLang="en-US" sz="2100" lang="en-US">
                <a:solidFill>
                  <a:srgbClr val="898989"/>
                </a:solidFill>
              </a:rPr>
              <a:t>.</a:t>
            </a:r>
          </a:p>
          <a:p>
            <a:pPr algn="l" eaLnBrk="1" hangingPunct="1" latinLnBrk="1" lvl="0">
              <a:lnSpc>
                <a:spcPct val="80000"/>
              </a:lnSpc>
            </a:pPr>
            <a:r>
              <a:rPr altLang="en-US" sz="2100" lang="en-US">
                <a:solidFill>
                  <a:srgbClr val="898989"/>
                </a:solidFill>
              </a:rPr>
              <a:t> </a:t>
            </a:r>
            <a:r>
              <a:rPr altLang="en-US" sz="2100" lang="en-US">
                <a:solidFill>
                  <a:srgbClr val="898989"/>
                </a:solidFill>
              </a:rPr>
              <a:t>Verbal Communication consists of words arranged in meaningful patterns. Verbal communication can further be divided into two categories oral communication and written communication. Here, under this topic, we will discuss oral communication.</a:t>
            </a:r>
          </a:p>
          <a:p>
            <a:pPr algn="l" eaLnBrk="1" hangingPunct="1" latinLnBrk="1" lvl="0">
              <a:lnSpc>
                <a:spcPct val="80000"/>
              </a:lnSpc>
            </a:pPr>
            <a:r>
              <a:rPr altLang="en-US" sz="2100" lang="en-US">
                <a:solidFill>
                  <a:srgbClr val="898989"/>
                </a:solidFill>
              </a:rPr>
              <a:t> </a:t>
            </a:r>
          </a:p>
          <a:p>
            <a:pPr algn="l" eaLnBrk="1" hangingPunct="1" latinLnBrk="1" lvl="0">
              <a:lnSpc>
                <a:spcPct val="80000"/>
              </a:lnSpc>
            </a:pPr>
            <a:r>
              <a:rPr altLang="en-US" sz="2100" lang="en-US">
                <a:solidFill>
                  <a:srgbClr val="898989"/>
                </a:solidFill>
              </a:rPr>
              <a:t> Primary oral communication media include face – to – face conversation (the richest medium), telephone calls, speeches, presentations and meetings. Your choice between a face –to – face conversation and a telephone or video conference call would depend on audience location, message importance, and your need for the sort of nonverbal feedback, the only body language can reveal. </a:t>
            </a:r>
          </a:p>
          <a:p>
            <a:pPr algn="l" eaLnBrk="1" hangingPunct="1" latinLnBrk="1" lvl="0">
              <a:lnSpc>
                <a:spcPct val="80000"/>
              </a:lnSpc>
            </a:pPr>
            <a:r>
              <a:rPr altLang="en-US" sz="2100" lang="en-US">
                <a:solidFill>
                  <a:srgbClr val="898989"/>
                </a:solidFill>
              </a:rPr>
              <a:t> </a:t>
            </a:r>
          </a:p>
        </p:txBody>
      </p:sp>
      <p:sp>
        <p:nvSpPr>
          <p:cNvPr id="104893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102</a:t>
            </a:fld>
            <a:endParaRPr altLang="en-US" sz="1200" lang="en-US">
              <a:solidFill>
                <a:srgbClr val="898989"/>
              </a:solidFill>
            </a:endParaRPr>
          </a:p>
        </p:txBody>
      </p:sp>
    </p:spTree>
  </p:cSld>
  <p:clrMapOvr>
    <a:masterClrMapping/>
  </p:clrMapOvr>
  <p:timing/>
</p:sld>
</file>

<file path=ppt/slides/slide103.xml><?xml version="1.0" encoding="utf-8"?>
<p:sld xmlns:a="http://schemas.openxmlformats.org/drawingml/2006/main" xmlns:r="http://schemas.openxmlformats.org/officeDocument/2006/relationships" xmlns:p="http://schemas.openxmlformats.org/presentationml/2006/main" showMasterSp="1">
  <p:cSld>
    <p:spTree>
      <p:nvGrpSpPr>
        <p:cNvPr id="520" name=""/>
        <p:cNvGrpSpPr/>
        <p:nvPr/>
      </p:nvGrpSpPr>
      <p:grpSpPr>
        <a:xfrm rot="0">
          <a:off x="0" y="0"/>
          <a:ext cx="0" cy="0"/>
          <a:chOff x="0" y="0"/>
          <a:chExt cx="0" cy="0"/>
        </a:xfrm>
      </p:grpSpPr>
      <p:sp>
        <p:nvSpPr>
          <p:cNvPr id="1048942"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lang="en-US"/>
              <a:t>Oral Communication Media</a:t>
            </a:r>
          </a:p>
        </p:txBody>
      </p:sp>
      <p:sp>
        <p:nvSpPr>
          <p:cNvPr id="1048943"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just" eaLnBrk="1" hangingPunct="1" latinLnBrk="1" lvl="0">
              <a:lnSpc>
                <a:spcPct val="80000"/>
              </a:lnSpc>
            </a:pPr>
            <a:r>
              <a:rPr altLang="en-US" b="1" sz="2000" lang="en-US">
                <a:solidFill>
                  <a:srgbClr val="898989"/>
                </a:solidFill>
              </a:rPr>
              <a:t> </a:t>
            </a:r>
          </a:p>
          <a:p>
            <a:pPr eaLnBrk="1" hangingPunct="1" latinLnBrk="1" lvl="0">
              <a:lnSpc>
                <a:spcPct val="80000"/>
              </a:lnSpc>
            </a:pPr>
            <a:r>
              <a:rPr altLang="en-US" sz="2000" lang="en-US">
                <a:solidFill>
                  <a:srgbClr val="898989"/>
                </a:solidFill>
              </a:rPr>
              <a:t> </a:t>
            </a:r>
          </a:p>
          <a:p>
            <a:pPr algn="l" eaLnBrk="1" hangingPunct="1" latinLnBrk="1" lvl="0">
              <a:lnSpc>
                <a:spcPct val="80000"/>
              </a:lnSpc>
            </a:pPr>
            <a:r>
              <a:rPr altLang="en-US" lang="en-US">
                <a:solidFill>
                  <a:srgbClr val="898989"/>
                </a:solidFill>
              </a:rPr>
              <a:t>The chief advantage of oral communication is the opportunity it provides for immediate feed back. This is the medium to use when you want the audience to ask questions and make comments or when you are trying to reach a group decision. It is also the best channel if there is an emotional component to your message and you want to read the audience’s body language or hear the tone of their response. </a:t>
            </a:r>
          </a:p>
          <a:p>
            <a:pPr eaLnBrk="1" hangingPunct="1" latinLnBrk="1" lvl="0">
              <a:lnSpc>
                <a:spcPct val="80000"/>
              </a:lnSpc>
            </a:pPr>
            <a:r>
              <a:rPr altLang="en-US" sz="2000" lang="en-US">
                <a:solidFill>
                  <a:srgbClr val="898989"/>
                </a:solidFill>
              </a:rPr>
              <a:t> </a:t>
            </a:r>
          </a:p>
        </p:txBody>
      </p:sp>
      <p:sp>
        <p:nvSpPr>
          <p:cNvPr id="104894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103</a:t>
            </a:fld>
            <a:endParaRPr altLang="en-US" sz="1200" lang="en-US">
              <a:solidFill>
                <a:srgbClr val="898989"/>
              </a:solidFill>
            </a:endParaRPr>
          </a:p>
        </p:txBody>
      </p:sp>
    </p:spTree>
  </p:cSld>
  <p:clrMapOvr>
    <a:masterClrMapping/>
  </p:clrMapOvr>
  <p:timing/>
</p:sld>
</file>

<file path=ppt/slides/slide104.xml><?xml version="1.0" encoding="utf-8"?>
<p:sld xmlns:a="http://schemas.openxmlformats.org/drawingml/2006/main" xmlns:r="http://schemas.openxmlformats.org/officeDocument/2006/relationships" xmlns:p="http://schemas.openxmlformats.org/presentationml/2006/main" showMasterSp="1">
  <p:cSld>
    <p:spTree>
      <p:nvGrpSpPr>
        <p:cNvPr id="523" name=""/>
        <p:cNvGrpSpPr/>
        <p:nvPr/>
      </p:nvGrpSpPr>
      <p:grpSpPr>
        <a:xfrm rot="0">
          <a:off x="0" y="0"/>
          <a:ext cx="0" cy="0"/>
          <a:chOff x="0" y="0"/>
          <a:chExt cx="0" cy="0"/>
        </a:xfrm>
      </p:grpSpPr>
      <p:sp>
        <p:nvSpPr>
          <p:cNvPr id="1048948"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algn="just" eaLnBrk="1" hangingPunct="1" latinLnBrk="1" lvl="0"/>
            <a:r>
              <a:rPr altLang="en-US" b="1" lang="en-US"/>
              <a:t> 2 Written Communication Media</a:t>
            </a:r>
          </a:p>
        </p:txBody>
      </p:sp>
      <p:sp>
        <p:nvSpPr>
          <p:cNvPr id="1048949"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lnSpc>
                <a:spcPct val="80000"/>
              </a:lnSpc>
            </a:pPr>
            <a:r>
              <a:rPr altLang="en-US" sz="2700" lang="en-US">
                <a:solidFill>
                  <a:srgbClr val="898989"/>
                </a:solidFill>
              </a:rPr>
              <a:t>Written </a:t>
            </a:r>
            <a:r>
              <a:rPr altLang="en-US" sz="2700" lang="en-US">
                <a:solidFill>
                  <a:srgbClr val="898989"/>
                </a:solidFill>
              </a:rPr>
              <a:t>messages also take many forms. They might be informal like the notes you use to jog your own memories or formal like elaborate reports you submit to your supervisor. Regardless of the form, written messages have one advantage. They let you plan and control the message. </a:t>
            </a:r>
          </a:p>
          <a:p>
            <a:pPr algn="l" eaLnBrk="1" hangingPunct="1" latinLnBrk="1" lvl="0">
              <a:lnSpc>
                <a:spcPct val="80000"/>
              </a:lnSpc>
            </a:pPr>
            <a:r>
              <a:rPr altLang="en-US" sz="2700" lang="en-US">
                <a:solidFill>
                  <a:srgbClr val="898989"/>
                </a:solidFill>
              </a:rPr>
              <a:t>A written format is appropriate </a:t>
            </a:r>
            <a:r>
              <a:rPr altLang="en-US" sz="2700" lang="en-US">
                <a:solidFill>
                  <a:srgbClr val="898989"/>
                </a:solidFill>
              </a:rPr>
              <a:t>when:</a:t>
            </a:r>
          </a:p>
          <a:p>
            <a:pPr algn="l" eaLnBrk="1" hangingPunct="1" latinLnBrk="1" lvl="0">
              <a:lnSpc>
                <a:spcPct val="80000"/>
              </a:lnSpc>
              <a:buChar char="•"/>
            </a:pPr>
            <a:r>
              <a:rPr altLang="en-US" sz="2700" lang="en-US">
                <a:solidFill>
                  <a:srgbClr val="898989"/>
                </a:solidFill>
              </a:rPr>
              <a:t> </a:t>
            </a:r>
            <a:r>
              <a:rPr altLang="en-US" sz="2700" lang="en-US">
                <a:solidFill>
                  <a:srgbClr val="FF0000"/>
                </a:solidFill>
              </a:rPr>
              <a:t>the information is complex, </a:t>
            </a:r>
          </a:p>
          <a:p>
            <a:pPr algn="l" eaLnBrk="1" hangingPunct="1" latinLnBrk="1" lvl="0">
              <a:lnSpc>
                <a:spcPct val="80000"/>
              </a:lnSpc>
              <a:buChar char="•"/>
            </a:pPr>
            <a:r>
              <a:rPr altLang="en-US" sz="2700" lang="en-US">
                <a:solidFill>
                  <a:srgbClr val="FF0000"/>
                </a:solidFill>
              </a:rPr>
              <a:t>a </a:t>
            </a:r>
            <a:r>
              <a:rPr altLang="en-US" sz="2700" lang="en-US">
                <a:solidFill>
                  <a:srgbClr val="FF0000"/>
                </a:solidFill>
              </a:rPr>
              <a:t>permanent record is needed for future reference, </a:t>
            </a:r>
          </a:p>
          <a:p>
            <a:pPr algn="l" eaLnBrk="1" hangingPunct="1" latinLnBrk="1" lvl="0">
              <a:lnSpc>
                <a:spcPct val="80000"/>
              </a:lnSpc>
              <a:buChar char="•"/>
            </a:pPr>
            <a:r>
              <a:rPr altLang="en-US" sz="2700" lang="en-US">
                <a:solidFill>
                  <a:srgbClr val="FF0000"/>
                </a:solidFill>
              </a:rPr>
              <a:t>the </a:t>
            </a:r>
            <a:r>
              <a:rPr altLang="en-US" sz="2700" lang="en-US">
                <a:solidFill>
                  <a:srgbClr val="FF0000"/>
                </a:solidFill>
              </a:rPr>
              <a:t>audience is large and geographically dispersed, and </a:t>
            </a:r>
          </a:p>
          <a:p>
            <a:pPr algn="l" eaLnBrk="1" hangingPunct="1" latinLnBrk="1" lvl="0">
              <a:lnSpc>
                <a:spcPct val="80000"/>
              </a:lnSpc>
              <a:buChar char="•"/>
            </a:pPr>
            <a:r>
              <a:rPr altLang="en-US" sz="2700" lang="en-US">
                <a:solidFill>
                  <a:srgbClr val="FF0000"/>
                </a:solidFill>
              </a:rPr>
              <a:t>immediate </a:t>
            </a:r>
            <a:r>
              <a:rPr altLang="en-US" sz="2700" lang="en-US">
                <a:solidFill>
                  <a:srgbClr val="FF0000"/>
                </a:solidFill>
              </a:rPr>
              <a:t>interaction with the audience is either unimportant or undesirable.</a:t>
            </a:r>
          </a:p>
          <a:p>
            <a:pPr algn="l" eaLnBrk="1" hangingPunct="1" latinLnBrk="1" lvl="0">
              <a:lnSpc>
                <a:spcPct val="80000"/>
              </a:lnSpc>
            </a:pPr>
            <a:r>
              <a:rPr altLang="en-US" sz="2700" lang="en-US">
                <a:solidFill>
                  <a:srgbClr val="898989"/>
                </a:solidFill>
              </a:rPr>
              <a:t> </a:t>
            </a:r>
          </a:p>
        </p:txBody>
      </p:sp>
      <p:sp>
        <p:nvSpPr>
          <p:cNvPr id="104895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104</a:t>
            </a:fld>
            <a:endParaRPr altLang="en-US" sz="1200" lang="en-US">
              <a:solidFill>
                <a:srgbClr val="898989"/>
              </a:solidFill>
            </a:endParaRPr>
          </a:p>
        </p:txBody>
      </p:sp>
    </p:spTree>
  </p:cSld>
  <p:clrMapOvr>
    <a:masterClrMapping/>
  </p:clrMapOvr>
  <p:timing/>
</p:sld>
</file>

<file path=ppt/slides/slide105.xml><?xml version="1.0" encoding="utf-8"?>
<p:sld xmlns:a="http://schemas.openxmlformats.org/drawingml/2006/main" xmlns:r="http://schemas.openxmlformats.org/officeDocument/2006/relationships" xmlns:p="http://schemas.openxmlformats.org/presentationml/2006/main" showMasterSp="1">
  <p:cSld>
    <p:spTree>
      <p:nvGrpSpPr>
        <p:cNvPr id="526" name=""/>
        <p:cNvGrpSpPr/>
        <p:nvPr/>
      </p:nvGrpSpPr>
      <p:grpSpPr>
        <a:xfrm rot="0">
          <a:off x="0" y="0"/>
          <a:ext cx="0" cy="0"/>
          <a:chOff x="0" y="0"/>
          <a:chExt cx="0" cy="0"/>
        </a:xfrm>
      </p:grpSpPr>
      <p:sp>
        <p:nvSpPr>
          <p:cNvPr id="1048954"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algn="just" eaLnBrk="1" hangingPunct="1" latinLnBrk="1" lvl="0"/>
            <a:r>
              <a:rPr altLang="en-US" b="1" lang="en-US"/>
              <a:t> 2 Written Communication Media</a:t>
            </a:r>
          </a:p>
        </p:txBody>
      </p:sp>
      <p:sp>
        <p:nvSpPr>
          <p:cNvPr id="1048955"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lnSpc>
                <a:spcPct val="80000"/>
              </a:lnSpc>
            </a:pPr>
            <a:r>
              <a:rPr altLang="en-US" sz="2200" lang="en-US">
                <a:solidFill>
                  <a:srgbClr val="898989"/>
                </a:solidFill>
              </a:rPr>
              <a:t> </a:t>
            </a:r>
          </a:p>
          <a:p>
            <a:pPr algn="l" eaLnBrk="1" hangingPunct="1" latinLnBrk="1" lvl="0">
              <a:lnSpc>
                <a:spcPct val="80000"/>
              </a:lnSpc>
            </a:pPr>
            <a:r>
              <a:rPr altLang="en-US" sz="2200" lang="en-US">
                <a:solidFill>
                  <a:srgbClr val="898989"/>
                </a:solidFill>
              </a:rPr>
              <a:t>Although many types of written communication are specialized, the most common are letters, memos, and reports. </a:t>
            </a:r>
          </a:p>
          <a:p>
            <a:pPr algn="l" eaLnBrk="1" hangingPunct="1" latinLnBrk="1" lvl="0">
              <a:lnSpc>
                <a:spcPct val="80000"/>
              </a:lnSpc>
            </a:pPr>
            <a:r>
              <a:rPr altLang="en-US" sz="2200" lang="en-US">
                <a:solidFill>
                  <a:srgbClr val="898989"/>
                </a:solidFill>
              </a:rPr>
              <a:t>Most </a:t>
            </a:r>
            <a:r>
              <a:rPr altLang="en-US" sz="2200" lang="en-US">
                <a:solidFill>
                  <a:srgbClr val="898989"/>
                </a:solidFill>
              </a:rPr>
              <a:t>letters and memos are relatively brief documents, generally one to two pages. </a:t>
            </a:r>
          </a:p>
          <a:p>
            <a:pPr algn="l" eaLnBrk="1" hangingPunct="1" latinLnBrk="1" lvl="0">
              <a:lnSpc>
                <a:spcPct val="80000"/>
              </a:lnSpc>
            </a:pPr>
            <a:r>
              <a:rPr altLang="en-US" sz="2200" lang="en-US">
                <a:solidFill>
                  <a:srgbClr val="898989"/>
                </a:solidFill>
              </a:rPr>
              <a:t>Memos </a:t>
            </a:r>
            <a:r>
              <a:rPr altLang="en-US" sz="2200" lang="en-US">
                <a:solidFill>
                  <a:srgbClr val="898989"/>
                </a:solidFill>
              </a:rPr>
              <a:t>are the work horses of business communication, used for the routine, day – to – day exchange of information within the organization.  </a:t>
            </a:r>
          </a:p>
          <a:p>
            <a:pPr algn="l" eaLnBrk="1" hangingPunct="1" latinLnBrk="1" lvl="0">
              <a:lnSpc>
                <a:spcPct val="80000"/>
              </a:lnSpc>
            </a:pPr>
            <a:r>
              <a:rPr altLang="en-US" sz="2200" lang="en-US">
                <a:solidFill>
                  <a:srgbClr val="898989"/>
                </a:solidFill>
              </a:rPr>
              <a:t>You </a:t>
            </a:r>
            <a:r>
              <a:rPr altLang="en-US" sz="2200" lang="en-US">
                <a:solidFill>
                  <a:srgbClr val="898989"/>
                </a:solidFill>
              </a:rPr>
              <a:t>often use memo to designate responsibility, communicate the same material to many people, communicate policy and procedure, confirm oral agreements or decisions, and place specific information on record. </a:t>
            </a:r>
          </a:p>
          <a:p>
            <a:pPr algn="l" eaLnBrk="1" hangingPunct="1" latinLnBrk="1" lvl="0">
              <a:lnSpc>
                <a:spcPct val="80000"/>
              </a:lnSpc>
            </a:pPr>
            <a:r>
              <a:rPr altLang="en-US" sz="2200" lang="en-US">
                <a:solidFill>
                  <a:srgbClr val="898989"/>
                </a:solidFill>
              </a:rPr>
              <a:t>In </a:t>
            </a:r>
            <a:r>
              <a:rPr altLang="en-US" sz="2200" lang="en-US">
                <a:solidFill>
                  <a:srgbClr val="898989"/>
                </a:solidFill>
              </a:rPr>
              <a:t>contrast, letters frequently go to outsiders, and they perform an important public relations function in addition to conveying a particular message. </a:t>
            </a:r>
          </a:p>
          <a:p>
            <a:pPr algn="l" eaLnBrk="1" hangingPunct="1" latinLnBrk="1" lvl="0">
              <a:lnSpc>
                <a:spcPct val="80000"/>
              </a:lnSpc>
            </a:pPr>
            <a:r>
              <a:rPr altLang="en-US" sz="2200" lang="en-US">
                <a:solidFill>
                  <a:srgbClr val="898989"/>
                </a:solidFill>
              </a:rPr>
              <a:t> </a:t>
            </a:r>
          </a:p>
        </p:txBody>
      </p:sp>
      <p:sp>
        <p:nvSpPr>
          <p:cNvPr id="104895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105</a:t>
            </a:fld>
            <a:endParaRPr altLang="en-US" sz="1200" lang="en-US">
              <a:solidFill>
                <a:srgbClr val="898989"/>
              </a:solidFill>
            </a:endParaRPr>
          </a:p>
        </p:txBody>
      </p:sp>
    </p:spTree>
  </p:cSld>
  <p:clrMapOvr>
    <a:masterClrMapping/>
  </p:clrMapOvr>
  <p:timing/>
</p:sld>
</file>

<file path=ppt/slides/slide106.xml><?xml version="1.0" encoding="utf-8"?>
<p:sld xmlns:a="http://schemas.openxmlformats.org/drawingml/2006/main" xmlns:r="http://schemas.openxmlformats.org/officeDocument/2006/relationships" xmlns:p="http://schemas.openxmlformats.org/presentationml/2006/main" showMasterSp="1">
  <p:cSld>
    <p:spTree>
      <p:nvGrpSpPr>
        <p:cNvPr id="529" name=""/>
        <p:cNvGrpSpPr/>
        <p:nvPr/>
      </p:nvGrpSpPr>
      <p:grpSpPr>
        <a:xfrm rot="0">
          <a:off x="0" y="0"/>
          <a:ext cx="0" cy="0"/>
          <a:chOff x="0" y="0"/>
          <a:chExt cx="0" cy="0"/>
        </a:xfrm>
      </p:grpSpPr>
      <p:sp>
        <p:nvSpPr>
          <p:cNvPr id="1048960"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algn="just" eaLnBrk="1" hangingPunct="1" latinLnBrk="1" lvl="0"/>
            <a:r>
              <a:rPr altLang="en-US" b="1" lang="en-US"/>
              <a:t> 2 Written Communication Media</a:t>
            </a:r>
          </a:p>
        </p:txBody>
      </p:sp>
      <p:sp>
        <p:nvSpPr>
          <p:cNvPr id="1048961"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lnSpc>
                <a:spcPct val="80000"/>
              </a:lnSpc>
            </a:pPr>
            <a:endParaRPr altLang="en-US" sz="2900" lang="en-US">
              <a:solidFill>
                <a:srgbClr val="898989"/>
              </a:solidFill>
            </a:endParaRPr>
          </a:p>
          <a:p>
            <a:pPr algn="l" eaLnBrk="1" hangingPunct="1" latinLnBrk="1" lvl="0">
              <a:lnSpc>
                <a:spcPct val="80000"/>
              </a:lnSpc>
            </a:pPr>
            <a:r>
              <a:rPr altLang="en-US" sz="2900" lang="en-US">
                <a:solidFill>
                  <a:srgbClr val="898989"/>
                </a:solidFill>
              </a:rPr>
              <a:t>Letters and memos are organized according to their purpose; the relationship between writer and reader dictates their style and tone. </a:t>
            </a:r>
          </a:p>
          <a:p>
            <a:pPr algn="l" eaLnBrk="1" hangingPunct="1" latinLnBrk="1" lvl="0">
              <a:lnSpc>
                <a:spcPct val="80000"/>
              </a:lnSpc>
            </a:pPr>
            <a:r>
              <a:rPr altLang="en-US" sz="2900" lang="en-US">
                <a:solidFill>
                  <a:srgbClr val="898989"/>
                </a:solidFill>
              </a:rPr>
              <a:t>Reports and proposals are factual, objective documents that may be distributed to either insiders or outsiders, depending on their purpose and subject. Reports are generally longer and more formal than letters and memos, and they have more components. Generally, written communication increases the sender’s control but eliminates the possibility of immediate feedback </a:t>
            </a:r>
          </a:p>
        </p:txBody>
      </p:sp>
      <p:sp>
        <p:nvSpPr>
          <p:cNvPr id="104896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106</a:t>
            </a:fld>
            <a:endParaRPr altLang="en-US" sz="1200" lang="en-US">
              <a:solidFill>
                <a:srgbClr val="898989"/>
              </a:solidFill>
            </a:endParaRPr>
          </a:p>
        </p:txBody>
      </p:sp>
    </p:spTree>
  </p:cSld>
  <p:clrMapOvr>
    <a:masterClrMapping/>
  </p:clrMapOvr>
  <p:timing/>
</p:sld>
</file>

<file path=ppt/slides/slide107.xml><?xml version="1.0" encoding="utf-8"?>
<p:sld xmlns:a="http://schemas.openxmlformats.org/drawingml/2006/main" xmlns:r="http://schemas.openxmlformats.org/officeDocument/2006/relationships" xmlns:p="http://schemas.openxmlformats.org/presentationml/2006/main" showMasterSp="1">
  <p:cSld>
    <p:spTree>
      <p:nvGrpSpPr>
        <p:cNvPr id="532" name=""/>
        <p:cNvGrpSpPr/>
        <p:nvPr/>
      </p:nvGrpSpPr>
      <p:grpSpPr>
        <a:xfrm rot="0">
          <a:off x="0" y="0"/>
          <a:ext cx="0" cy="0"/>
          <a:chOff x="0" y="0"/>
          <a:chExt cx="0" cy="0"/>
        </a:xfrm>
      </p:grpSpPr>
      <p:sp>
        <p:nvSpPr>
          <p:cNvPr id="1048966" name=""/>
          <p:cNvSpPr/>
          <p:nvPr>
            <p:ph type="ctrTitle" sz="full" idx="0"/>
          </p:nvPr>
        </p:nvSpPr>
        <p:spPr>
          <a:xfrm rot="0">
            <a:off x="152400" y="152400"/>
            <a:ext cx="8534400" cy="457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algn="just" eaLnBrk="1" hangingPunct="1" latinLnBrk="1" lvl="0"/>
            <a:r>
              <a:rPr altLang="en-US" b="1" sz="4000" lang="en-US"/>
              <a:t> Written</a:t>
            </a:r>
          </a:p>
        </p:txBody>
      </p:sp>
      <p:sp>
        <p:nvSpPr>
          <p:cNvPr id="1048967"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endParaRPr altLang="en-US" sz="3800" lang="en-US">
              <a:solidFill>
                <a:srgbClr val="898989"/>
              </a:solidFill>
            </a:endParaRPr>
          </a:p>
        </p:txBody>
      </p:sp>
      <p:sp>
        <p:nvSpPr>
          <p:cNvPr id="104896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107</a:t>
            </a:fld>
            <a:endParaRPr altLang="en-US" sz="1200" lang="en-US">
              <a:solidFill>
                <a:srgbClr val="898989"/>
              </a:solidFill>
            </a:endParaRPr>
          </a:p>
        </p:txBody>
      </p:sp>
      <p:graphicFrame>
        <p:nvGraphicFramePr>
          <p:cNvPr id="4194304" name=""/>
          <p:cNvGraphicFramePr>
            <a:graphicFrameLocks/>
          </p:cNvGraphicFramePr>
          <p:nvPr/>
        </p:nvGraphicFramePr>
        <p:xfrm rot="0">
          <a:off x="304800" y="685800"/>
          <a:ext cx="8153400" cy="5735637"/>
        </p:xfrm>
        <a:graphic>
          <a:graphicData uri="http://schemas.openxmlformats.org/drawingml/2006/table">
            <a:tbl>
              <a:tblPr/>
              <a:tblGrid>
                <a:gridCol w="4076700"/>
                <a:gridCol w="4076700"/>
              </a:tblGrid>
              <a:tr h="736599">
                <a:tc gridSpan="2">
                  <a:txBody>
                    <a:bodyPr/>
                    <a:p>
                      <a:pPr algn="l" eaLnBrk="1" hangingPunct="1" indent="0" latinLnBrk="1" lvl="0" marL="914400">
                        <a:lnSpc>
                          <a:spcPct val="115000"/>
                        </a:lnSpc>
                        <a:spcBef>
                          <a:spcPts val="400"/>
                        </a:spcBef>
                        <a:spcAft>
                          <a:spcPts val="400"/>
                        </a:spcAft>
                      </a:pPr>
                      <a:r>
                        <a:rPr altLang="en-US" b="1" sz="1400" lang="en-US">
                          <a:solidFill>
                            <a:srgbClr val="FF0000"/>
                          </a:solidFill>
                        </a:rPr>
                        <a:t>When choosing among the following channels and media consider the urgency, formality, complexity, confidentially, emotional content and cost of sending your message as well as your audience’s expectations and your need for a permanent record.</a:t>
                      </a:r>
                    </a:p>
                  </a:txBody>
                  <a:tcPr marL="44392" marR="44392" marT="0" marB="0">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hMerge="1">
                  <a:txBody>
                    <a:bodyPr/>
                    <a:p>
                      <a:endParaRPr sz="2800"/>
                    </a:p>
                  </a:txBody>
                </a:tc>
              </a:tr>
              <a:tr h="4999037">
                <a:tc>
                  <a:txBody>
                    <a:bodyPr/>
                    <a:p>
                      <a:pPr algn="just" eaLnBrk="1" hangingPunct="1" indent="0" latinLnBrk="1" lvl="0" marL="914400">
                        <a:lnSpc>
                          <a:spcPct val="115000"/>
                        </a:lnSpc>
                        <a:spcBef>
                          <a:spcPts val="400"/>
                        </a:spcBef>
                        <a:spcAft>
                          <a:spcPts val="400"/>
                        </a:spcAft>
                      </a:pPr>
                      <a:r>
                        <a:rPr altLang="en-US" b="1" sz="1400" lang="en-US">
                          <a:solidFill>
                            <a:srgbClr val="00B050"/>
                          </a:solidFill>
                        </a:rPr>
                        <a:t>An Oral Channel is Best When</a:t>
                      </a:r>
                    </a:p>
                    <a:p>
                      <a:pPr algn="just" eaLnBrk="1" hangingPunct="1" indent="0" latinLnBrk="1" lvl="0" marL="914400">
                        <a:lnSpc>
                          <a:spcPct val="115000"/>
                        </a:lnSpc>
                        <a:spcBef>
                          <a:spcPts val="400"/>
                        </a:spcBef>
                        <a:spcAft>
                          <a:spcPts val="400"/>
                        </a:spcAft>
                        <a:buFont typeface="Symbol" pitchFamily="18" charset="2"/>
                        <a:buChar char=""/>
                      </a:pPr>
                      <a:r>
                        <a:rPr altLang="en-US" b="1" sz="1400" lang="en-US">
                          <a:solidFill>
                            <a:srgbClr val="FF0000"/>
                          </a:solidFill>
                        </a:rPr>
                        <a:t>You want immediate feedback from the audience </a:t>
                      </a:r>
                    </a:p>
                    <a:p>
                      <a:pPr algn="just" eaLnBrk="1" hangingPunct="1" indent="0" latinLnBrk="1" lvl="0" marL="914400">
                        <a:lnSpc>
                          <a:spcPct val="115000"/>
                        </a:lnSpc>
                        <a:spcBef>
                          <a:spcPts val="400"/>
                        </a:spcBef>
                        <a:spcAft>
                          <a:spcPts val="400"/>
                        </a:spcAft>
                        <a:buFont typeface="Symbol" pitchFamily="18" charset="2"/>
                        <a:buChar char=""/>
                      </a:pPr>
                      <a:r>
                        <a:rPr altLang="en-US" b="1" sz="1400" lang="en-US">
                          <a:solidFill>
                            <a:srgbClr val="FF0000"/>
                          </a:solidFill>
                        </a:rPr>
                        <a:t>Your message is relatively simple and easy to accept</a:t>
                      </a:r>
                    </a:p>
                    <a:p>
                      <a:pPr algn="just" eaLnBrk="1" hangingPunct="1" indent="0" latinLnBrk="1" lvl="0" marL="914400">
                        <a:lnSpc>
                          <a:spcPct val="115000"/>
                        </a:lnSpc>
                        <a:spcBef>
                          <a:spcPts val="400"/>
                        </a:spcBef>
                        <a:spcAft>
                          <a:spcPts val="400"/>
                        </a:spcAft>
                        <a:buFont typeface="Symbol" pitchFamily="18" charset="2"/>
                        <a:buChar char=""/>
                      </a:pPr>
                      <a:r>
                        <a:rPr altLang="en-US" b="1" sz="1400" lang="en-US">
                          <a:solidFill>
                            <a:srgbClr val="FF0000"/>
                          </a:solidFill>
                        </a:rPr>
                        <a:t>You don’t need a permanent record </a:t>
                      </a:r>
                    </a:p>
                    <a:p>
                      <a:pPr algn="just" eaLnBrk="1" hangingPunct="1" indent="0" latinLnBrk="1" lvl="0" marL="914400">
                        <a:lnSpc>
                          <a:spcPct val="115000"/>
                        </a:lnSpc>
                        <a:spcBef>
                          <a:spcPts val="400"/>
                        </a:spcBef>
                        <a:spcAft>
                          <a:spcPts val="400"/>
                        </a:spcAft>
                        <a:buFont typeface="Symbol" pitchFamily="18" charset="2"/>
                        <a:buChar char=""/>
                      </a:pPr>
                      <a:r>
                        <a:rPr altLang="en-US" b="1" sz="1400" lang="en-US">
                          <a:solidFill>
                            <a:srgbClr val="FF0000"/>
                          </a:solidFill>
                        </a:rPr>
                        <a:t>You can assemble the audience conveniently &amp; economically </a:t>
                      </a:r>
                    </a:p>
                    <a:p>
                      <a:pPr algn="just" eaLnBrk="1" hangingPunct="1" indent="0" latinLnBrk="1" lvl="0" marL="914400">
                        <a:lnSpc>
                          <a:spcPct val="115000"/>
                        </a:lnSpc>
                        <a:spcBef>
                          <a:spcPts val="400"/>
                        </a:spcBef>
                        <a:spcAft>
                          <a:spcPts val="400"/>
                        </a:spcAft>
                        <a:buFont typeface="Symbol" pitchFamily="18" charset="2"/>
                        <a:buChar char=""/>
                      </a:pPr>
                      <a:r>
                        <a:rPr altLang="en-US" b="1" sz="1400" lang="en-US">
                          <a:solidFill>
                            <a:srgbClr val="FF0000"/>
                          </a:solidFill>
                        </a:rPr>
                        <a:t>You want to encourage interaction to solve a problem or reach a </a:t>
                      </a:r>
                      <a:r>
                        <a:rPr altLang="en-US" b="1" sz="1400" lang="en-US">
                          <a:solidFill>
                            <a:srgbClr val="FF0000"/>
                          </a:solidFill>
                        </a:rPr>
                        <a:t>decision</a:t>
                      </a:r>
                      <a:r>
                        <a:rPr altLang="en-US" b="1" sz="800" lang="en-US">
                          <a:solidFill>
                            <a:srgbClr val="FFFFFF"/>
                          </a:solidFill>
                        </a:rPr>
                        <a:t>               </a:t>
                      </a:r>
                    </a:p>
                    <a:p>
                      <a:pPr algn="just" eaLnBrk="1" hangingPunct="1" indent="0" latinLnBrk="1" lvl="0" marL="914400">
                        <a:lnSpc>
                          <a:spcPct val="115000"/>
                        </a:lnSpc>
                        <a:spcBef>
                          <a:spcPts val="400"/>
                        </a:spcBef>
                        <a:spcAft>
                          <a:spcPts val="400"/>
                        </a:spcAft>
                      </a:pPr>
                      <a:r>
                        <a:rPr altLang="en-US" b="1" sz="800" lang="en-US">
                          <a:solidFill>
                            <a:srgbClr val="FFFFFF"/>
                          </a:solidFill>
                        </a:rPr>
                        <a:t> </a:t>
                      </a:r>
                    </a:p>
                    <a:p>
                      <a:pPr algn="just" eaLnBrk="1" hangingPunct="1" indent="0" latinLnBrk="1" lvl="0" marL="914400">
                        <a:lnSpc>
                          <a:spcPct val="115000"/>
                        </a:lnSpc>
                        <a:spcBef>
                          <a:spcPts val="400"/>
                        </a:spcBef>
                        <a:spcAft>
                          <a:spcPts val="400"/>
                        </a:spcAft>
                      </a:pPr>
                      <a:r>
                        <a:rPr altLang="en-US" b="1" sz="1800" lang="en-US">
                          <a:solidFill>
                            <a:srgbClr val="FF0000"/>
                          </a:solidFill>
                        </a:rPr>
                        <a:t>Oral Media include </a:t>
                      </a:r>
                    </a:p>
                    <a:p>
                      <a:pPr algn="just" eaLnBrk="1" hangingPunct="1" indent="0" latinLnBrk="1" lvl="0" marL="914400">
                        <a:spcBef>
                          <a:spcPts val="400"/>
                        </a:spcBef>
                        <a:spcAft>
                          <a:spcPts val="400"/>
                        </a:spcAft>
                        <a:buFont typeface="Symbol" pitchFamily="18" charset="2"/>
                        <a:buChar char=""/>
                      </a:pPr>
                      <a:r>
                        <a:rPr altLang="en-US" b="1" sz="1200" lang="en-US">
                          <a:solidFill>
                            <a:srgbClr val="00B050"/>
                          </a:solidFill>
                        </a:rPr>
                        <a:t>Face – to – face conversation, speeches, meetings</a:t>
                      </a:r>
                    </a:p>
                    <a:p>
                      <a:pPr algn="just" eaLnBrk="1" hangingPunct="1" indent="0" latinLnBrk="1" lvl="0" marL="914400">
                        <a:spcBef>
                          <a:spcPts val="400"/>
                        </a:spcBef>
                        <a:spcAft>
                          <a:spcPts val="400"/>
                        </a:spcAft>
                        <a:buFont typeface="Symbol" pitchFamily="18" charset="2"/>
                        <a:buChar char=""/>
                      </a:pPr>
                      <a:r>
                        <a:rPr altLang="en-US" b="1" sz="1200" lang="en-US">
                          <a:solidFill>
                            <a:srgbClr val="00B050"/>
                          </a:solidFill>
                        </a:rPr>
                        <a:t>Telephone and voicemail</a:t>
                      </a:r>
                    </a:p>
                    <a:p>
                      <a:pPr algn="just" eaLnBrk="1" hangingPunct="1" indent="0" latinLnBrk="1" lvl="0" marL="914400">
                        <a:spcBef>
                          <a:spcPts val="400"/>
                        </a:spcBef>
                        <a:spcAft>
                          <a:spcPts val="400"/>
                        </a:spcAft>
                        <a:buFont typeface="Symbol" pitchFamily="18" charset="2"/>
                        <a:buChar char=""/>
                      </a:pPr>
                      <a:r>
                        <a:rPr altLang="en-US" b="1" sz="1200" lang="en-US">
                          <a:solidFill>
                            <a:srgbClr val="00B050"/>
                          </a:solidFill>
                        </a:rPr>
                        <a:t>Audiotape and video tape</a:t>
                      </a:r>
                    </a:p>
                    <a:p>
                      <a:pPr algn="just" eaLnBrk="1" hangingPunct="1" indent="0" latinLnBrk="1" lvl="0" marL="914400">
                        <a:spcBef>
                          <a:spcPts val="400"/>
                        </a:spcBef>
                        <a:spcAft>
                          <a:spcPts val="400"/>
                        </a:spcAft>
                        <a:buFont typeface="Symbol" pitchFamily="18" charset="2"/>
                        <a:buChar char=""/>
                      </a:pPr>
                      <a:r>
                        <a:rPr altLang="en-US" b="1" sz="1200" lang="en-US">
                          <a:solidFill>
                            <a:srgbClr val="00B050"/>
                          </a:solidFill>
                        </a:rPr>
                        <a:t>Teleconference and video conference</a:t>
                      </a:r>
                    </a:p>
                    <a:p>
                      <a:pPr algn="just" eaLnBrk="1" hangingPunct="1" indent="0" latinLnBrk="1" lvl="0" marL="914400">
                        <a:lnSpc>
                          <a:spcPct val="115000"/>
                        </a:lnSpc>
                        <a:spcBef>
                          <a:spcPts val="400"/>
                        </a:spcBef>
                        <a:spcAft>
                          <a:spcPts val="400"/>
                        </a:spcAft>
                      </a:pPr>
                      <a:r>
                        <a:rPr altLang="en-US" b="1" sz="800" lang="en-US">
                          <a:solidFill>
                            <a:srgbClr val="FFFFFF"/>
                          </a:solidFill>
                        </a:rPr>
                        <a:t> </a:t>
                      </a:r>
                    </a:p>
                  </a:txBody>
                  <a:tcPr marL="44392" marR="44392" marT="0" marB="0">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chemeClr val="accent1"/>
                    </a:solidFill>
                  </a:tcPr>
                </a:tc>
                <a:tc>
                  <a:txBody>
                    <a:bodyPr/>
                    <a:p>
                      <a:pPr algn="just" eaLnBrk="1" hangingPunct="1" indent="0" latinLnBrk="1" lvl="0" marL="914400">
                        <a:spcBef>
                          <a:spcPts val="400"/>
                        </a:spcBef>
                        <a:spcAft>
                          <a:spcPts val="400"/>
                        </a:spcAft>
                      </a:pPr>
                      <a:r>
                        <a:rPr altLang="en-US" b="0" sz="1400" lang="en-US">
                          <a:solidFill>
                            <a:srgbClr val="00B050"/>
                          </a:solidFill>
                        </a:rPr>
                        <a:t>A Written Channel is Best When</a:t>
                      </a:r>
                    </a:p>
                    <a:p>
                      <a:pPr algn="just" eaLnBrk="1" hangingPunct="1" indent="0" latinLnBrk="1" lvl="0" marL="914400">
                        <a:spcBef>
                          <a:spcPts val="400"/>
                        </a:spcBef>
                        <a:spcAft>
                          <a:spcPts val="400"/>
                        </a:spcAft>
                        <a:buFont typeface="Symbol" pitchFamily="18" charset="2"/>
                        <a:buChar char=""/>
                      </a:pPr>
                      <a:r>
                        <a:rPr altLang="en-US" b="1" sz="1400" lang="en-US">
                          <a:solidFill>
                            <a:srgbClr val="7030A0"/>
                          </a:solidFill>
                        </a:rPr>
                        <a:t>You don’t need immediate feed back</a:t>
                      </a:r>
                    </a:p>
                    <a:p>
                      <a:pPr algn="just" eaLnBrk="1" hangingPunct="1" indent="0" latinLnBrk="1" lvl="0" marL="914400">
                        <a:spcBef>
                          <a:spcPts val="400"/>
                        </a:spcBef>
                        <a:spcAft>
                          <a:spcPts val="400"/>
                        </a:spcAft>
                        <a:buFont typeface="Symbol" pitchFamily="18" charset="2"/>
                        <a:buChar char=""/>
                      </a:pPr>
                      <a:r>
                        <a:rPr altLang="en-US" b="1" sz="1400" lang="en-US">
                          <a:solidFill>
                            <a:srgbClr val="7030A0"/>
                          </a:solidFill>
                        </a:rPr>
                        <a:t>You do need a permanent verifiable record </a:t>
                      </a:r>
                    </a:p>
                    <a:p>
                      <a:pPr algn="just" eaLnBrk="1" hangingPunct="1" indent="0" latinLnBrk="1" lvl="0" marL="914400">
                        <a:spcBef>
                          <a:spcPts val="400"/>
                        </a:spcBef>
                        <a:spcAft>
                          <a:spcPts val="400"/>
                        </a:spcAft>
                        <a:buFont typeface="Symbol" pitchFamily="18" charset="2"/>
                        <a:buChar char=""/>
                      </a:pPr>
                      <a:r>
                        <a:rPr altLang="en-US" b="1" sz="1400" lang="en-US">
                          <a:solidFill>
                            <a:srgbClr val="7030A0"/>
                          </a:solidFill>
                        </a:rPr>
                        <a:t>Your message is detailed, is complex and requires careful planning </a:t>
                      </a:r>
                    </a:p>
                    <a:p>
                      <a:pPr algn="just" eaLnBrk="1" hangingPunct="1" indent="0" latinLnBrk="1" lvl="0" marL="914400">
                        <a:spcBef>
                          <a:spcPts val="400"/>
                        </a:spcBef>
                        <a:spcAft>
                          <a:spcPts val="400"/>
                        </a:spcAft>
                        <a:buFont typeface="Symbol" pitchFamily="18" charset="2"/>
                        <a:buChar char=""/>
                      </a:pPr>
                      <a:r>
                        <a:rPr altLang="en-US" b="1" sz="1400" lang="en-US">
                          <a:solidFill>
                            <a:srgbClr val="7030A0"/>
                          </a:solidFill>
                        </a:rPr>
                        <a:t>You are trying to reach an audience that is large &amp; geographically dispersed </a:t>
                      </a:r>
                    </a:p>
                    <a:p>
                      <a:pPr algn="just" eaLnBrk="1" hangingPunct="1" indent="0" latinLnBrk="1" lvl="0" marL="914400">
                        <a:spcBef>
                          <a:spcPts val="400"/>
                        </a:spcBef>
                        <a:spcAft>
                          <a:spcPts val="400"/>
                        </a:spcAft>
                        <a:buFont typeface="Symbol" pitchFamily="18" charset="2"/>
                        <a:buChar char=""/>
                      </a:pPr>
                      <a:r>
                        <a:rPr altLang="en-US" b="1" sz="1400" lang="en-US">
                          <a:solidFill>
                            <a:srgbClr val="7030A0"/>
                          </a:solidFill>
                        </a:rPr>
                        <a:t>You want to minimize the chances for distortion that occur when a message is passed orally from person to person </a:t>
                      </a:r>
                    </a:p>
                    <a:p>
                      <a:pPr algn="just" eaLnBrk="1" hangingPunct="1" indent="0" latinLnBrk="1" lvl="0" marL="914400">
                        <a:spcBef>
                          <a:spcPts val="400"/>
                        </a:spcBef>
                        <a:spcAft>
                          <a:spcPts val="400"/>
                        </a:spcAft>
                      </a:pPr>
                      <a:r>
                        <a:rPr altLang="en-US" b="0" sz="1400" lang="en-US">
                          <a:solidFill>
                            <a:srgbClr val="000000"/>
                          </a:solidFill>
                        </a:rPr>
                        <a:t>               </a:t>
                      </a:r>
                    </a:p>
                    <a:p>
                      <a:pPr algn="just" eaLnBrk="1" hangingPunct="1" indent="0" latinLnBrk="1" lvl="0" marL="914400">
                        <a:spcBef>
                          <a:spcPts val="400"/>
                        </a:spcBef>
                        <a:spcAft>
                          <a:spcPts val="400"/>
                        </a:spcAft>
                      </a:pPr>
                      <a:r>
                        <a:rPr altLang="en-US" b="0" sz="1400" lang="en-US">
                          <a:solidFill>
                            <a:srgbClr val="FF0000"/>
                          </a:solidFill>
                        </a:rPr>
                        <a:t> Written Media include</a:t>
                      </a:r>
                    </a:p>
                    <a:p>
                      <a:pPr algn="just" eaLnBrk="1" hangingPunct="1" indent="0" latinLnBrk="1" lvl="0" marL="914400">
                        <a:spcBef>
                          <a:spcPts val="400"/>
                        </a:spcBef>
                        <a:spcAft>
                          <a:spcPts val="400"/>
                        </a:spcAft>
                        <a:buFont typeface="Symbol" pitchFamily="18" charset="2"/>
                        <a:buChar char=""/>
                      </a:pPr>
                      <a:r>
                        <a:rPr altLang="en-US" b="1" sz="1400" i="1" lang="en-US">
                          <a:solidFill>
                            <a:srgbClr val="000000"/>
                          </a:solidFill>
                        </a:rPr>
                        <a:t>Letters, memos, reports, proposals </a:t>
                      </a:r>
                    </a:p>
                    <a:p>
                      <a:pPr algn="just" eaLnBrk="1" hangingPunct="1" indent="0" latinLnBrk="1" lvl="0" marL="914400">
                        <a:spcBef>
                          <a:spcPts val="400"/>
                        </a:spcBef>
                        <a:spcAft>
                          <a:spcPts val="400"/>
                        </a:spcAft>
                        <a:buFont typeface="Symbol" pitchFamily="18" charset="2"/>
                        <a:buChar char=""/>
                      </a:pPr>
                      <a:r>
                        <a:rPr altLang="en-US" b="1" sz="1400" i="1" lang="en-US">
                          <a:solidFill>
                            <a:srgbClr val="000000"/>
                          </a:solidFill>
                        </a:rPr>
                        <a:t>Electronic mail</a:t>
                      </a:r>
                    </a:p>
                    <a:p>
                      <a:pPr algn="just" eaLnBrk="1" hangingPunct="1" indent="0" latinLnBrk="1" lvl="0" marL="914400">
                        <a:spcBef>
                          <a:spcPts val="400"/>
                        </a:spcBef>
                        <a:spcAft>
                          <a:spcPts val="400"/>
                        </a:spcAft>
                        <a:buFont typeface="Symbol" pitchFamily="18" charset="2"/>
                        <a:buChar char=""/>
                      </a:pPr>
                      <a:r>
                        <a:rPr altLang="en-US" b="1" sz="1400" i="1" lang="en-US">
                          <a:solidFill>
                            <a:srgbClr val="000000"/>
                          </a:solidFill>
                        </a:rPr>
                        <a:t>Regular and special mail </a:t>
                      </a:r>
                    </a:p>
                    <a:p>
                      <a:pPr algn="just" eaLnBrk="1" hangingPunct="1" indent="0" latinLnBrk="1" lvl="0" marL="914400">
                        <a:spcBef>
                          <a:spcPts val="400"/>
                        </a:spcBef>
                        <a:spcAft>
                          <a:spcPts val="400"/>
                        </a:spcAft>
                        <a:buFont typeface="Symbol" pitchFamily="18" charset="2"/>
                        <a:buChar char=""/>
                      </a:pPr>
                      <a:r>
                        <a:rPr altLang="en-US" b="1" sz="1400" i="1" lang="en-US">
                          <a:solidFill>
                            <a:srgbClr val="000000"/>
                          </a:solidFill>
                        </a:rPr>
                        <a:t>Faxes </a:t>
                      </a:r>
                    </a:p>
                  </a:txBody>
                  <a:tcPr marL="44392" marR="44392" marT="0" marB="0">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DDEBCC"/>
                    </a:solidFill>
                  </a:tcPr>
                </a:tc>
              </a:tr>
            </a:tbl>
          </a:graphicData>
        </a:graphic>
      </p:graphicFrame>
    </p:spTree>
  </p:cSld>
  <p:clrMapOvr>
    <a:masterClrMapping/>
  </p:clrMapOvr>
  <p:timing/>
</p:sld>
</file>

<file path=ppt/slides/slide108.xml><?xml version="1.0" encoding="utf-8"?>
<p:sld xmlns:a="http://schemas.openxmlformats.org/drawingml/2006/main" xmlns:r="http://schemas.openxmlformats.org/officeDocument/2006/relationships" xmlns:p="http://schemas.openxmlformats.org/presentationml/2006/main" showMasterSp="1">
  <p:cSld>
    <p:spTree>
      <p:nvGrpSpPr>
        <p:cNvPr id="536" name=""/>
        <p:cNvGrpSpPr/>
        <p:nvPr/>
      </p:nvGrpSpPr>
      <p:grpSpPr>
        <a:xfrm rot="0">
          <a:off x="0" y="0"/>
          <a:ext cx="0" cy="0"/>
          <a:chOff x="0" y="0"/>
          <a:chExt cx="0" cy="0"/>
        </a:xfrm>
      </p:grpSpPr>
      <p:sp>
        <p:nvSpPr>
          <p:cNvPr id="1048981" name=""/>
          <p:cNvSpPr/>
          <p:nvPr>
            <p:ph type="ctrTitle" sz="full" idx="0"/>
          </p:nvPr>
        </p:nvSpPr>
        <p:spPr>
          <a:xfrm rot="0">
            <a:off x="685800" y="2130425"/>
            <a:ext cx="7772400" cy="1470025"/>
          </a:xfrm>
          <a:prstGeom prst="rect"/>
          <a:noFill/>
          <a:ln>
            <a:noFill/>
          </a:ln>
        </p:spPr>
        <p:txBody>
          <a:bodyPr anchor="ctr" bIns="45720" lIns="91440" rIns="91440" tIns="45720"/>
          <a:lstStyle>
            <a:lvl1pPr algn="ctr">
              <a:defRPr sz="4400"/>
            </a:lvl1pPr>
          </a:lstStyle>
          <a:p>
            <a:pPr eaLnBrk="1" hangingPunct="1" latinLnBrk="1" lvl="0"/>
            <a:r>
              <a:rPr altLang="en-US" b="1" lang="en-US">
                <a:solidFill>
                  <a:srgbClr val="FF0000"/>
                </a:solidFill>
                <a:effectLst>
                  <a:outerShdw algn="tl" blurRad="38100" dir="2700000" dist="38100">
                    <a:srgbClr val="C0C0C0"/>
                  </a:outerShdw>
                </a:effectLst>
                <a:latin typeface="Aatrix OCRB" pitchFamily="0" charset="1"/>
              </a:rPr>
              <a:t>CHAPTER 6.1</a:t>
            </a:r>
          </a:p>
        </p:txBody>
      </p:sp>
      <p:sp>
        <p:nvSpPr>
          <p:cNvPr id="1048982" name=""/>
          <p:cNvSpPr/>
          <p:nvPr>
            <p:ph type="subTitle" sz="full" idx="1"/>
          </p:nvPr>
        </p:nvSpPr>
        <p:spPr>
          <a:xfrm rot="0">
            <a:off x="1371600" y="3886200"/>
            <a:ext cx="6400800" cy="17526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r>
              <a:rPr altLang="en-US" b="1" lang="en-US">
                <a:solidFill>
                  <a:srgbClr val="898989"/>
                </a:solidFill>
              </a:rPr>
              <a:t>SPEECH </a:t>
            </a:r>
          </a:p>
        </p:txBody>
      </p:sp>
      <p:sp>
        <p:nvSpPr>
          <p:cNvPr id="104898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108</a:t>
            </a:fld>
            <a:endParaRPr altLang="en-US" sz="1200" lang="en-US">
              <a:solidFill>
                <a:srgbClr val="898989"/>
              </a:solidFill>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1">
  <p:cSld>
    <p:spTree>
      <p:nvGrpSpPr>
        <p:cNvPr id="539" name=""/>
        <p:cNvGrpSpPr/>
        <p:nvPr/>
      </p:nvGrpSpPr>
      <p:grpSpPr>
        <a:xfrm rot="0">
          <a:off x="0" y="0"/>
          <a:ext cx="0" cy="0"/>
          <a:chOff x="0" y="0"/>
          <a:chExt cx="0" cy="0"/>
        </a:xfrm>
      </p:grpSpPr>
      <p:sp>
        <p:nvSpPr>
          <p:cNvPr id="1048987"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solidFill>
                  <a:srgbClr val="FF0000"/>
                </a:solidFill>
                <a:latin typeface="Aatrix OCR A Extended" pitchFamily="0" charset="1"/>
              </a:rPr>
              <a:t>Introduction</a:t>
            </a:r>
            <a:br/>
            <a:endParaRPr altLang="en-US" sz="4000" lang="en-US"/>
          </a:p>
        </p:txBody>
      </p:sp>
      <p:sp>
        <p:nvSpPr>
          <p:cNvPr id="1048988" name=""/>
          <p:cNvSpPr/>
          <p:nvPr>
            <p:ph sz="full" idx="1"/>
          </p:nvPr>
        </p:nvSpPr>
        <p:spPr>
          <a:xfrm rot="0">
            <a:off x="228600" y="838200"/>
            <a:ext cx="86868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t>Speech is one of the media of communication that we use to deliver message or information for many people’s at once.</a:t>
            </a:r>
          </a:p>
          <a:p>
            <a:pPr eaLnBrk="1" hangingPunct="1" latinLnBrk="1" lvl="0"/>
            <a:r>
              <a:rPr altLang="en-US" lang="en-US"/>
              <a:t>Speech is the process of establishing a common understanding among people within a business environment by means of spoken language. </a:t>
            </a:r>
          </a:p>
        </p:txBody>
      </p:sp>
      <p:sp>
        <p:nvSpPr>
          <p:cNvPr id="104898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109</a:t>
            </a:fld>
            <a:endParaRPr altLang="en-US" sz="1200" lang="en-US">
              <a:solidFill>
                <a:srgbClr val="898989"/>
              </a:solidFil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1">
  <p:cSld>
    <p:spTree>
      <p:nvGrpSpPr>
        <p:cNvPr id="540" name=""/>
        <p:cNvGrpSpPr/>
        <p:nvPr/>
      </p:nvGrpSpPr>
      <p:grpSpPr>
        <a:xfrm rot="0">
          <a:off x="0" y="0"/>
          <a:ext cx="0" cy="0"/>
          <a:chOff x="0" y="0"/>
          <a:chExt cx="0" cy="0"/>
        </a:xfrm>
      </p:grpSpPr>
      <p:sp>
        <p:nvSpPr>
          <p:cNvPr id="1048990"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b="1" sz="4000" lang="en-US">
                <a:latin typeface="Times New Roman" pitchFamily="18" charset="0"/>
                <a:ea typeface="Times New Roman" pitchFamily="18" charset="0"/>
              </a:rPr>
              <a:t>6.1.1</a:t>
            </a:r>
            <a:r>
              <a:rPr altLang="en-US" b="1" sz="4000" lang="en-US">
                <a:latin typeface="Times New Roman" pitchFamily="18" charset="0"/>
                <a:ea typeface="Times New Roman" pitchFamily="18" charset="0"/>
              </a:rPr>
              <a:t>. TYPES   OF   SPEECH</a:t>
            </a:r>
            <a:br/>
            <a:br/>
            <a:endParaRPr altLang="en-US" sz="4000" lang="en-US"/>
          </a:p>
        </p:txBody>
      </p:sp>
      <p:sp>
        <p:nvSpPr>
          <p:cNvPr id="1048991" name=""/>
          <p:cNvSpPr/>
          <p:nvPr>
            <p:ph sz="full" idx="1"/>
          </p:nvPr>
        </p:nvSpPr>
        <p:spPr>
          <a:xfrm rot="0">
            <a:off x="152400" y="762000"/>
            <a:ext cx="8763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t>O</a:t>
            </a:r>
            <a:r>
              <a:rPr altLang="en-US" lang="en-US"/>
              <a:t>ral </a:t>
            </a:r>
            <a:r>
              <a:rPr altLang="en-US" lang="en-US"/>
              <a:t>presentations, </a:t>
            </a:r>
            <a:r>
              <a:rPr altLang="en-US" lang="en-US"/>
              <a:t>can </a:t>
            </a:r>
            <a:r>
              <a:rPr altLang="en-US" lang="en-US"/>
              <a:t>be divided into three general categories: </a:t>
            </a:r>
          </a:p>
          <a:p>
            <a:pPr eaLnBrk="1" hangingPunct="1" indent="0" latinLnBrk="1" lvl="0" marL="0">
              <a:buFont typeface="Wingdings" pitchFamily="2" charset="2"/>
              <a:buChar char="Ø"/>
            </a:pPr>
            <a:r>
              <a:rPr altLang="en-US" lang="en-US"/>
              <a:t>Presentation </a:t>
            </a:r>
            <a:r>
              <a:rPr altLang="en-US" lang="en-US"/>
              <a:t>to inform, </a:t>
            </a:r>
          </a:p>
          <a:p>
            <a:pPr eaLnBrk="1" hangingPunct="1" indent="0" latinLnBrk="1" lvl="0" marL="0">
              <a:buFont typeface="Wingdings" pitchFamily="2" charset="2"/>
              <a:buChar char="Ø"/>
            </a:pPr>
            <a:r>
              <a:rPr altLang="en-US" lang="en-US"/>
              <a:t>To persuade </a:t>
            </a:r>
          </a:p>
          <a:p>
            <a:pPr eaLnBrk="1" hangingPunct="1" indent="0" latinLnBrk="1" lvl="0" marL="0">
              <a:buFont typeface="Wingdings" pitchFamily="2" charset="2"/>
              <a:buChar char="Ø"/>
            </a:pPr>
            <a:r>
              <a:rPr altLang="en-US" lang="en-US"/>
              <a:t>T</a:t>
            </a:r>
            <a:r>
              <a:rPr altLang="en-US" lang="en-US"/>
              <a:t>o entertain</a:t>
            </a:r>
          </a:p>
          <a:p>
            <a:pPr eaLnBrk="1" hangingPunct="1" indent="0" latinLnBrk="1" lvl="0" marL="0">
              <a:buFont typeface="Wingdings" pitchFamily="2" charset="2"/>
              <a:buChar char="Ø"/>
            </a:pPr>
            <a:r>
              <a:rPr altLang="en-US" lang="en-US"/>
              <a:t>We will </a:t>
            </a:r>
            <a:r>
              <a:rPr altLang="en-US" lang="en-US"/>
              <a:t>discuss only informative and persuasive presentations. </a:t>
            </a:r>
          </a:p>
          <a:p>
            <a:pPr eaLnBrk="1" hangingPunct="1" indent="0" latinLnBrk="1" lvl="0" marL="0">
              <a:buFont typeface="Wingdings" pitchFamily="2" charset="2"/>
              <a:buChar char="Ø"/>
            </a:pPr>
            <a:endParaRPr altLang="en-US" lang="en-US">
              <a:latin typeface="Times New Romeman" pitchFamily="0" charset="1"/>
            </a:endParaRPr>
          </a:p>
        </p:txBody>
      </p:sp>
      <p:sp>
        <p:nvSpPr>
          <p:cNvPr id="104899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110</a:t>
            </a:fld>
            <a:endParaRPr altLang="en-US" sz="1200" lang="en-US">
              <a:solidFill>
                <a:srgbClr val="898989"/>
              </a:solidFil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MasterSp="1">
  <p:cSld>
    <p:spTree>
      <p:nvGrpSpPr>
        <p:cNvPr id="541" name=""/>
        <p:cNvGrpSpPr/>
        <p:nvPr/>
      </p:nvGrpSpPr>
      <p:grpSpPr>
        <a:xfrm rot="0">
          <a:off x="0" y="0"/>
          <a:ext cx="0" cy="0"/>
          <a:chOff x="0" y="0"/>
          <a:chExt cx="0" cy="0"/>
        </a:xfrm>
      </p:grpSpPr>
      <p:sp>
        <p:nvSpPr>
          <p:cNvPr id="1048993" name=""/>
          <p:cNvSpPr/>
          <p:nvPr>
            <p:ph type="title" sz="full" idx="0"/>
          </p:nvPr>
        </p:nvSpPr>
        <p:spPr>
          <a:xfrm rot="0">
            <a:off x="457200" y="152400"/>
            <a:ext cx="8229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lang="en-US"/>
              <a:t>INFORMATIVE   </a:t>
            </a:r>
            <a:r>
              <a:rPr altLang="en-US" b="1" sz="4000" lang="en-US"/>
              <a:t>PRESENTATIONS</a:t>
            </a:r>
            <a:br/>
            <a:br/>
            <a:endParaRPr altLang="en-US" sz="4000" lang="en-US"/>
          </a:p>
        </p:txBody>
      </p:sp>
      <p:sp>
        <p:nvSpPr>
          <p:cNvPr id="1048994" name=""/>
          <p:cNvSpPr/>
          <p:nvPr>
            <p:ph sz="full" idx="1"/>
          </p:nvPr>
        </p:nvSpPr>
        <p:spPr>
          <a:xfrm rot="0">
            <a:off x="152400" y="838200"/>
            <a:ext cx="8763000" cy="5486400"/>
          </a:xfrm>
          <a:prstGeom prst="rect"/>
          <a:solidFill>
            <a:srgbClr val="FFFF00">
              <a:alpha val="100000"/>
            </a:srgb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sz="3000" lang="en-US"/>
              <a:t>occur continually in business and professional organizations. </a:t>
            </a:r>
          </a:p>
          <a:p>
            <a:pPr eaLnBrk="1" hangingPunct="1" latinLnBrk="1" lvl="0"/>
            <a:r>
              <a:rPr altLang="en-US" sz="3000" lang="en-US"/>
              <a:t>There is an overlap (relationship) </a:t>
            </a:r>
            <a:r>
              <a:rPr altLang="en-US" sz="3000" lang="en-US"/>
              <a:t>between informative and persuasive presentations, </a:t>
            </a:r>
          </a:p>
          <a:p>
            <a:pPr eaLnBrk="1" hangingPunct="1" latinLnBrk="1" lvl="0"/>
            <a:r>
              <a:rPr altLang="en-US" sz="3000" lang="en-US"/>
              <a:t>informative presentations are intended to increase understanding, not to change an attitude. </a:t>
            </a:r>
          </a:p>
          <a:p>
            <a:pPr eaLnBrk="1" hangingPunct="1" latinLnBrk="1" lvl="0"/>
            <a:r>
              <a:rPr altLang="en-US" sz="3000" lang="en-US"/>
              <a:t>informative presentations are informal in nature</a:t>
            </a:r>
            <a:r>
              <a:rPr altLang="en-US" sz="3000" lang="en-US"/>
              <a:t>,</a:t>
            </a:r>
            <a:r>
              <a:rPr altLang="en-US" sz="3000" lang="en-US"/>
              <a:t> most employees are expected to organize and present informal briefings and reports to colleagues and supervisors as a normal part of their jobs</a:t>
            </a:r>
            <a:r>
              <a:rPr altLang="en-US" sz="3000" lang="en-US"/>
              <a:t>. </a:t>
            </a:r>
          </a:p>
          <a:p>
            <a:pPr eaLnBrk="1" hangingPunct="1" latinLnBrk="1" lvl="0"/>
            <a:endParaRPr altLang="en-US" b="1" sz="3000" lang="en-US">
              <a:solidFill>
                <a:srgbClr val="FF0000"/>
              </a:solidFill>
              <a:latin typeface="Times New Romeman" pitchFamily="0" charset="1"/>
            </a:endParaRPr>
          </a:p>
        </p:txBody>
      </p:sp>
      <p:sp>
        <p:nvSpPr>
          <p:cNvPr id="104899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111</a:t>
            </a:fld>
            <a:endParaRPr altLang="en-US" sz="1200" lang="en-US">
              <a:solidFill>
                <a:srgbClr val="898989"/>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showMasterSp="1">
  <p:cSld>
    <p:spTree>
      <p:nvGrpSpPr>
        <p:cNvPr id="542" name=""/>
        <p:cNvGrpSpPr/>
        <p:nvPr/>
      </p:nvGrpSpPr>
      <p:grpSpPr>
        <a:xfrm rot="0">
          <a:off x="0" y="0"/>
          <a:ext cx="0" cy="0"/>
          <a:chOff x="0" y="0"/>
          <a:chExt cx="0" cy="0"/>
        </a:xfrm>
      </p:grpSpPr>
      <p:sp>
        <p:nvSpPr>
          <p:cNvPr id="1048996" name=""/>
          <p:cNvSpPr/>
          <p:nvPr>
            <p:ph type="title" sz="full" idx="0"/>
          </p:nvPr>
        </p:nvSpPr>
        <p:spPr>
          <a:xfrm rot="0">
            <a:off x="152400" y="76200"/>
            <a:ext cx="88392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latin typeface="Times New Roman" pitchFamily="18" charset="0"/>
                <a:ea typeface="Times New Roman" pitchFamily="18" charset="0"/>
              </a:rPr>
              <a:t>Types of Informative Presentations </a:t>
            </a:r>
          </a:p>
        </p:txBody>
      </p:sp>
      <p:sp>
        <p:nvSpPr>
          <p:cNvPr id="1048997" name=""/>
          <p:cNvSpPr/>
          <p:nvPr>
            <p:ph sz="full" idx="1"/>
          </p:nvPr>
        </p:nvSpPr>
        <p:spPr>
          <a:xfrm rot="0">
            <a:off x="228600" y="914400"/>
            <a:ext cx="87630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t>The basic purpose of an informative presentation is to promote understanding of ideas.</a:t>
            </a:r>
          </a:p>
          <a:p>
            <a:pPr eaLnBrk="1" hangingPunct="1" latinLnBrk="1" lvl="0">
              <a:buNone/>
            </a:pPr>
            <a:r>
              <a:rPr altLang="en-US" lang="en-US"/>
              <a:t>Examples (type) </a:t>
            </a:r>
            <a:r>
              <a:rPr altLang="en-US" lang="en-US"/>
              <a:t>of informative presentations are:</a:t>
            </a:r>
          </a:p>
          <a:p>
            <a:pPr eaLnBrk="1" hangingPunct="1" latinLnBrk="1" lvl="0"/>
            <a:r>
              <a:rPr altLang="en-US" lang="en-US"/>
              <a:t>Oral briefing</a:t>
            </a:r>
          </a:p>
          <a:p>
            <a:pPr eaLnBrk="1" hangingPunct="1" latinLnBrk="1" lvl="0"/>
            <a:r>
              <a:rPr altLang="en-US" lang="en-US"/>
              <a:t>Oral report</a:t>
            </a:r>
          </a:p>
          <a:p>
            <a:pPr eaLnBrk="1" hangingPunct="1" latinLnBrk="1" lvl="0"/>
            <a:r>
              <a:rPr altLang="en-US" lang="en-US"/>
              <a:t>Instruction</a:t>
            </a:r>
          </a:p>
          <a:p>
            <a:pPr eaLnBrk="1" hangingPunct="1" latinLnBrk="1" lvl="0"/>
            <a:r>
              <a:rPr altLang="en-US" lang="en-US"/>
              <a:t>Community good will </a:t>
            </a:r>
          </a:p>
          <a:p>
            <a:pPr eaLnBrk="1" hangingPunct="1" latinLnBrk="1" lvl="0"/>
            <a:endParaRPr altLang="en-US" b="1" i="1" lang="en-US">
              <a:solidFill>
                <a:srgbClr val="00B0F0"/>
              </a:solidFill>
              <a:latin typeface="Times New Roman" pitchFamily="18" charset="0"/>
              <a:ea typeface="Times New Roman" pitchFamily="18" charset="0"/>
            </a:endParaRPr>
          </a:p>
        </p:txBody>
      </p:sp>
      <p:sp>
        <p:nvSpPr>
          <p:cNvPr id="104899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112</a:t>
            </a:fld>
            <a:endParaRPr altLang="en-US" sz="1200" lang="en-US">
              <a:solidFill>
                <a:srgbClr val="898989"/>
              </a:solidFill>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showMasterSp="1">
  <p:cSld>
    <p:spTree>
      <p:nvGrpSpPr>
        <p:cNvPr id="543" name=""/>
        <p:cNvGrpSpPr/>
        <p:nvPr/>
      </p:nvGrpSpPr>
      <p:grpSpPr>
        <a:xfrm rot="0">
          <a:off x="0" y="0"/>
          <a:ext cx="0" cy="0"/>
          <a:chOff x="0" y="0"/>
          <a:chExt cx="0" cy="0"/>
        </a:xfrm>
      </p:grpSpPr>
      <p:sp>
        <p:nvSpPr>
          <p:cNvPr id="1048999" name=""/>
          <p:cNvSpPr/>
          <p:nvPr>
            <p:ph type="title" sz="full" idx="0"/>
          </p:nvPr>
        </p:nvSpPr>
        <p:spPr>
          <a:xfrm rot="0">
            <a:off x="457200" y="1524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lang="en-US"/>
              <a:t>Oral </a:t>
            </a:r>
            <a:r>
              <a:rPr altLang="en-US" b="1" sz="3200" lang="en-US"/>
              <a:t>Briefing</a:t>
            </a:r>
            <a:br/>
            <a:endParaRPr altLang="en-US" sz="3200" lang="en-US"/>
          </a:p>
        </p:txBody>
      </p:sp>
      <p:sp>
        <p:nvSpPr>
          <p:cNvPr id="1049000" name=""/>
          <p:cNvSpPr/>
          <p:nvPr>
            <p:ph sz="full" idx="1"/>
          </p:nvPr>
        </p:nvSpPr>
        <p:spPr>
          <a:xfrm rot="0">
            <a:off x="76200" y="838200"/>
            <a:ext cx="89154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150000"/>
              </a:lnSpc>
              <a:buNone/>
            </a:pPr>
            <a:r>
              <a:rPr altLang="en-US" sz="2600" lang="en-US"/>
              <a:t>designed to present a summary of fact’s in a short period of time (usually fifteen minutes or less</a:t>
            </a:r>
            <a:r>
              <a:rPr altLang="en-US" sz="2600" lang="en-US"/>
              <a:t>).</a:t>
            </a:r>
          </a:p>
          <a:p>
            <a:pPr eaLnBrk="1" hangingPunct="1" indent="0" latinLnBrk="1" lvl="0" marL="0">
              <a:lnSpc>
                <a:spcPct val="150000"/>
              </a:lnSpc>
              <a:buNone/>
            </a:pPr>
            <a:r>
              <a:rPr altLang="en-US" sz="2600" lang="en-US"/>
              <a:t>Many briefings are informal; when an employee or supervisor informally presents information to colleagues at a weekly meeting other briefings are more formal, (status of a particular project</a:t>
            </a:r>
            <a:r>
              <a:rPr altLang="en-US" sz="2600" lang="en-US"/>
              <a:t>).</a:t>
            </a:r>
          </a:p>
          <a:p>
            <a:pPr eaLnBrk="1" hangingPunct="1" indent="0" latinLnBrk="1" lvl="0" marL="0">
              <a:lnSpc>
                <a:spcPct val="150000"/>
              </a:lnSpc>
              <a:buNone/>
            </a:pPr>
            <a:r>
              <a:rPr altLang="en-US" sz="2600" lang="en-US"/>
              <a:t>informative briefings and reports presented by their employees are the only way supervisors can stay up to date </a:t>
            </a:r>
            <a:r>
              <a:rPr altLang="en-US" sz="2600" lang="en-US"/>
              <a:t>information.</a:t>
            </a:r>
          </a:p>
          <a:p>
            <a:pPr eaLnBrk="1" hangingPunct="1" indent="0" latinLnBrk="1" lvl="0" marL="0">
              <a:lnSpc>
                <a:spcPct val="150000"/>
              </a:lnSpc>
              <a:buNone/>
            </a:pPr>
            <a:endParaRPr altLang="en-US" sz="2600" lang="en-US"/>
          </a:p>
          <a:p>
            <a:pPr eaLnBrk="1" hangingPunct="1" indent="0" latinLnBrk="1" lvl="0" marL="0">
              <a:lnSpc>
                <a:spcPct val="150000"/>
              </a:lnSpc>
              <a:buNone/>
            </a:pPr>
            <a:endParaRPr altLang="en-US" b="1" sz="3000" i="1" lang="en-US">
              <a:solidFill>
                <a:srgbClr val="00B050"/>
              </a:solidFill>
            </a:endParaRPr>
          </a:p>
          <a:p>
            <a:pPr eaLnBrk="1" hangingPunct="1" indent="0" latinLnBrk="1" lvl="0" marL="0"/>
            <a:endParaRPr altLang="en-US" b="1" sz="3000" i="1" lang="en-US">
              <a:solidFill>
                <a:srgbClr val="99A6AE"/>
              </a:solidFill>
            </a:endParaRPr>
          </a:p>
        </p:txBody>
      </p:sp>
      <p:sp>
        <p:nvSpPr>
          <p:cNvPr id="104900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113</a:t>
            </a:fld>
            <a:endParaRPr altLang="en-US" sz="1200" lang="en-US">
              <a:solidFill>
                <a:srgbClr val="898989"/>
              </a:solidFill>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MasterSp="1">
  <p:cSld>
    <p:spTree>
      <p:nvGrpSpPr>
        <p:cNvPr id="544" name=""/>
        <p:cNvGrpSpPr/>
        <p:nvPr/>
      </p:nvGrpSpPr>
      <p:grpSpPr>
        <a:xfrm rot="0">
          <a:off x="0" y="0"/>
          <a:ext cx="0" cy="0"/>
          <a:chOff x="0" y="0"/>
          <a:chExt cx="0" cy="0"/>
        </a:xfrm>
      </p:grpSpPr>
      <p:sp>
        <p:nvSpPr>
          <p:cNvPr id="1049002"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b="1" sz="4000" lang="en-US"/>
              <a:t>Oral </a:t>
            </a:r>
            <a:r>
              <a:rPr altLang="en-US" b="1" sz="4000" lang="en-US"/>
              <a:t>Report </a:t>
            </a:r>
            <a:br/>
            <a:br/>
            <a:br/>
            <a:endParaRPr altLang="en-US" sz="4000" lang="en-US"/>
          </a:p>
        </p:txBody>
      </p:sp>
      <p:sp>
        <p:nvSpPr>
          <p:cNvPr id="1049003" name=""/>
          <p:cNvSpPr/>
          <p:nvPr>
            <p:ph sz="full" idx="1"/>
          </p:nvPr>
        </p:nvSpPr>
        <p:spPr>
          <a:xfrm rot="0">
            <a:off x="152400" y="685800"/>
            <a:ext cx="88392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sz="3000" lang="en-US"/>
              <a:t>designed </a:t>
            </a:r>
            <a:r>
              <a:rPr altLang="en-US" sz="3000" lang="en-US"/>
              <a:t>to present complete details and requires a longer period of time (usually more than fifteen minutes)</a:t>
            </a:r>
          </a:p>
          <a:p>
            <a:pPr eaLnBrk="1" hangingPunct="1" latinLnBrk="1" lvl="0">
              <a:lnSpc>
                <a:spcPct val="90000"/>
              </a:lnSpc>
            </a:pPr>
            <a:r>
              <a:rPr altLang="en-US" sz="3000" lang="en-US"/>
              <a:t>. Like the briefings reports may be informal or formal but tend to be more formal than the most briefings. </a:t>
            </a:r>
          </a:p>
          <a:p>
            <a:pPr eaLnBrk="1" hangingPunct="1" latinLnBrk="1" lvl="0">
              <a:lnSpc>
                <a:spcPct val="90000"/>
              </a:lnSpc>
            </a:pPr>
            <a:r>
              <a:rPr altLang="en-US" sz="3000" lang="en-US"/>
              <a:t>If the report includes recommendations, the recommendations should be presented in an informative (not persuasive) manner and include both advantages and disadvantages. </a:t>
            </a:r>
          </a:p>
          <a:p>
            <a:pPr eaLnBrk="1" hangingPunct="1" latinLnBrk="1" lvl="0">
              <a:lnSpc>
                <a:spcPct val="90000"/>
              </a:lnSpc>
            </a:pPr>
            <a:r>
              <a:rPr altLang="en-US" sz="3000" lang="en-US"/>
              <a:t>Supervisors </a:t>
            </a:r>
            <a:r>
              <a:rPr altLang="en-US" sz="3000" lang="en-US"/>
              <a:t>use briefings and reports to communicate company policies and operational procedures down ward to employees. </a:t>
            </a:r>
          </a:p>
        </p:txBody>
      </p:sp>
      <p:sp>
        <p:nvSpPr>
          <p:cNvPr id="104900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114</a:t>
            </a:fld>
            <a:endParaRPr altLang="en-US" sz="1200" lang="en-US">
              <a:solidFill>
                <a:srgbClr val="898989"/>
              </a:solidFill>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showMasterSp="1">
  <p:cSld>
    <p:spTree>
      <p:nvGrpSpPr>
        <p:cNvPr id="545" name=""/>
        <p:cNvGrpSpPr/>
        <p:nvPr/>
      </p:nvGrpSpPr>
      <p:grpSpPr>
        <a:xfrm rot="0">
          <a:off x="0" y="0"/>
          <a:ext cx="0" cy="0"/>
          <a:chOff x="0" y="0"/>
          <a:chExt cx="0" cy="0"/>
        </a:xfrm>
      </p:grpSpPr>
      <p:sp>
        <p:nvSpPr>
          <p:cNvPr id="1049005"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006" name=""/>
          <p:cNvSpPr/>
          <p:nvPr>
            <p:ph sz="full" idx="1"/>
          </p:nvPr>
        </p:nvSpPr>
        <p:spPr>
          <a:xfrm rot="0">
            <a:off x="2286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t>Employees use briefings and reports to: </a:t>
            </a:r>
          </a:p>
          <a:p>
            <a:pPr eaLnBrk="1" hangingPunct="1" indent="0" latinLnBrk="1" lvl="0" marL="0"/>
            <a:r>
              <a:rPr altLang="en-US" lang="en-US"/>
              <a:t>Communicate ideas and proposals upward to supervisors and horizontally to fellow workers and </a:t>
            </a:r>
          </a:p>
          <a:p>
            <a:pPr eaLnBrk="1" hangingPunct="1" indent="0" latinLnBrk="1" lvl="0" marL="0"/>
            <a:r>
              <a:rPr altLang="en-US" lang="en-US"/>
              <a:t>To present information or demonstrate product use to clients. </a:t>
            </a:r>
          </a:p>
          <a:p>
            <a:pPr eaLnBrk="1" hangingPunct="1" indent="0" latinLnBrk="1" lvl="0" marL="0"/>
            <a:endParaRPr altLang="en-US" lang="en-US"/>
          </a:p>
        </p:txBody>
      </p:sp>
      <p:sp>
        <p:nvSpPr>
          <p:cNvPr id="104900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115</a:t>
            </a:fld>
            <a:endParaRPr altLang="en-US" sz="1200" lang="en-US">
              <a:solidFill>
                <a:srgbClr val="898989"/>
              </a:solidFil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MasterSp="1">
  <p:cSld>
    <p:spTree>
      <p:nvGrpSpPr>
        <p:cNvPr id="546" name=""/>
        <p:cNvGrpSpPr/>
        <p:nvPr/>
      </p:nvGrpSpPr>
      <p:grpSpPr>
        <a:xfrm rot="0">
          <a:off x="0" y="0"/>
          <a:ext cx="0" cy="0"/>
          <a:chOff x="0" y="0"/>
          <a:chExt cx="0" cy="0"/>
        </a:xfrm>
      </p:grpSpPr>
      <p:sp>
        <p:nvSpPr>
          <p:cNvPr id="1049008" name=""/>
          <p:cNvSpPr/>
          <p:nvPr>
            <p:ph type="title" sz="full" idx="0"/>
          </p:nvPr>
        </p:nvSpPr>
        <p:spPr>
          <a:xfrm rot="0">
            <a:off x="457200" y="1524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009" name=""/>
          <p:cNvSpPr/>
          <p:nvPr>
            <p:ph sz="full" idx="1"/>
          </p:nvPr>
        </p:nvSpPr>
        <p:spPr>
          <a:xfrm rot="0">
            <a:off x="228600" y="838200"/>
            <a:ext cx="8686800" cy="52879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t>Instructions</a:t>
            </a:r>
          </a:p>
          <a:p>
            <a:pPr eaLnBrk="1" hangingPunct="1" indent="0" latinLnBrk="1" lvl="0" marL="0">
              <a:lnSpc>
                <a:spcPct val="90000"/>
              </a:lnSpc>
            </a:pPr>
            <a:r>
              <a:rPr altLang="en-US" lang="en-US"/>
              <a:t>This is aimed at making clear a process or policy or even the philosophy of a company mostly to younger (newly coming) employees. </a:t>
            </a:r>
          </a:p>
          <a:p>
            <a:pPr eaLnBrk="1" hangingPunct="1" indent="0" latinLnBrk="1" lvl="0" marL="0">
              <a:lnSpc>
                <a:spcPct val="90000"/>
              </a:lnSpc>
              <a:buNone/>
            </a:pPr>
            <a:r>
              <a:rPr altLang="en-US" b="1" lang="en-US"/>
              <a:t>Community good will </a:t>
            </a:r>
          </a:p>
          <a:p>
            <a:pPr eaLnBrk="1" hangingPunct="1" indent="0" latinLnBrk="1" lvl="0" marL="0">
              <a:lnSpc>
                <a:spcPct val="90000"/>
              </a:lnSpc>
            </a:pPr>
            <a:r>
              <a:rPr altLang="en-US" lang="en-US"/>
              <a:t>These are made by organizations that realize the value of remaining in contact with the community. </a:t>
            </a:r>
          </a:p>
          <a:p>
            <a:pPr eaLnBrk="1" hangingPunct="1" indent="0" latinLnBrk="1" lvl="0" marL="0">
              <a:lnSpc>
                <a:spcPct val="90000"/>
              </a:lnSpc>
            </a:pPr>
            <a:r>
              <a:rPr altLang="en-US" lang="en-US"/>
              <a:t> </a:t>
            </a:r>
            <a:r>
              <a:rPr altLang="en-US" lang="en-US"/>
              <a:t>Support positive company image in the minds of the community</a:t>
            </a:r>
          </a:p>
        </p:txBody>
      </p:sp>
      <p:sp>
        <p:nvSpPr>
          <p:cNvPr id="104901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116</a:t>
            </a:fld>
            <a:endParaRPr altLang="en-US" sz="1200" lang="en-US">
              <a:solidFill>
                <a:srgbClr val="898989"/>
              </a:solidFill>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showMasterSp="1">
  <p:cSld>
    <p:spTree>
      <p:nvGrpSpPr>
        <p:cNvPr id="547" name=""/>
        <p:cNvGrpSpPr/>
        <p:nvPr/>
      </p:nvGrpSpPr>
      <p:grpSpPr>
        <a:xfrm rot="0">
          <a:off x="0" y="0"/>
          <a:ext cx="0" cy="0"/>
          <a:chOff x="0" y="0"/>
          <a:chExt cx="0" cy="0"/>
        </a:xfrm>
      </p:grpSpPr>
      <p:sp>
        <p:nvSpPr>
          <p:cNvPr id="1049011" name=""/>
          <p:cNvSpPr/>
          <p:nvPr>
            <p:ph type="title" sz="full" idx="0"/>
          </p:nvPr>
        </p:nvSpPr>
        <p:spPr>
          <a:xfrm rot="0">
            <a:off x="228600" y="76200"/>
            <a:ext cx="87630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Persuasive   </a:t>
            </a:r>
            <a:r>
              <a:rPr altLang="en-US" b="1" sz="4000" lang="en-US"/>
              <a:t>Presentations</a:t>
            </a:r>
            <a:br/>
            <a:endParaRPr altLang="en-US" sz="4000" lang="en-US"/>
          </a:p>
        </p:txBody>
      </p:sp>
      <p:sp>
        <p:nvSpPr>
          <p:cNvPr id="1049012" name=""/>
          <p:cNvSpPr/>
          <p:nvPr>
            <p:ph sz="full" idx="1"/>
          </p:nvPr>
        </p:nvSpPr>
        <p:spPr>
          <a:xfrm rot="0">
            <a:off x="228600" y="838200"/>
            <a:ext cx="87630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pPr>
            <a:r>
              <a:rPr altLang="en-US" sz="3000" lang="en-US"/>
              <a:t>The </a:t>
            </a:r>
            <a:r>
              <a:rPr altLang="en-US" sz="3000" lang="en-US"/>
              <a:t>basic purpose of a persuasive presentation is to influence choices (selling ideas).</a:t>
            </a:r>
          </a:p>
          <a:p>
            <a:pPr eaLnBrk="1" hangingPunct="1" latinLnBrk="1" lvl="0">
              <a:lnSpc>
                <a:spcPct val="80000"/>
              </a:lnSpc>
            </a:pPr>
            <a:r>
              <a:rPr altLang="en-US" sz="3000" lang="en-US"/>
              <a:t>used communication skills by people in entry level jobs </a:t>
            </a:r>
          </a:p>
          <a:p>
            <a:pPr eaLnBrk="1" hangingPunct="1" latinLnBrk="1" lvl="0">
              <a:lnSpc>
                <a:spcPct val="80000"/>
              </a:lnSpc>
            </a:pPr>
            <a:r>
              <a:rPr altLang="en-US" sz="3000" lang="en-US"/>
              <a:t>“Persuasion is communication intended to influence choice” but it is not the same as coercion. </a:t>
            </a:r>
          </a:p>
          <a:p>
            <a:pPr eaLnBrk="1" hangingPunct="1" latinLnBrk="1" lvl="0">
              <a:lnSpc>
                <a:spcPct val="80000"/>
              </a:lnSpc>
            </a:pPr>
            <a:r>
              <a:rPr altLang="en-US" sz="3000" lang="en-US"/>
              <a:t>To coerce is to eliminate or exclude options. </a:t>
            </a:r>
          </a:p>
          <a:p>
            <a:pPr eaLnBrk="1" hangingPunct="1" latinLnBrk="1" lvl="0">
              <a:lnSpc>
                <a:spcPct val="80000"/>
              </a:lnSpc>
            </a:pPr>
            <a:r>
              <a:rPr altLang="en-US" sz="3000" i="1" lang="en-US"/>
              <a:t>To inform is to increase the number of person’s options or choices.</a:t>
            </a:r>
          </a:p>
          <a:p>
            <a:pPr eaLnBrk="1" hangingPunct="1" latinLnBrk="1" lvl="0">
              <a:lnSpc>
                <a:spcPct val="80000"/>
              </a:lnSpc>
            </a:pPr>
            <a:r>
              <a:rPr altLang="en-US" sz="3000" lang="en-US"/>
              <a:t> </a:t>
            </a:r>
            <a:r>
              <a:rPr altLang="en-US" sz="3000" i="1" lang="en-US"/>
              <a:t>To persuade is to limit the options that are perceived as acceptable” </a:t>
            </a:r>
          </a:p>
          <a:p>
            <a:pPr eaLnBrk="1" hangingPunct="1" latinLnBrk="1" lvl="0">
              <a:lnSpc>
                <a:spcPct val="80000"/>
              </a:lnSpc>
            </a:pPr>
            <a:r>
              <a:rPr altLang="en-US" sz="3000" lang="en-US"/>
              <a:t>There is no force or trickery in persuasion. </a:t>
            </a:r>
          </a:p>
          <a:p>
            <a:pPr eaLnBrk="1" hangingPunct="1" latinLnBrk="1" lvl="0">
              <a:lnSpc>
                <a:spcPct val="80000"/>
              </a:lnSpc>
              <a:buNone/>
            </a:pPr>
            <a:endParaRPr altLang="en-US" b="1" sz="3000" lang="en-US">
              <a:latin typeface="Times New Romeman" pitchFamily="0" charset="1"/>
              <a:ea typeface="Times New Roman" pitchFamily="18" charset="0"/>
            </a:endParaRPr>
          </a:p>
        </p:txBody>
      </p:sp>
      <p:sp>
        <p:nvSpPr>
          <p:cNvPr id="104901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117</a:t>
            </a:fld>
            <a:endParaRPr altLang="en-US" sz="1200" lang="en-US">
              <a:solidFill>
                <a:srgbClr val="898989"/>
              </a:solidFill>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showMasterSp="1">
  <p:cSld>
    <p:spTree>
      <p:nvGrpSpPr>
        <p:cNvPr id="548" name=""/>
        <p:cNvGrpSpPr/>
        <p:nvPr/>
      </p:nvGrpSpPr>
      <p:grpSpPr>
        <a:xfrm rot="0">
          <a:off x="0" y="0"/>
          <a:ext cx="0" cy="0"/>
          <a:chOff x="0" y="0"/>
          <a:chExt cx="0" cy="0"/>
        </a:xfrm>
      </p:grpSpPr>
      <p:sp>
        <p:nvSpPr>
          <p:cNvPr id="1049014"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6.1.2</a:t>
            </a:r>
            <a:r>
              <a:rPr altLang="en-US" b="1" sz="4000" lang="en-US"/>
              <a:t>. Parts   Of   Speech</a:t>
            </a:r>
            <a:br/>
            <a:endParaRPr altLang="en-US" sz="4000" lang="en-US"/>
          </a:p>
        </p:txBody>
      </p:sp>
      <p:sp>
        <p:nvSpPr>
          <p:cNvPr id="1049015" name=""/>
          <p:cNvSpPr/>
          <p:nvPr>
            <p:ph sz="full" idx="1"/>
          </p:nvPr>
        </p:nvSpPr>
        <p:spPr>
          <a:xfrm rot="0">
            <a:off x="152400" y="838200"/>
            <a:ext cx="88392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t>Speech </a:t>
            </a:r>
            <a:r>
              <a:rPr altLang="en-US" lang="en-US"/>
              <a:t>has three main parts:</a:t>
            </a:r>
          </a:p>
          <a:p>
            <a:pPr eaLnBrk="1" hangingPunct="1" indent="0" latinLnBrk="1" lvl="0" marL="0"/>
            <a:r>
              <a:rPr altLang="en-US" lang="en-US"/>
              <a:t>Introduction</a:t>
            </a:r>
          </a:p>
          <a:p>
            <a:pPr eaLnBrk="1" hangingPunct="1" indent="0" latinLnBrk="1" lvl="0" marL="0"/>
            <a:r>
              <a:rPr altLang="en-US" lang="en-US"/>
              <a:t>Body and </a:t>
            </a:r>
          </a:p>
          <a:p>
            <a:pPr eaLnBrk="1" hangingPunct="1" indent="0" latinLnBrk="1" lvl="0" marL="0"/>
            <a:r>
              <a:rPr altLang="en-US" lang="en-US"/>
              <a:t>Conclusion</a:t>
            </a:r>
          </a:p>
          <a:p>
            <a:pPr eaLnBrk="1" hangingPunct="1" indent="0" latinLnBrk="1" lvl="0" marL="0"/>
            <a:endParaRPr altLang="en-US" b="1" lang="en-US">
              <a:latin typeface="Times New Romeman" pitchFamily="0" charset="1"/>
            </a:endParaRPr>
          </a:p>
        </p:txBody>
      </p:sp>
      <p:sp>
        <p:nvSpPr>
          <p:cNvPr id="104901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118</a:t>
            </a:fld>
            <a:endParaRPr altLang="en-US" sz="1200" lang="en-US">
              <a:solidFill>
                <a:srgbClr val="898989"/>
              </a:solidFil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showMasterSp="1">
  <p:cSld>
    <p:spTree>
      <p:nvGrpSpPr>
        <p:cNvPr id="549" name=""/>
        <p:cNvGrpSpPr/>
        <p:nvPr/>
      </p:nvGrpSpPr>
      <p:grpSpPr>
        <a:xfrm rot="0">
          <a:off x="0" y="0"/>
          <a:ext cx="0" cy="0"/>
          <a:chOff x="0" y="0"/>
          <a:chExt cx="0" cy="0"/>
        </a:xfrm>
      </p:grpSpPr>
      <p:sp>
        <p:nvSpPr>
          <p:cNvPr id="1049017"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t>INTRODUCTION</a:t>
            </a:r>
            <a:br/>
            <a:r>
              <a:rPr altLang="en-US" sz="4000" lang="en-US"/>
              <a:t> </a:t>
            </a:r>
          </a:p>
        </p:txBody>
      </p:sp>
      <p:sp>
        <p:nvSpPr>
          <p:cNvPr id="1049018" name=""/>
          <p:cNvSpPr/>
          <p:nvPr>
            <p:ph sz="full" idx="1"/>
          </p:nvPr>
        </p:nvSpPr>
        <p:spPr>
          <a:xfrm rot="0">
            <a:off x="228600" y="838200"/>
            <a:ext cx="86106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sz="2800" lang="en-US"/>
              <a:t>Introduction </a:t>
            </a:r>
            <a:r>
              <a:rPr altLang="en-US" sz="2800" lang="en-US"/>
              <a:t>is to take place at the first few minutes of our speech. </a:t>
            </a:r>
          </a:p>
          <a:p>
            <a:pPr eaLnBrk="1" hangingPunct="1" latinLnBrk="1" lvl="0"/>
            <a:r>
              <a:rPr altLang="en-US" sz="2800" lang="en-US"/>
              <a:t>The introduction of an oral presentation should:</a:t>
            </a:r>
          </a:p>
          <a:p>
            <a:pPr eaLnBrk="1" hangingPunct="1" latinLnBrk="1" lvl="0">
              <a:buFont typeface="Calibri" pitchFamily="34" charset="0"/>
              <a:buAutoNum type="romanUcPeriod" startAt="1"/>
            </a:pPr>
            <a:r>
              <a:rPr altLang="en-US" sz="2800" lang="en-US"/>
              <a:t>capture the attention of your listeners </a:t>
            </a:r>
          </a:p>
          <a:p>
            <a:pPr eaLnBrk="1" hangingPunct="1" latinLnBrk="1" lvl="0">
              <a:buFont typeface="Calibri" pitchFamily="34" charset="0"/>
              <a:buAutoNum type="romanUcPeriod" startAt="1"/>
            </a:pPr>
            <a:r>
              <a:rPr altLang="en-US" sz="2800" lang="en-US"/>
              <a:t>Motivate them to listen by showing the importance or benefit your presentation will have for them </a:t>
            </a:r>
          </a:p>
          <a:p>
            <a:pPr eaLnBrk="1" hangingPunct="1" latinLnBrk="1" lvl="0">
              <a:buFont typeface="Calibri" pitchFamily="34" charset="0"/>
              <a:buAutoNum type="romanUcPeriod" startAt="1"/>
            </a:pPr>
            <a:r>
              <a:rPr altLang="en-US" sz="2800" lang="en-US"/>
              <a:t>Convince them that you are qualified to speak on the subject, and </a:t>
            </a:r>
          </a:p>
          <a:p>
            <a:pPr eaLnBrk="1" hangingPunct="1" latinLnBrk="1" lvl="0">
              <a:buFont typeface="Calibri" pitchFamily="34" charset="0"/>
              <a:buAutoNum type="romanUcPeriod" startAt="1"/>
            </a:pPr>
            <a:r>
              <a:rPr altLang="en-US" sz="2800" lang="en-US"/>
              <a:t>Explain the purpose of your presentation.</a:t>
            </a:r>
          </a:p>
          <a:p>
            <a:pPr eaLnBrk="1" hangingPunct="1" latinLnBrk="1" lvl="0"/>
            <a:endParaRPr altLang="en-US" b="1" sz="3000" i="1" lang="en-US">
              <a:solidFill>
                <a:srgbClr val="7030A0"/>
              </a:solidFill>
              <a:latin typeface="Times New Romeman" pitchFamily="0" charset="1"/>
              <a:ea typeface="Times New Roman" pitchFamily="18" charset="0"/>
            </a:endParaRPr>
          </a:p>
        </p:txBody>
      </p:sp>
      <p:sp>
        <p:nvSpPr>
          <p:cNvPr id="104901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119</a:t>
            </a:fld>
            <a:endParaRPr altLang="en-US" sz="1200" lang="en-US">
              <a:solidFill>
                <a:srgbClr val="898989"/>
              </a:solidFill>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showMasterSp="1">
  <p:cSld>
    <p:spTree>
      <p:nvGrpSpPr>
        <p:cNvPr id="550" name=""/>
        <p:cNvGrpSpPr/>
        <p:nvPr/>
      </p:nvGrpSpPr>
      <p:grpSpPr>
        <a:xfrm rot="0">
          <a:off x="0" y="0"/>
          <a:ext cx="0" cy="0"/>
          <a:chOff x="0" y="0"/>
          <a:chExt cx="0" cy="0"/>
        </a:xfrm>
      </p:grpSpPr>
      <p:sp>
        <p:nvSpPr>
          <p:cNvPr id="1049020" name=""/>
          <p:cNvSpPr/>
          <p:nvPr>
            <p:ph type="title" sz="full" idx="0"/>
          </p:nvPr>
        </p:nvSpPr>
        <p:spPr>
          <a:xfrm rot="0">
            <a:off x="609600" y="0"/>
            <a:ext cx="82296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600" lang="en-US">
                <a:latin typeface="Times New Roman" pitchFamily="18" charset="0"/>
                <a:ea typeface="Times New Roman" pitchFamily="18" charset="0"/>
              </a:rPr>
              <a:t>Capture </a:t>
            </a:r>
            <a:r>
              <a:rPr altLang="en-US" b="1" sz="3600" lang="en-US">
                <a:latin typeface="Times New Roman" pitchFamily="18" charset="0"/>
                <a:ea typeface="Times New Roman" pitchFamily="18" charset="0"/>
              </a:rPr>
              <a:t>the attention of your listeners</a:t>
            </a:r>
            <a:br/>
            <a:br/>
            <a:endParaRPr altLang="en-US" sz="4000" lang="en-US"/>
          </a:p>
        </p:txBody>
      </p:sp>
      <p:sp>
        <p:nvSpPr>
          <p:cNvPr id="1049021" name=""/>
          <p:cNvSpPr/>
          <p:nvPr>
            <p:ph sz="full" idx="1"/>
          </p:nvPr>
        </p:nvSpPr>
        <p:spPr>
          <a:xfrm rot="0">
            <a:off x="228600" y="7620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lang="en-US"/>
              <a:t>Same </a:t>
            </a:r>
            <a:r>
              <a:rPr altLang="en-US" lang="en-US"/>
              <a:t>common techniques for gaining attention are: </a:t>
            </a:r>
          </a:p>
          <a:p>
            <a:pPr eaLnBrk="1" hangingPunct="1" latinLnBrk="1" lvl="0">
              <a:lnSpc>
                <a:spcPct val="90000"/>
              </a:lnSpc>
              <a:buFont typeface="Wingdings" pitchFamily="2" charset="2"/>
              <a:buChar char="q"/>
            </a:pPr>
            <a:r>
              <a:rPr altLang="en-US" lang="en-US"/>
              <a:t>Reveal one or more starling facts</a:t>
            </a:r>
          </a:p>
          <a:p>
            <a:pPr eaLnBrk="1" hangingPunct="1" latinLnBrk="1" lvl="0">
              <a:lnSpc>
                <a:spcPct val="90000"/>
              </a:lnSpc>
              <a:buFont typeface="Wingdings" pitchFamily="2" charset="2"/>
              <a:buChar char="q"/>
            </a:pPr>
            <a:r>
              <a:rPr altLang="en-US" lang="en-US"/>
              <a:t>Tell joke or humorous story relating directly to the topic</a:t>
            </a:r>
          </a:p>
          <a:p>
            <a:pPr eaLnBrk="1" hangingPunct="1" latinLnBrk="1" lvl="0">
              <a:lnSpc>
                <a:spcPct val="90000"/>
              </a:lnSpc>
              <a:buFont typeface="Wingdings" pitchFamily="2" charset="2"/>
              <a:buChar char="q"/>
            </a:pPr>
            <a:r>
              <a:rPr altLang="en-US" lang="en-US"/>
              <a:t>Briefly cite two or three specific incidents or examples that relate to the topic.</a:t>
            </a:r>
          </a:p>
          <a:p>
            <a:pPr eaLnBrk="1" hangingPunct="1" latinLnBrk="1" lvl="0">
              <a:lnSpc>
                <a:spcPct val="90000"/>
              </a:lnSpc>
              <a:buFont typeface="Wingdings" pitchFamily="2" charset="2"/>
              <a:buChar char="q"/>
            </a:pPr>
            <a:r>
              <a:rPr altLang="en-US" lang="en-US"/>
              <a:t>Quote or paraphrase a well-known publication or expert.</a:t>
            </a:r>
          </a:p>
          <a:p>
            <a:pPr eaLnBrk="1" hangingPunct="1" latinLnBrk="1" lvl="0">
              <a:lnSpc>
                <a:spcPct val="90000"/>
              </a:lnSpc>
              <a:buFont typeface="Wingdings" pitchFamily="2" charset="2"/>
              <a:buChar char="q"/>
            </a:pPr>
            <a:r>
              <a:rPr altLang="en-US" lang="en-US"/>
              <a:t>Briefly demonstrate the item or skill you will be discussing in your presentation</a:t>
            </a:r>
          </a:p>
        </p:txBody>
      </p:sp>
      <p:sp>
        <p:nvSpPr>
          <p:cNvPr id="104902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120</a:t>
            </a:fld>
            <a:endParaRPr altLang="en-US" sz="1200" lang="en-US">
              <a:solidFill>
                <a:srgbClr val="898989"/>
              </a:solidFill>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showMasterSp="1">
  <p:cSld>
    <p:spTree>
      <p:nvGrpSpPr>
        <p:cNvPr id="551" name=""/>
        <p:cNvGrpSpPr/>
        <p:nvPr/>
      </p:nvGrpSpPr>
      <p:grpSpPr>
        <a:xfrm rot="0">
          <a:off x="0" y="0"/>
          <a:ext cx="0" cy="0"/>
          <a:chOff x="0" y="0"/>
          <a:chExt cx="0" cy="0"/>
        </a:xfrm>
      </p:grpSpPr>
      <p:sp>
        <p:nvSpPr>
          <p:cNvPr id="1049023" name=""/>
          <p:cNvSpPr/>
          <p:nvPr>
            <p:ph type="title" sz="full" idx="0"/>
          </p:nvPr>
        </p:nvSpPr>
        <p:spPr>
          <a:xfrm rot="0">
            <a:off x="457200" y="76200"/>
            <a:ext cx="82296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024" name=""/>
          <p:cNvSpPr/>
          <p:nvPr>
            <p:ph sz="full" idx="1"/>
          </p:nvPr>
        </p:nvSpPr>
        <p:spPr>
          <a:xfrm rot="0">
            <a:off x="152400" y="381000"/>
            <a:ext cx="8763000" cy="5867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pPr>
            <a:r>
              <a:rPr altLang="en-US" b="1" sz="3000" lang="en-US"/>
              <a:t>Convince the audience of the benefit to them</a:t>
            </a:r>
          </a:p>
          <a:p>
            <a:pPr eaLnBrk="1" hangingPunct="1" latinLnBrk="1" lvl="0">
              <a:lnSpc>
                <a:spcPct val="80000"/>
              </a:lnSpc>
            </a:pPr>
            <a:r>
              <a:rPr altLang="en-US" sz="3000" lang="en-US"/>
              <a:t>convince them that the presentation will benefit them in same way- that is, will help them satisfy personal or job-related needs.</a:t>
            </a:r>
          </a:p>
          <a:p>
            <a:pPr eaLnBrk="1" hangingPunct="1" latinLnBrk="1" lvl="0">
              <a:lnSpc>
                <a:spcPct val="80000"/>
              </a:lnSpc>
            </a:pPr>
            <a:r>
              <a:rPr altLang="en-US" b="1" sz="3000" lang="en-US"/>
              <a:t>Assure the audience that you are qualified to speak on the subject </a:t>
            </a:r>
          </a:p>
          <a:p>
            <a:pPr eaLnBrk="1" hangingPunct="1" latinLnBrk="1" lvl="0">
              <a:lnSpc>
                <a:spcPct val="80000"/>
              </a:lnSpc>
            </a:pPr>
            <a:r>
              <a:rPr altLang="en-US" sz="3000" lang="en-US"/>
              <a:t>The speaker is expected to demonstrate his qualification to speak on the topic by referring to his personal experience, the detailed research he has done </a:t>
            </a:r>
          </a:p>
          <a:p>
            <a:pPr eaLnBrk="1" hangingPunct="1" latinLnBrk="1" lvl="0">
              <a:lnSpc>
                <a:spcPct val="80000"/>
              </a:lnSpc>
            </a:pPr>
            <a:r>
              <a:rPr altLang="en-US" b="1" sz="3000" lang="en-US"/>
              <a:t>Explain the purpose of your presentation</a:t>
            </a:r>
          </a:p>
          <a:p>
            <a:pPr eaLnBrk="1" hangingPunct="1" latinLnBrk="1" lvl="0">
              <a:lnSpc>
                <a:spcPct val="80000"/>
              </a:lnSpc>
            </a:pPr>
            <a:r>
              <a:rPr altLang="en-US" sz="3000" lang="en-US"/>
              <a:t>Here the speaker is expected to state the purpose and a summary of the main points to be covered. </a:t>
            </a:r>
          </a:p>
          <a:p>
            <a:pPr eaLnBrk="1" hangingPunct="1" latinLnBrk="1" lvl="0">
              <a:lnSpc>
                <a:spcPct val="80000"/>
              </a:lnSpc>
            </a:pPr>
            <a:endParaRPr altLang="en-US" sz="3000" lang="en-US">
              <a:latin typeface="Times New Roman" pitchFamily="18" charset="0"/>
              <a:ea typeface="Times New Roman" pitchFamily="18" charset="0"/>
            </a:endParaRPr>
          </a:p>
          <a:p>
            <a:pPr eaLnBrk="1" hangingPunct="1" latinLnBrk="1" lvl="0">
              <a:lnSpc>
                <a:spcPct val="80000"/>
              </a:lnSpc>
            </a:pPr>
            <a:endParaRPr altLang="en-US" sz="3000" lang="en-US">
              <a:latin typeface="Times New Roman" pitchFamily="18" charset="0"/>
              <a:ea typeface="Times New Roman" pitchFamily="18" charset="0"/>
            </a:endParaRPr>
          </a:p>
        </p:txBody>
      </p:sp>
      <p:sp>
        <p:nvSpPr>
          <p:cNvPr id="104902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121</a:t>
            </a:fld>
            <a:endParaRPr altLang="en-US" sz="1200" lang="en-US">
              <a:solidFill>
                <a:srgbClr val="898989"/>
              </a:solidFill>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showMasterSp="1">
  <p:cSld>
    <p:spTree>
      <p:nvGrpSpPr>
        <p:cNvPr id="552" name=""/>
        <p:cNvGrpSpPr/>
        <p:nvPr/>
      </p:nvGrpSpPr>
      <p:grpSpPr>
        <a:xfrm rot="0">
          <a:off x="0" y="0"/>
          <a:ext cx="0" cy="0"/>
          <a:chOff x="0" y="0"/>
          <a:chExt cx="0" cy="0"/>
        </a:xfrm>
      </p:grpSpPr>
      <p:sp>
        <p:nvSpPr>
          <p:cNvPr id="1049026" name=""/>
          <p:cNvSpPr/>
          <p:nvPr>
            <p:ph type="title" sz="full" idx="0"/>
          </p:nvPr>
        </p:nvSpPr>
        <p:spPr>
          <a:xfrm rot="0">
            <a:off x="5334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3200" lang="en-US"/>
              <a:t>Body</a:t>
            </a:r>
          </a:p>
        </p:txBody>
      </p:sp>
      <p:sp>
        <p:nvSpPr>
          <p:cNvPr id="1049027" name=""/>
          <p:cNvSpPr/>
          <p:nvPr>
            <p:ph sz="full" idx="1"/>
          </p:nvPr>
        </p:nvSpPr>
        <p:spPr>
          <a:xfrm rot="0">
            <a:off x="152400" y="762000"/>
            <a:ext cx="87630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lang="en-US"/>
              <a:t>Here </a:t>
            </a:r>
            <a:r>
              <a:rPr altLang="en-US" lang="en-US"/>
              <a:t>main points that are summarized in the introduction part needs to be discussed in detail. </a:t>
            </a:r>
          </a:p>
          <a:p>
            <a:pPr eaLnBrk="1" hangingPunct="1" latinLnBrk="1" lvl="0">
              <a:lnSpc>
                <a:spcPct val="90000"/>
              </a:lnSpc>
            </a:pPr>
            <a:r>
              <a:rPr altLang="en-US" lang="en-US"/>
              <a:t>Organize the information into seven or fewer key ideas or main point, since Researchers have found that people are “capable of accurately receiving and remembering only seven facts, ideas or “bits” of information at a time</a:t>
            </a:r>
            <a:r>
              <a:rPr altLang="en-US" lang="en-US"/>
              <a:t>”.</a:t>
            </a:r>
            <a:r>
              <a:rPr altLang="en-US" b="1" lang="en-US"/>
              <a:t> </a:t>
            </a:r>
          </a:p>
          <a:p>
            <a:pPr eaLnBrk="1" hangingPunct="1" latinLnBrk="1" lvl="0">
              <a:lnSpc>
                <a:spcPct val="90000"/>
              </a:lnSpc>
            </a:pPr>
            <a:r>
              <a:rPr altLang="en-US" lang="en-US"/>
              <a:t>The main points to be included depends on </a:t>
            </a:r>
          </a:p>
          <a:p>
            <a:pPr eaLnBrk="1" hangingPunct="1" latinLnBrk="1" lvl="0">
              <a:lnSpc>
                <a:spcPct val="90000"/>
              </a:lnSpc>
            </a:pPr>
            <a:r>
              <a:rPr altLang="en-US" lang="en-US"/>
              <a:t>(</a:t>
            </a:r>
            <a:r>
              <a:rPr altLang="en-US" lang="en-US"/>
              <a:t>1) how many topic </a:t>
            </a:r>
            <a:r>
              <a:rPr altLang="en-US" lang="en-US"/>
              <a:t>are </a:t>
            </a:r>
            <a:r>
              <a:rPr altLang="en-US" lang="en-US"/>
              <a:t>needed to </a:t>
            </a:r>
            <a:r>
              <a:rPr altLang="en-US" lang="en-US"/>
              <a:t>develop </a:t>
            </a:r>
          </a:p>
          <a:p>
            <a:pPr eaLnBrk="1" hangingPunct="1" latinLnBrk="1" lvl="0">
              <a:lnSpc>
                <a:spcPct val="90000"/>
              </a:lnSpc>
            </a:pPr>
            <a:r>
              <a:rPr altLang="en-US" lang="en-US"/>
              <a:t>(2</a:t>
            </a:r>
            <a:r>
              <a:rPr altLang="en-US" lang="en-US"/>
              <a:t>) the time limit </a:t>
            </a:r>
          </a:p>
          <a:p>
            <a:pPr eaLnBrk="1" hangingPunct="1" latinLnBrk="1" lvl="0">
              <a:lnSpc>
                <a:spcPct val="90000"/>
              </a:lnSpc>
            </a:pPr>
            <a:r>
              <a:rPr altLang="en-US" lang="en-US"/>
              <a:t>(3</a:t>
            </a:r>
            <a:r>
              <a:rPr altLang="en-US" lang="en-US"/>
              <a:t>) the knowledge and interest of the audience.</a:t>
            </a:r>
          </a:p>
          <a:p>
            <a:pPr eaLnBrk="1" hangingPunct="1" latinLnBrk="1" lvl="0">
              <a:lnSpc>
                <a:spcPct val="90000"/>
              </a:lnSpc>
              <a:buFont typeface="Wingdings" pitchFamily="2" charset="2"/>
              <a:buChar char="Ø"/>
            </a:pPr>
            <a:endParaRPr altLang="en-US" b="1" lang="en-US">
              <a:solidFill>
                <a:srgbClr val="7030A0"/>
              </a:solidFill>
              <a:latin typeface="Times New Romeman" pitchFamily="0" charset="1"/>
              <a:ea typeface="Times New Roman" pitchFamily="18" charset="0"/>
            </a:endParaRPr>
          </a:p>
        </p:txBody>
      </p:sp>
      <p:sp>
        <p:nvSpPr>
          <p:cNvPr id="104902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122</a:t>
            </a:fld>
            <a:endParaRPr altLang="en-US" sz="1200" lang="en-US">
              <a:solidFill>
                <a:srgbClr val="898989"/>
              </a:solidFill>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showMasterSp="1">
  <p:cSld>
    <p:spTree>
      <p:nvGrpSpPr>
        <p:cNvPr id="553" name=""/>
        <p:cNvGrpSpPr/>
        <p:nvPr/>
      </p:nvGrpSpPr>
      <p:grpSpPr>
        <a:xfrm rot="0">
          <a:off x="0" y="0"/>
          <a:ext cx="0" cy="0"/>
          <a:chOff x="0" y="0"/>
          <a:chExt cx="0" cy="0"/>
        </a:xfrm>
      </p:grpSpPr>
      <p:sp>
        <p:nvSpPr>
          <p:cNvPr id="1049029" name=""/>
          <p:cNvSpPr/>
          <p:nvPr>
            <p:ph type="title" sz="full" idx="0"/>
          </p:nvPr>
        </p:nvSpPr>
        <p:spPr>
          <a:xfrm rot="0">
            <a:off x="533400" y="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Methods </a:t>
            </a:r>
            <a:r>
              <a:rPr altLang="en-US" b="1" sz="4000" lang="en-US">
                <a:latin typeface="Times New Roman" pitchFamily="18" charset="0"/>
                <a:ea typeface="Times New Roman" pitchFamily="18" charset="0"/>
              </a:rPr>
              <a:t>of organizing main point</a:t>
            </a:r>
            <a:br/>
            <a:endParaRPr altLang="en-US" sz="4000" lang="en-US"/>
          </a:p>
        </p:txBody>
      </p:sp>
      <p:sp>
        <p:nvSpPr>
          <p:cNvPr id="1049030" name=""/>
          <p:cNvSpPr/>
          <p:nvPr>
            <p:ph sz="full" idx="1"/>
          </p:nvPr>
        </p:nvSpPr>
        <p:spPr>
          <a:xfrm rot="0">
            <a:off x="152400" y="685800"/>
            <a:ext cx="8763000" cy="57451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sz="3000" lang="en-US"/>
              <a:t>1. Topical </a:t>
            </a:r>
            <a:r>
              <a:rPr altLang="en-US" b="1" sz="3000" lang="en-US"/>
              <a:t>arrangement</a:t>
            </a:r>
          </a:p>
          <a:p>
            <a:pPr eaLnBrk="1" hangingPunct="1" indent="0" latinLnBrk="1" lvl="0" marL="0">
              <a:lnSpc>
                <a:spcPct val="90000"/>
              </a:lnSpc>
            </a:pPr>
            <a:r>
              <a:rPr altLang="en-US" sz="3000" lang="en-US"/>
              <a:t>This arrangement is used to break a topic into clusters, divisions, or parts. </a:t>
            </a:r>
          </a:p>
          <a:p>
            <a:pPr eaLnBrk="1" hangingPunct="1" indent="0" latinLnBrk="1" lvl="0" marL="0">
              <a:lnSpc>
                <a:spcPct val="90000"/>
              </a:lnSpc>
            </a:pPr>
            <a:r>
              <a:rPr altLang="en-US" sz="3000" lang="en-US"/>
              <a:t>It is probably the easiest, and the most popular method of arrangement. </a:t>
            </a:r>
          </a:p>
          <a:p>
            <a:pPr eaLnBrk="1" hangingPunct="1" indent="0" latinLnBrk="1" lvl="0" marL="0">
              <a:lnSpc>
                <a:spcPct val="90000"/>
              </a:lnSpc>
            </a:pPr>
            <a:r>
              <a:rPr altLang="en-US" sz="3000" lang="en-US"/>
              <a:t>It is most effective when arranged in one of the following ways</a:t>
            </a:r>
            <a:r>
              <a:rPr altLang="en-US" sz="3000" lang="en-US"/>
              <a:t>:</a:t>
            </a:r>
            <a:r>
              <a:rPr altLang="en-US" sz="3000" lang="en-US"/>
              <a:t> </a:t>
            </a:r>
          </a:p>
          <a:p>
            <a:pPr eaLnBrk="1" hangingPunct="1" indent="0" latinLnBrk="1" lvl="0" marL="0">
              <a:lnSpc>
                <a:spcPct val="90000"/>
              </a:lnSpc>
            </a:pPr>
            <a:r>
              <a:rPr altLang="en-US" sz="3000" lang="en-US"/>
              <a:t>From the most to the least popular </a:t>
            </a:r>
          </a:p>
          <a:p>
            <a:pPr eaLnBrk="1" hangingPunct="1" indent="0" latinLnBrk="1" lvl="0" marL="0">
              <a:lnSpc>
                <a:spcPct val="90000"/>
              </a:lnSpc>
            </a:pPr>
            <a:r>
              <a:rPr altLang="en-US" sz="3000" lang="en-US"/>
              <a:t>From the most to the least impressive </a:t>
            </a:r>
          </a:p>
          <a:p>
            <a:pPr eaLnBrk="1" hangingPunct="1" indent="0" latinLnBrk="1" lvl="0" marL="0">
              <a:lnSpc>
                <a:spcPct val="90000"/>
              </a:lnSpc>
            </a:pPr>
            <a:r>
              <a:rPr altLang="en-US" sz="3000" lang="en-US"/>
              <a:t>From the known to the unknown</a:t>
            </a:r>
          </a:p>
          <a:p>
            <a:pPr eaLnBrk="1" hangingPunct="1" indent="0" latinLnBrk="1" lvl="0" marL="0">
              <a:lnSpc>
                <a:spcPct val="90000"/>
              </a:lnSpc>
            </a:pPr>
            <a:r>
              <a:rPr altLang="en-US" sz="3000" lang="en-US"/>
              <a:t>From the familiar to the unfamiliar </a:t>
            </a:r>
          </a:p>
          <a:p>
            <a:pPr eaLnBrk="1" hangingPunct="1" indent="0" latinLnBrk="1" lvl="0" marL="0">
              <a:lnSpc>
                <a:spcPct val="90000"/>
              </a:lnSpc>
            </a:pPr>
            <a:endParaRPr altLang="en-US" sz="3000" lang="en-US">
              <a:latin typeface="Times New Roman" pitchFamily="18" charset="0"/>
              <a:ea typeface="Times New Roman" pitchFamily="18" charset="0"/>
            </a:endParaRPr>
          </a:p>
        </p:txBody>
      </p:sp>
      <p:sp>
        <p:nvSpPr>
          <p:cNvPr id="104903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123</a:t>
            </a:fld>
            <a:endParaRPr altLang="en-US" sz="1200" lang="en-US">
              <a:solidFill>
                <a:srgbClr val="898989"/>
              </a:solidFill>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showMasterSp="1">
  <p:cSld>
    <p:spTree>
      <p:nvGrpSpPr>
        <p:cNvPr id="554" name=""/>
        <p:cNvGrpSpPr/>
        <p:nvPr/>
      </p:nvGrpSpPr>
      <p:grpSpPr>
        <a:xfrm rot="0">
          <a:off x="0" y="0"/>
          <a:ext cx="0" cy="0"/>
          <a:chOff x="0" y="0"/>
          <a:chExt cx="0" cy="0"/>
        </a:xfrm>
      </p:grpSpPr>
      <p:sp>
        <p:nvSpPr>
          <p:cNvPr id="1049032"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b="1" sz="4000" lang="en-US">
              <a:latin typeface="Times New Roman" pitchFamily="18" charset="0"/>
              <a:ea typeface="Times New Roman" pitchFamily="18" charset="0"/>
            </a:endParaRPr>
          </a:p>
        </p:txBody>
      </p:sp>
      <p:sp>
        <p:nvSpPr>
          <p:cNvPr id="1049033" name=""/>
          <p:cNvSpPr/>
          <p:nvPr>
            <p:ph sz="full" idx="1"/>
          </p:nvPr>
        </p:nvSpPr>
        <p:spPr>
          <a:xfrm rot="0">
            <a:off x="152400" y="7620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t>2. Spatial </a:t>
            </a:r>
            <a:r>
              <a:rPr altLang="en-US" b="1" sz="3000" lang="en-US"/>
              <a:t>or geographical arrangement</a:t>
            </a:r>
          </a:p>
          <a:p>
            <a:pPr eaLnBrk="1" hangingPunct="1" indent="0" latinLnBrk="1" lvl="0" marL="0">
              <a:lnSpc>
                <a:spcPct val="80000"/>
              </a:lnSpc>
            </a:pPr>
            <a:r>
              <a:rPr altLang="en-US" sz="3000" lang="en-US"/>
              <a:t>This arrangement organizes main points according to their spatial location, such as front to rear, north to south, bottom to top, left to right. </a:t>
            </a:r>
          </a:p>
          <a:p>
            <a:pPr eaLnBrk="1" hangingPunct="1" indent="0" latinLnBrk="1" lvl="0" marL="0">
              <a:lnSpc>
                <a:spcPct val="80000"/>
              </a:lnSpc>
            </a:pPr>
            <a:r>
              <a:rPr altLang="en-US" sz="3000" lang="en-US"/>
              <a:t>The </a:t>
            </a:r>
            <a:r>
              <a:rPr altLang="en-US" sz="3000" lang="en-US"/>
              <a:t>lay out of a manufacturing </a:t>
            </a:r>
            <a:r>
              <a:rPr altLang="en-US" sz="3000" lang="en-US"/>
              <a:t>plant.</a:t>
            </a:r>
          </a:p>
          <a:p>
            <a:pPr eaLnBrk="1" hangingPunct="1" indent="0" latinLnBrk="1" lvl="0" marL="0">
              <a:lnSpc>
                <a:spcPct val="80000"/>
              </a:lnSpc>
              <a:buNone/>
            </a:pPr>
            <a:r>
              <a:rPr altLang="en-US" b="1" sz="3000" lang="en-US"/>
              <a:t>3. Chronological </a:t>
            </a:r>
            <a:r>
              <a:rPr altLang="en-US" b="1" sz="3000" lang="en-US"/>
              <a:t>or time arrangement </a:t>
            </a:r>
          </a:p>
          <a:p>
            <a:pPr eaLnBrk="1" hangingPunct="1" indent="0" latinLnBrk="1" lvl="0" marL="0">
              <a:lnSpc>
                <a:spcPct val="80000"/>
              </a:lnSpc>
            </a:pPr>
            <a:r>
              <a:rPr altLang="en-US" sz="3000" lang="en-US"/>
              <a:t>This arrangement is used to present events in the order (or by the date) of their occurrence </a:t>
            </a:r>
          </a:p>
          <a:p>
            <a:pPr eaLnBrk="1" hangingPunct="1" indent="0" latinLnBrk="1" lvl="0" marL="0">
              <a:lnSpc>
                <a:spcPct val="80000"/>
              </a:lnSpc>
              <a:buNone/>
            </a:pPr>
            <a:r>
              <a:rPr altLang="en-US" b="1" sz="3000" lang="en-US"/>
              <a:t>4. Problem- </a:t>
            </a:r>
            <a:r>
              <a:rPr altLang="en-US" b="1" sz="3000" lang="en-US"/>
              <a:t>Solution arrangement </a:t>
            </a:r>
          </a:p>
          <a:p>
            <a:pPr eaLnBrk="1" hangingPunct="1" indent="0" latinLnBrk="1" lvl="0" marL="0">
              <a:lnSpc>
                <a:spcPct val="80000"/>
              </a:lnSpc>
            </a:pPr>
            <a:r>
              <a:rPr altLang="en-US" sz="3000" lang="en-US"/>
              <a:t>This arrangement contains two basic categories: The analysis of the problem and the explanation of one of several solutions.</a:t>
            </a:r>
          </a:p>
          <a:p>
            <a:pPr eaLnBrk="1" hangingPunct="1" indent="0" latinLnBrk="1" lvl="0" marL="0">
              <a:lnSpc>
                <a:spcPct val="80000"/>
              </a:lnSpc>
            </a:pPr>
            <a:endParaRPr altLang="en-US" sz="3000" lang="en-US"/>
          </a:p>
          <a:p>
            <a:pPr eaLnBrk="1" hangingPunct="1" indent="0" latinLnBrk="1" lvl="0" marL="0">
              <a:lnSpc>
                <a:spcPct val="80000"/>
              </a:lnSpc>
            </a:pPr>
            <a:endParaRPr altLang="en-US" sz="3000" lang="en-US"/>
          </a:p>
        </p:txBody>
      </p:sp>
      <p:sp>
        <p:nvSpPr>
          <p:cNvPr id="104903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124</a:t>
            </a:fld>
            <a:endParaRPr altLang="en-US" sz="1200" lang="en-US">
              <a:solidFill>
                <a:srgbClr val="898989"/>
              </a:solidFill>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showMasterSp="1">
  <p:cSld>
    <p:spTree>
      <p:nvGrpSpPr>
        <p:cNvPr id="555" name=""/>
        <p:cNvGrpSpPr/>
        <p:nvPr/>
      </p:nvGrpSpPr>
      <p:grpSpPr>
        <a:xfrm rot="0">
          <a:off x="0" y="0"/>
          <a:ext cx="0" cy="0"/>
          <a:chOff x="0" y="0"/>
          <a:chExt cx="0" cy="0"/>
        </a:xfrm>
      </p:grpSpPr>
      <p:sp>
        <p:nvSpPr>
          <p:cNvPr id="1049035" name=""/>
          <p:cNvSpPr/>
          <p:nvPr>
            <p:ph type="title" sz="full" idx="0"/>
          </p:nvPr>
        </p:nvSpPr>
        <p:spPr>
          <a:xfrm rot="0">
            <a:off x="4572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sz="4000" lang="en-US"/>
              <a:t> </a:t>
            </a:r>
            <a:br/>
            <a:br/>
            <a:r>
              <a:rPr altLang="en-US" b="1" sz="4000" lang="en-US"/>
              <a:t>Conclusion </a:t>
            </a:r>
            <a:br/>
            <a:br/>
            <a:endParaRPr altLang="en-US" sz="4000" lang="en-US"/>
          </a:p>
        </p:txBody>
      </p:sp>
      <p:sp>
        <p:nvSpPr>
          <p:cNvPr id="1049036" name=""/>
          <p:cNvSpPr/>
          <p:nvPr>
            <p:ph sz="full" idx="1"/>
          </p:nvPr>
        </p:nvSpPr>
        <p:spPr>
          <a:xfrm rot="0">
            <a:off x="228600" y="9906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sz="2700" lang="en-US"/>
              <a:t>The </a:t>
            </a:r>
            <a:r>
              <a:rPr altLang="en-US" sz="2700" lang="en-US"/>
              <a:t>conclusion normally contains two parts: </a:t>
            </a:r>
          </a:p>
          <a:p>
            <a:pPr eaLnBrk="1" hangingPunct="1" indent="0" latinLnBrk="1" lvl="0" marL="0">
              <a:lnSpc>
                <a:spcPct val="90000"/>
              </a:lnSpc>
            </a:pPr>
            <a:r>
              <a:rPr altLang="en-US" sz="2700" lang="en-US"/>
              <a:t>a summary and a closing thought or statement. </a:t>
            </a:r>
          </a:p>
          <a:p>
            <a:pPr eaLnBrk="1" hangingPunct="1" indent="0" latinLnBrk="1" lvl="0" marL="0">
              <a:lnSpc>
                <a:spcPct val="90000"/>
              </a:lnSpc>
            </a:pPr>
            <a:r>
              <a:rPr altLang="en-US" sz="2700" lang="en-US"/>
              <a:t>The summary can be general (referring to the overall topic of the presentation) or specific (listing the main points covered). </a:t>
            </a:r>
          </a:p>
          <a:p>
            <a:pPr eaLnBrk="1" hangingPunct="1" indent="0" latinLnBrk="1" lvl="0" marL="0">
              <a:lnSpc>
                <a:spcPct val="90000"/>
              </a:lnSpc>
            </a:pPr>
            <a:r>
              <a:rPr altLang="en-US" sz="2700" lang="en-US"/>
              <a:t>The intent of the summary is to clarify for the listeners any contusions about the purpose and main points of your presentation. </a:t>
            </a:r>
          </a:p>
          <a:p>
            <a:pPr eaLnBrk="1" hangingPunct="1" indent="0" latinLnBrk="1" lvl="0" marL="0">
              <a:lnSpc>
                <a:spcPct val="90000"/>
              </a:lnSpc>
            </a:pPr>
            <a:r>
              <a:rPr altLang="en-US" sz="2700" lang="en-US"/>
              <a:t>The closing thought or statement </a:t>
            </a:r>
            <a:r>
              <a:rPr altLang="en-US" sz="2700" lang="en-US"/>
              <a:t> gives </a:t>
            </a:r>
            <a:r>
              <a:rPr altLang="en-US" sz="2700" lang="en-US"/>
              <a:t>the audience a thought or challenge that will keep them thinking about your presentation long after it is completed. </a:t>
            </a:r>
          </a:p>
          <a:p>
            <a:pPr eaLnBrk="1" hangingPunct="1" indent="0" latinLnBrk="1" lvl="0" marL="0">
              <a:lnSpc>
                <a:spcPct val="90000"/>
              </a:lnSpc>
              <a:buNone/>
            </a:pPr>
            <a:r>
              <a:rPr altLang="en-US" b="1" sz="2700" lang="en-US">
                <a:latin typeface="Times New Romeman" pitchFamily="0" charset="1"/>
              </a:rPr>
              <a:t> </a:t>
            </a:r>
          </a:p>
          <a:p>
            <a:pPr eaLnBrk="1" hangingPunct="1" indent="0" latinLnBrk="1" lvl="0" marL="0">
              <a:lnSpc>
                <a:spcPct val="90000"/>
              </a:lnSpc>
              <a:buNone/>
            </a:pPr>
            <a:endParaRPr altLang="en-US" sz="2700" lang="en-US"/>
          </a:p>
          <a:p>
            <a:pPr eaLnBrk="1" hangingPunct="1" indent="0" latinLnBrk="1" lvl="0" marL="0">
              <a:lnSpc>
                <a:spcPct val="90000"/>
              </a:lnSpc>
              <a:buNone/>
            </a:pPr>
            <a:endParaRPr altLang="en-US" sz="2700" lang="en-US">
              <a:latin typeface="Times New Roman" pitchFamily="18" charset="0"/>
              <a:ea typeface="Times New Roman" pitchFamily="18" charset="0"/>
            </a:endParaRPr>
          </a:p>
        </p:txBody>
      </p:sp>
      <p:sp>
        <p:nvSpPr>
          <p:cNvPr id="104903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125</a:t>
            </a:fld>
            <a:endParaRPr altLang="en-US" sz="1200" lang="en-US">
              <a:solidFill>
                <a:srgbClr val="898989"/>
              </a:solidFill>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showMasterSp="1">
  <p:cSld>
    <p:spTree>
      <p:nvGrpSpPr>
        <p:cNvPr id="556" name=""/>
        <p:cNvGrpSpPr/>
        <p:nvPr/>
      </p:nvGrpSpPr>
      <p:grpSpPr>
        <a:xfrm rot="0">
          <a:off x="0" y="0"/>
          <a:ext cx="0" cy="0"/>
          <a:chOff x="0" y="0"/>
          <a:chExt cx="0" cy="0"/>
        </a:xfrm>
      </p:grpSpPr>
      <p:sp>
        <p:nvSpPr>
          <p:cNvPr id="1049038"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lang="en-US"/>
              <a:t>6.1.3</a:t>
            </a:r>
            <a:r>
              <a:rPr altLang="en-US" b="1" sz="3200" lang="en-US"/>
              <a:t>. Characteristics of a Good Speaker </a:t>
            </a:r>
            <a:br/>
            <a:endParaRPr altLang="en-US" sz="3200" lang="en-US"/>
          </a:p>
        </p:txBody>
      </p:sp>
      <p:sp>
        <p:nvSpPr>
          <p:cNvPr id="1049039" name=""/>
          <p:cNvSpPr/>
          <p:nvPr>
            <p:ph sz="full" idx="1"/>
          </p:nvPr>
        </p:nvSpPr>
        <p:spPr>
          <a:xfrm rot="0">
            <a:off x="228600" y="685800"/>
            <a:ext cx="86868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pPr>
            <a:r>
              <a:rPr altLang="en-US" sz="3600" lang="en-US">
                <a:latin typeface="Times New Roman" pitchFamily="18" charset="0"/>
                <a:ea typeface="Times New Roman" pitchFamily="18" charset="0"/>
              </a:rPr>
              <a:t>Here </a:t>
            </a:r>
            <a:r>
              <a:rPr altLang="en-US" sz="3600" lang="en-US">
                <a:latin typeface="Times New Roman" pitchFamily="18" charset="0"/>
                <a:ea typeface="Times New Roman" pitchFamily="18" charset="0"/>
              </a:rPr>
              <a:t>below are the guidelines of being a good speaker:</a:t>
            </a:r>
          </a:p>
          <a:p>
            <a:pPr eaLnBrk="1" hangingPunct="1" latinLnBrk="1" lvl="0">
              <a:lnSpc>
                <a:spcPct val="80000"/>
              </a:lnSpc>
              <a:buNone/>
            </a:pPr>
            <a:r>
              <a:rPr altLang="en-US" sz="3600" lang="en-US">
                <a:latin typeface="Times New Roman" pitchFamily="18" charset="0"/>
                <a:ea typeface="Times New Roman" pitchFamily="18" charset="0"/>
              </a:rPr>
              <a:t>1. Know </a:t>
            </a:r>
            <a:r>
              <a:rPr altLang="en-US" sz="3600" lang="en-US">
                <a:latin typeface="Times New Roman" pitchFamily="18" charset="0"/>
                <a:ea typeface="Times New Roman" pitchFamily="18" charset="0"/>
              </a:rPr>
              <a:t>the subject</a:t>
            </a:r>
          </a:p>
          <a:p>
            <a:pPr eaLnBrk="1" hangingPunct="1" latinLnBrk="1" lvl="0">
              <a:lnSpc>
                <a:spcPct val="80000"/>
              </a:lnSpc>
              <a:buNone/>
            </a:pPr>
            <a:r>
              <a:rPr altLang="en-US" sz="3600" lang="en-US">
                <a:latin typeface="Times New Roman" pitchFamily="18" charset="0"/>
                <a:ea typeface="Times New Roman" pitchFamily="18" charset="0"/>
              </a:rPr>
              <a:t>2. Know </a:t>
            </a:r>
            <a:r>
              <a:rPr altLang="en-US" sz="3600" lang="en-US">
                <a:latin typeface="Times New Roman" pitchFamily="18" charset="0"/>
                <a:ea typeface="Times New Roman" pitchFamily="18" charset="0"/>
              </a:rPr>
              <a:t>the audience </a:t>
            </a:r>
          </a:p>
          <a:p>
            <a:pPr eaLnBrk="1" hangingPunct="1" latinLnBrk="1" lvl="0">
              <a:lnSpc>
                <a:spcPct val="80000"/>
              </a:lnSpc>
              <a:buNone/>
            </a:pPr>
            <a:r>
              <a:rPr altLang="en-US" sz="3600" lang="en-US">
                <a:latin typeface="Times New Roman" pitchFamily="18" charset="0"/>
                <a:ea typeface="Times New Roman" pitchFamily="18" charset="0"/>
              </a:rPr>
              <a:t>3. Be </a:t>
            </a:r>
            <a:r>
              <a:rPr altLang="en-US" sz="3600" lang="en-US">
                <a:latin typeface="Times New Roman" pitchFamily="18" charset="0"/>
                <a:ea typeface="Times New Roman" pitchFamily="18" charset="0"/>
              </a:rPr>
              <a:t>well organized </a:t>
            </a:r>
          </a:p>
          <a:p>
            <a:pPr algn="ctr" eaLnBrk="1" hangingPunct="1" latinLnBrk="1" lvl="0">
              <a:lnSpc>
                <a:spcPct val="80000"/>
              </a:lnSpc>
              <a:buFont typeface="Calibri" pitchFamily="34" charset="0"/>
              <a:buAutoNum type="romanLcPeriod" startAt="1"/>
            </a:pPr>
            <a:r>
              <a:rPr altLang="en-US" sz="3600" lang="en-US">
                <a:latin typeface="Times New Roman" pitchFamily="18" charset="0"/>
                <a:ea typeface="Times New Roman" pitchFamily="18" charset="0"/>
              </a:rPr>
              <a:t>Decide on the order that will be followed </a:t>
            </a:r>
          </a:p>
          <a:p>
            <a:pPr algn="ctr" eaLnBrk="1" hangingPunct="1" latinLnBrk="1" lvl="0">
              <a:lnSpc>
                <a:spcPct val="80000"/>
              </a:lnSpc>
              <a:buFont typeface="Calibri" pitchFamily="34" charset="0"/>
              <a:buAutoNum type="romanLcPeriod" startAt="1"/>
            </a:pPr>
            <a:r>
              <a:rPr altLang="en-US" sz="3600" lang="en-US">
                <a:latin typeface="Times New Roman" pitchFamily="18" charset="0"/>
                <a:ea typeface="Times New Roman" pitchFamily="18" charset="0"/>
              </a:rPr>
              <a:t>Set down the basic ideas you want to express </a:t>
            </a:r>
          </a:p>
          <a:p>
            <a:pPr algn="ctr" eaLnBrk="1" hangingPunct="1" latinLnBrk="1" lvl="0">
              <a:lnSpc>
                <a:spcPct val="80000"/>
              </a:lnSpc>
              <a:buFont typeface="Calibri" pitchFamily="34" charset="0"/>
              <a:buAutoNum type="romanLcPeriod" startAt="1"/>
            </a:pPr>
            <a:r>
              <a:rPr altLang="en-US" sz="3600" lang="en-US">
                <a:latin typeface="Times New Roman" pitchFamily="18" charset="0"/>
                <a:ea typeface="Times New Roman" pitchFamily="18" charset="0"/>
              </a:rPr>
              <a:t>State what you want to discuss clearly (problem? process? project?)</a:t>
            </a:r>
          </a:p>
          <a:p>
            <a:pPr eaLnBrk="1" hangingPunct="1" latinLnBrk="1" lvl="0">
              <a:lnSpc>
                <a:spcPct val="80000"/>
              </a:lnSpc>
            </a:pPr>
            <a:endParaRPr altLang="en-US" b="1" sz="2200" i="1" lang="en-US">
              <a:solidFill>
                <a:srgbClr val="002060"/>
              </a:solidFill>
            </a:endParaRPr>
          </a:p>
        </p:txBody>
      </p:sp>
      <p:sp>
        <p:nvSpPr>
          <p:cNvPr id="104904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126</a:t>
            </a:fld>
            <a:endParaRPr altLang="en-US" sz="1200" lang="en-US">
              <a:solidFill>
                <a:srgbClr val="898989"/>
              </a:solidFill>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showMasterSp="1">
  <p:cSld>
    <p:spTree>
      <p:nvGrpSpPr>
        <p:cNvPr id="557" name=""/>
        <p:cNvGrpSpPr/>
        <p:nvPr/>
      </p:nvGrpSpPr>
      <p:grpSpPr>
        <a:xfrm rot="0">
          <a:off x="0" y="0"/>
          <a:ext cx="0" cy="0"/>
          <a:chOff x="0" y="0"/>
          <a:chExt cx="0" cy="0"/>
        </a:xfrm>
      </p:grpSpPr>
      <p:sp>
        <p:nvSpPr>
          <p:cNvPr id="1049041"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b="1" sz="4000" i="1" lang="en-US">
              <a:latin typeface="Times New Roman" pitchFamily="18" charset="0"/>
              <a:ea typeface="Times New Roman" pitchFamily="18" charset="0"/>
            </a:endParaRPr>
          </a:p>
        </p:txBody>
      </p:sp>
      <p:sp>
        <p:nvSpPr>
          <p:cNvPr id="1049042" name=""/>
          <p:cNvSpPr/>
          <p:nvPr>
            <p:ph sz="full" idx="1"/>
          </p:nvPr>
        </p:nvSpPr>
        <p:spPr>
          <a:xfrm rot="0">
            <a:off x="228600" y="8382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sz="3500" lang="en-US">
                <a:latin typeface="Times New Roman" pitchFamily="18" charset="0"/>
                <a:ea typeface="Times New Roman" pitchFamily="18" charset="0"/>
              </a:rPr>
              <a:t>4. Involve your listener</a:t>
            </a:r>
          </a:p>
          <a:p>
            <a:pPr algn="ctr" eaLnBrk="1" hangingPunct="1" indent="0" latinLnBrk="1" lvl="0" marL="0">
              <a:buFont typeface="Calibri" pitchFamily="34" charset="0"/>
              <a:buAutoNum type="romanLcPeriod" startAt="1"/>
            </a:pPr>
            <a:r>
              <a:rPr altLang="en-US" sz="3500" lang="en-US">
                <a:latin typeface="Times New Roman" pitchFamily="18" charset="0"/>
                <a:ea typeface="Times New Roman" pitchFamily="18" charset="0"/>
              </a:rPr>
              <a:t>Tell a real story </a:t>
            </a:r>
          </a:p>
          <a:p>
            <a:pPr algn="ctr" eaLnBrk="1" hangingPunct="1" indent="0" latinLnBrk="1" lvl="0" marL="0">
              <a:buFont typeface="Calibri" pitchFamily="34" charset="0"/>
              <a:buAutoNum type="romanLcPeriod" startAt="1"/>
            </a:pPr>
            <a:r>
              <a:rPr altLang="en-US" sz="3500" lang="en-US">
                <a:latin typeface="Times New Roman" pitchFamily="18" charset="0"/>
                <a:ea typeface="Times New Roman" pitchFamily="18" charset="0"/>
              </a:rPr>
              <a:t>Tell a hypothetical story</a:t>
            </a:r>
          </a:p>
          <a:p>
            <a:pPr algn="ctr" eaLnBrk="1" hangingPunct="1" indent="0" latinLnBrk="1" lvl="0" marL="0">
              <a:buFont typeface="Calibri" pitchFamily="34" charset="0"/>
              <a:buAutoNum type="romanLcPeriod" startAt="1"/>
            </a:pPr>
            <a:r>
              <a:rPr altLang="en-US" sz="3500" lang="en-US">
                <a:latin typeface="Times New Roman" pitchFamily="18" charset="0"/>
                <a:ea typeface="Times New Roman" pitchFamily="18" charset="0"/>
              </a:rPr>
              <a:t>Present statistics</a:t>
            </a:r>
          </a:p>
          <a:p>
            <a:pPr algn="ctr" eaLnBrk="1" hangingPunct="1" indent="0" latinLnBrk="1" lvl="0" marL="0">
              <a:buFont typeface="Calibri" pitchFamily="34" charset="0"/>
              <a:buAutoNum type="romanLcPeriod" startAt="1"/>
            </a:pPr>
            <a:r>
              <a:rPr altLang="en-US" sz="3500" lang="en-US">
                <a:latin typeface="Times New Roman" pitchFamily="18" charset="0"/>
                <a:ea typeface="Times New Roman" pitchFamily="18" charset="0"/>
              </a:rPr>
              <a:t>Use of quotation </a:t>
            </a:r>
          </a:p>
          <a:p>
            <a:pPr algn="ctr" eaLnBrk="1" hangingPunct="1" indent="0" latinLnBrk="1" lvl="0" marL="0">
              <a:buFont typeface="Calibri" pitchFamily="34" charset="0"/>
              <a:buAutoNum type="romanLcPeriod" startAt="1"/>
            </a:pPr>
            <a:r>
              <a:rPr altLang="en-US" sz="3500" lang="en-US">
                <a:latin typeface="Times New Roman" pitchFamily="18" charset="0"/>
                <a:ea typeface="Times New Roman" pitchFamily="18" charset="0"/>
              </a:rPr>
              <a:t>Tell a </a:t>
            </a:r>
            <a:r>
              <a:rPr altLang="en-US" sz="3500" lang="en-US">
                <a:latin typeface="Times New Roman" pitchFamily="18" charset="0"/>
                <a:ea typeface="Times New Roman" pitchFamily="18" charset="0"/>
              </a:rPr>
              <a:t>joke</a:t>
            </a:r>
          </a:p>
          <a:p>
            <a:pPr eaLnBrk="1" hangingPunct="1" indent="0" latinLnBrk="1" lvl="0" marL="0">
              <a:buNone/>
            </a:pPr>
            <a:r>
              <a:rPr altLang="en-US" sz="3500" lang="en-US">
                <a:latin typeface="Times New Roman" pitchFamily="18" charset="0"/>
                <a:ea typeface="Times New Roman" pitchFamily="18" charset="0"/>
              </a:rPr>
              <a:t>5. Plan </a:t>
            </a:r>
            <a:r>
              <a:rPr altLang="en-US" sz="3500" lang="en-US">
                <a:latin typeface="Times New Roman" pitchFamily="18" charset="0"/>
                <a:ea typeface="Times New Roman" pitchFamily="18" charset="0"/>
              </a:rPr>
              <a:t>your conclusion </a:t>
            </a:r>
          </a:p>
          <a:p>
            <a:pPr eaLnBrk="1" hangingPunct="1" latinLnBrk="1" lvl="1">
              <a:buFont typeface="Wingdings" pitchFamily="2" charset="2"/>
              <a:buChar char="Ø"/>
            </a:pPr>
            <a:endParaRPr altLang="en-US" b="1" lang="en-US">
              <a:solidFill>
                <a:srgbClr val="B8551D"/>
              </a:solidFill>
              <a:latin typeface="Times New Romeman" pitchFamily="0" charset="1"/>
            </a:endParaRPr>
          </a:p>
        </p:txBody>
      </p:sp>
      <p:sp>
        <p:nvSpPr>
          <p:cNvPr id="104904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127</a:t>
            </a:fld>
            <a:endParaRPr altLang="en-US" sz="1200" lang="en-US">
              <a:solidFill>
                <a:srgbClr val="898989"/>
              </a:solidFill>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showMasterSp="1">
  <p:cSld>
    <p:spTree>
      <p:nvGrpSpPr>
        <p:cNvPr id="558" name=""/>
        <p:cNvGrpSpPr/>
        <p:nvPr/>
      </p:nvGrpSpPr>
      <p:grpSpPr>
        <a:xfrm rot="0">
          <a:off x="0" y="0"/>
          <a:ext cx="0" cy="0"/>
          <a:chOff x="0" y="0"/>
          <a:chExt cx="0" cy="0"/>
        </a:xfrm>
      </p:grpSpPr>
      <p:sp>
        <p:nvSpPr>
          <p:cNvPr id="1049044" name=""/>
          <p:cNvSpPr/>
          <p:nvPr>
            <p:ph type="title" sz="full" idx="0"/>
          </p:nvPr>
        </p:nvSpPr>
        <p:spPr>
          <a:xfrm rot="0">
            <a:off x="457200" y="76200"/>
            <a:ext cx="8229600" cy="1219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latin typeface="Times New Roman" pitchFamily="18" charset="0"/>
                <a:ea typeface="Times New Roman" pitchFamily="18" charset="0"/>
              </a:rPr>
              <a:t>6.1.4</a:t>
            </a:r>
            <a:r>
              <a:rPr altLang="en-US" b="1" sz="4000" lang="en-US">
                <a:latin typeface="Times New Roman" pitchFamily="18" charset="0"/>
                <a:ea typeface="Times New Roman" pitchFamily="18" charset="0"/>
              </a:rPr>
              <a:t>. Guidelines for an Effective Delivery of Speech</a:t>
            </a:r>
          </a:p>
        </p:txBody>
      </p:sp>
      <p:sp>
        <p:nvSpPr>
          <p:cNvPr id="1049045" name=""/>
          <p:cNvSpPr/>
          <p:nvPr>
            <p:ph sz="full" idx="1"/>
          </p:nvPr>
        </p:nvSpPr>
        <p:spPr>
          <a:xfrm rot="0">
            <a:off x="152400" y="1371600"/>
            <a:ext cx="8839200" cy="4953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There </a:t>
            </a:r>
            <a:r>
              <a:rPr altLang="en-US" b="1" lang="en-US">
                <a:latin typeface="Times New Roman" pitchFamily="18" charset="0"/>
                <a:ea typeface="Times New Roman" pitchFamily="18" charset="0"/>
              </a:rPr>
              <a:t>are about seven guidelines for speech: </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Look at your audience</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Speak clearly</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Use appropriate gestures</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Check your postures and appearance </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Make clear transition </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Vary your volume and speed </a:t>
            </a:r>
          </a:p>
          <a:p>
            <a:pPr eaLnBrk="1" hangingPunct="1" indent="0" latinLnBrk="1" lvl="0" marL="0">
              <a:buFont typeface="Calibri" pitchFamily="34" charset="0"/>
              <a:buAutoNum type="arabicParenR" startAt="1"/>
            </a:pPr>
            <a:r>
              <a:rPr altLang="en-US" b="1" lang="en-US">
                <a:solidFill>
                  <a:srgbClr val="FF0000"/>
                </a:solidFill>
                <a:latin typeface="Times New Roman" pitchFamily="18" charset="0"/>
                <a:ea typeface="Times New Roman" pitchFamily="18" charset="0"/>
              </a:rPr>
              <a:t>Watch and listen for feedback</a:t>
            </a:r>
          </a:p>
          <a:p>
            <a:pPr eaLnBrk="1" hangingPunct="1" indent="0" latinLnBrk="1" lvl="0" marL="0"/>
            <a:endParaRPr altLang="en-US" b="1" i="1" lang="en-US">
              <a:solidFill>
                <a:srgbClr val="7030A0"/>
              </a:solidFill>
              <a:latin typeface="Times New Romeman" pitchFamily="0" charset="1"/>
              <a:ea typeface="Times New Roman" pitchFamily="18" charset="0"/>
            </a:endParaRPr>
          </a:p>
        </p:txBody>
      </p:sp>
      <p:sp>
        <p:nvSpPr>
          <p:cNvPr id="104904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128</a:t>
            </a:fld>
            <a:endParaRPr altLang="en-US" sz="1200" lang="en-US">
              <a:solidFill>
                <a:srgbClr val="898989"/>
              </a:solidFill>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showMasterSp="1">
  <p:cSld>
    <p:spTree>
      <p:nvGrpSpPr>
        <p:cNvPr id="559" name=""/>
        <p:cNvGrpSpPr/>
        <p:nvPr/>
      </p:nvGrpSpPr>
      <p:grpSpPr>
        <a:xfrm rot="0">
          <a:off x="0" y="0"/>
          <a:ext cx="0" cy="0"/>
          <a:chOff x="0" y="0"/>
          <a:chExt cx="0" cy="0"/>
        </a:xfrm>
      </p:grpSpPr>
      <p:sp>
        <p:nvSpPr>
          <p:cNvPr id="1049047" name=""/>
          <p:cNvSpPr/>
          <p:nvPr>
            <p:ph type="title" sz="full" idx="0"/>
          </p:nvPr>
        </p:nvSpPr>
        <p:spPr>
          <a:xfrm rot="0">
            <a:off x="3810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3200" lang="en-US"/>
              <a:t>1. Look   </a:t>
            </a:r>
            <a:r>
              <a:rPr altLang="en-US" b="1" sz="3200" lang="en-US"/>
              <a:t>At   Your   Audience </a:t>
            </a:r>
            <a:br/>
            <a:endParaRPr altLang="en-US" sz="3200" lang="en-US"/>
          </a:p>
        </p:txBody>
      </p:sp>
      <p:sp>
        <p:nvSpPr>
          <p:cNvPr id="1049048" name=""/>
          <p:cNvSpPr/>
          <p:nvPr>
            <p:ph sz="full" idx="1"/>
          </p:nvPr>
        </p:nvSpPr>
        <p:spPr>
          <a:xfrm rot="0">
            <a:off x="228600" y="9144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lang="en-US"/>
              <a:t>Talk </a:t>
            </a:r>
            <a:r>
              <a:rPr altLang="en-US" lang="en-US"/>
              <a:t>with audience and look at them. </a:t>
            </a:r>
          </a:p>
          <a:p>
            <a:pPr eaLnBrk="1" hangingPunct="1" latinLnBrk="1" lvl="0"/>
            <a:r>
              <a:rPr altLang="en-US" lang="en-US"/>
              <a:t>Do not look podium platform or over the heads. </a:t>
            </a:r>
          </a:p>
          <a:p>
            <a:pPr eaLnBrk="1" hangingPunct="1" latinLnBrk="1" lvl="0"/>
            <a:r>
              <a:rPr altLang="en-US" lang="en-US"/>
              <a:t>Make good eye contact </a:t>
            </a:r>
          </a:p>
          <a:p>
            <a:pPr eaLnBrk="1" hangingPunct="1" latinLnBrk="1" lvl="0"/>
            <a:r>
              <a:rPr altLang="en-US" lang="en-US"/>
              <a:t>Let your eyes rest on different sections of the audience and a mass of faces. </a:t>
            </a:r>
          </a:p>
          <a:p>
            <a:pPr eaLnBrk="1" hangingPunct="1" latinLnBrk="1" lvl="0"/>
            <a:r>
              <a:rPr altLang="en-US" lang="en-US"/>
              <a:t>All these will permit you to relate your information to them not at them.</a:t>
            </a:r>
          </a:p>
          <a:p>
            <a:pPr eaLnBrk="1" hangingPunct="1" latinLnBrk="1" lvl="0">
              <a:lnSpc>
                <a:spcPct val="110000"/>
              </a:lnSpc>
              <a:buNone/>
            </a:pPr>
            <a:endParaRPr altLang="en-US" b="1" i="1" lang="en-US">
              <a:solidFill>
                <a:srgbClr val="7030A0"/>
              </a:solidFill>
              <a:latin typeface="Times New Romeman" pitchFamily="0" charset="1"/>
              <a:ea typeface="Times New Roman" pitchFamily="18" charset="0"/>
            </a:endParaRPr>
          </a:p>
        </p:txBody>
      </p:sp>
      <p:sp>
        <p:nvSpPr>
          <p:cNvPr id="104904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129</a:t>
            </a:fld>
            <a:endParaRPr altLang="en-US" sz="1200" lang="en-US">
              <a:solidFill>
                <a:srgbClr val="898989"/>
              </a:solidFill>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showMasterSp="1">
  <p:cSld>
    <p:spTree>
      <p:nvGrpSpPr>
        <p:cNvPr id="560" name=""/>
        <p:cNvGrpSpPr/>
        <p:nvPr/>
      </p:nvGrpSpPr>
      <p:grpSpPr>
        <a:xfrm rot="0">
          <a:off x="0" y="0"/>
          <a:ext cx="0" cy="0"/>
          <a:chOff x="0" y="0"/>
          <a:chExt cx="0" cy="0"/>
        </a:xfrm>
      </p:grpSpPr>
      <p:sp>
        <p:nvSpPr>
          <p:cNvPr id="1049050"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r>
              <a:rPr altLang="en-US" b="1" sz="4000" lang="en-US"/>
              <a:t>2. Speak   </a:t>
            </a:r>
            <a:r>
              <a:rPr altLang="en-US" b="1" sz="4000" lang="en-US"/>
              <a:t>Clearly</a:t>
            </a:r>
            <a:br/>
            <a:endParaRPr altLang="en-US" sz="4000" lang="en-US"/>
          </a:p>
        </p:txBody>
      </p:sp>
      <p:sp>
        <p:nvSpPr>
          <p:cNvPr id="1049051" name=""/>
          <p:cNvSpPr/>
          <p:nvPr>
            <p:ph sz="full" idx="1"/>
          </p:nvPr>
        </p:nvSpPr>
        <p:spPr>
          <a:xfrm rot="0">
            <a:off x="152400" y="838200"/>
            <a:ext cx="8763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sz="3000" lang="en-US">
                <a:latin typeface="Times New Roman" pitchFamily="18" charset="0"/>
                <a:ea typeface="Times New Roman" pitchFamily="18" charset="0"/>
              </a:rPr>
              <a:t>The </a:t>
            </a:r>
            <a:r>
              <a:rPr altLang="en-US" sz="3000" lang="en-US">
                <a:latin typeface="Times New Roman" pitchFamily="18" charset="0"/>
                <a:ea typeface="Times New Roman" pitchFamily="18" charset="0"/>
              </a:rPr>
              <a:t>speech is related to accent. </a:t>
            </a:r>
          </a:p>
          <a:p>
            <a:pPr eaLnBrk="1" hangingPunct="1" latinLnBrk="1" lvl="0">
              <a:buFont typeface="Wingdings" pitchFamily="2" charset="2"/>
              <a:buChar char="Ø"/>
            </a:pPr>
            <a:r>
              <a:rPr altLang="en-US" sz="3000" lang="en-US">
                <a:latin typeface="Times New Roman" pitchFamily="18" charset="0"/>
                <a:ea typeface="Times New Roman" pitchFamily="18" charset="0"/>
              </a:rPr>
              <a:t>Accent is pronounced noticeably. </a:t>
            </a:r>
          </a:p>
          <a:p>
            <a:pPr eaLnBrk="1" hangingPunct="1" latinLnBrk="1" lvl="0">
              <a:buFont typeface="Wingdings" pitchFamily="2" charset="2"/>
              <a:buChar char="Ø"/>
            </a:pPr>
            <a:r>
              <a:rPr altLang="en-US" sz="3000" lang="en-US">
                <a:latin typeface="Times New Roman" pitchFamily="18" charset="0"/>
                <a:ea typeface="Times New Roman" pitchFamily="18" charset="0"/>
              </a:rPr>
              <a:t>Pronunciation means saying words correctly.</a:t>
            </a:r>
          </a:p>
          <a:p>
            <a:pPr eaLnBrk="1" hangingPunct="1" latinLnBrk="1" lvl="0">
              <a:buFont typeface="Wingdings" pitchFamily="2" charset="2"/>
              <a:buChar char="Ø"/>
            </a:pPr>
            <a:r>
              <a:rPr altLang="en-US" sz="3000" lang="en-US">
                <a:latin typeface="Times New Roman" pitchFamily="18" charset="0"/>
                <a:ea typeface="Times New Roman" pitchFamily="18" charset="0"/>
              </a:rPr>
              <a:t>enunciation means saying words distinctly.      </a:t>
            </a:r>
          </a:p>
          <a:p>
            <a:pPr eaLnBrk="1" hangingPunct="1" latinLnBrk="1" lvl="0">
              <a:buNone/>
            </a:pPr>
            <a:r>
              <a:rPr altLang="en-US" b="1" sz="3000" lang="en-US">
                <a:latin typeface="Times New Roman" pitchFamily="18" charset="0"/>
                <a:ea typeface="Times New Roman" pitchFamily="18" charset="0"/>
              </a:rPr>
              <a:t>3.  </a:t>
            </a:r>
            <a:r>
              <a:rPr altLang="en-US" b="1" sz="3000" lang="en-US">
                <a:latin typeface="Times New Roman" pitchFamily="18" charset="0"/>
                <a:ea typeface="Times New Roman" pitchFamily="18" charset="0"/>
              </a:rPr>
              <a:t>Use   Appropriate   </a:t>
            </a:r>
            <a:r>
              <a:rPr altLang="en-US" b="1" sz="3000" lang="en-US">
                <a:latin typeface="Times New Roman" pitchFamily="18" charset="0"/>
                <a:ea typeface="Times New Roman" pitchFamily="18" charset="0"/>
              </a:rPr>
              <a:t>Gesture</a:t>
            </a:r>
          </a:p>
          <a:p>
            <a:pPr eaLnBrk="1" hangingPunct="1" latinLnBrk="1" lvl="0">
              <a:buFont typeface="Wingdings" pitchFamily="2" charset="2"/>
              <a:buChar char="ü"/>
            </a:pPr>
            <a:r>
              <a:rPr altLang="en-US" sz="3000" lang="en-US">
                <a:latin typeface="Times New Roman" pitchFamily="18" charset="0"/>
                <a:ea typeface="Times New Roman" pitchFamily="18" charset="0"/>
              </a:rPr>
              <a:t>A </a:t>
            </a:r>
            <a:r>
              <a:rPr altLang="en-US" sz="3000" lang="en-US">
                <a:latin typeface="Times New Roman" pitchFamily="18" charset="0"/>
                <a:ea typeface="Times New Roman" pitchFamily="18" charset="0"/>
              </a:rPr>
              <a:t>speaker appearing before a formal group generally should </a:t>
            </a:r>
            <a:r>
              <a:rPr altLang="en-US" b="1" sz="3000" lang="en-US">
                <a:latin typeface="Times New Roman" pitchFamily="18" charset="0"/>
                <a:ea typeface="Times New Roman" pitchFamily="18" charset="0"/>
              </a:rPr>
              <a:t>use relatively few body actions. </a:t>
            </a:r>
          </a:p>
          <a:p>
            <a:pPr eaLnBrk="1" hangingPunct="1" latinLnBrk="1" lvl="0">
              <a:buFont typeface="Wingdings" pitchFamily="2" charset="2"/>
              <a:buChar char="ü"/>
            </a:pPr>
            <a:r>
              <a:rPr altLang="en-US" sz="3000" lang="en-US">
                <a:latin typeface="Times New Roman" pitchFamily="18" charset="0"/>
                <a:ea typeface="Times New Roman" pitchFamily="18" charset="0"/>
              </a:rPr>
              <a:t>A speaker appearing before an informal audience should use more what you should use on a given occasion is a matter for your best judgment. </a:t>
            </a:r>
          </a:p>
          <a:p>
            <a:pPr eaLnBrk="1" hangingPunct="1" latinLnBrk="1" lvl="0"/>
            <a:endParaRPr altLang="en-US" lang="en-US"/>
          </a:p>
        </p:txBody>
      </p:sp>
      <p:sp>
        <p:nvSpPr>
          <p:cNvPr id="104905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130</a:t>
            </a:fld>
            <a:endParaRPr altLang="en-US" sz="1200" lang="en-US">
              <a:solidFill>
                <a:srgbClr val="898989"/>
              </a:solidFill>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showMasterSp="1">
  <p:cSld>
    <p:spTree>
      <p:nvGrpSpPr>
        <p:cNvPr id="561" name=""/>
        <p:cNvGrpSpPr/>
        <p:nvPr/>
      </p:nvGrpSpPr>
      <p:grpSpPr>
        <a:xfrm rot="0">
          <a:off x="0" y="0"/>
          <a:ext cx="0" cy="0"/>
          <a:chOff x="0" y="0"/>
          <a:chExt cx="0" cy="0"/>
        </a:xfrm>
      </p:grpSpPr>
      <p:sp>
        <p:nvSpPr>
          <p:cNvPr id="1049053"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054" name=""/>
          <p:cNvSpPr/>
          <p:nvPr>
            <p:ph sz="full" idx="1"/>
          </p:nvPr>
        </p:nvSpPr>
        <p:spPr>
          <a:xfrm rot="0">
            <a:off x="228600" y="838200"/>
            <a:ext cx="87630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t>4. Check   </a:t>
            </a:r>
            <a:r>
              <a:rPr altLang="en-US" b="1" lang="en-US"/>
              <a:t>Your   Posture   and   Appearance</a:t>
            </a:r>
          </a:p>
          <a:p>
            <a:pPr eaLnBrk="1" hangingPunct="1" indent="0" latinLnBrk="1" lvl="0" marL="0"/>
            <a:r>
              <a:rPr altLang="en-US" lang="en-US"/>
              <a:t>It is important for you to dress properly, stand correctly and bring the focus of the audience for your message and not to destructions.</a:t>
            </a:r>
          </a:p>
          <a:p>
            <a:pPr eaLnBrk="1" hangingPunct="1" indent="0" latinLnBrk="1" lvl="0" marL="0"/>
            <a:r>
              <a:rPr altLang="en-US" lang="en-US"/>
              <a:t>P</a:t>
            </a:r>
            <a:r>
              <a:rPr altLang="en-US" lang="en-US"/>
              <a:t>ractice </a:t>
            </a:r>
            <a:r>
              <a:rPr altLang="en-US" lang="en-US"/>
              <a:t>speaking before a mirror or with video type equipment.</a:t>
            </a:r>
          </a:p>
        </p:txBody>
      </p:sp>
      <p:sp>
        <p:nvSpPr>
          <p:cNvPr id="104905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131</a:t>
            </a:fld>
            <a:endParaRPr altLang="en-US" sz="1200" lang="en-US">
              <a:solidFill>
                <a:srgbClr val="898989"/>
              </a:solidFill>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showMasterSp="1">
  <p:cSld>
    <p:spTree>
      <p:nvGrpSpPr>
        <p:cNvPr id="562" name=""/>
        <p:cNvGrpSpPr/>
        <p:nvPr/>
      </p:nvGrpSpPr>
      <p:grpSpPr>
        <a:xfrm rot="0">
          <a:off x="0" y="0"/>
          <a:ext cx="0" cy="0"/>
          <a:chOff x="0" y="0"/>
          <a:chExt cx="0" cy="0"/>
        </a:xfrm>
      </p:grpSpPr>
      <p:sp>
        <p:nvSpPr>
          <p:cNvPr id="1049056"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r>
              <a:rPr altLang="en-US" b="1" sz="4000" lang="en-US"/>
              <a:t>E</a:t>
            </a:r>
            <a:r>
              <a:rPr altLang="en-US" b="1" sz="4000" lang="en-US"/>
              <a:t>. Make   Clear   Transition</a:t>
            </a:r>
            <a:br/>
            <a:endParaRPr altLang="en-US" sz="4000" lang="en-US"/>
          </a:p>
        </p:txBody>
      </p:sp>
      <p:sp>
        <p:nvSpPr>
          <p:cNvPr id="1049057" name=""/>
          <p:cNvSpPr/>
          <p:nvPr>
            <p:ph sz="full" idx="1"/>
          </p:nvPr>
        </p:nvSpPr>
        <p:spPr>
          <a:xfrm rot="0">
            <a:off x="152400" y="914400"/>
            <a:ext cx="88392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Ø"/>
            </a:pPr>
            <a:r>
              <a:rPr altLang="en-US" lang="en-US"/>
              <a:t>W</a:t>
            </a:r>
            <a:r>
              <a:rPr altLang="en-US" lang="en-US"/>
              <a:t>atch </a:t>
            </a:r>
            <a:r>
              <a:rPr altLang="en-US" lang="en-US"/>
              <a:t>your transitions </a:t>
            </a:r>
          </a:p>
          <a:p>
            <a:pPr eaLnBrk="1" hangingPunct="1" latinLnBrk="1" lvl="0">
              <a:lnSpc>
                <a:spcPct val="90000"/>
              </a:lnSpc>
              <a:buFont typeface="Wingdings" pitchFamily="2" charset="2"/>
              <a:buChar char="Ø"/>
            </a:pPr>
            <a:r>
              <a:rPr altLang="en-US" lang="en-US"/>
              <a:t>At the end of a major point, slow down or pause for a moment. </a:t>
            </a:r>
          </a:p>
          <a:p>
            <a:pPr eaLnBrk="1" hangingPunct="1" latinLnBrk="1" lvl="0">
              <a:lnSpc>
                <a:spcPct val="90000"/>
              </a:lnSpc>
              <a:buFont typeface="Wingdings" pitchFamily="2" charset="2"/>
              <a:buChar char="Ø"/>
            </a:pPr>
            <a:r>
              <a:rPr altLang="en-US" lang="en-US"/>
              <a:t>Tell the audience that you are now moving </a:t>
            </a:r>
          </a:p>
          <a:p>
            <a:pPr eaLnBrk="1" hangingPunct="1" latinLnBrk="1" lvl="0">
              <a:lnSpc>
                <a:spcPct val="90000"/>
              </a:lnSpc>
            </a:pPr>
            <a:r>
              <a:rPr altLang="en-US" lang="en-US"/>
              <a:t>Some </a:t>
            </a:r>
            <a:r>
              <a:rPr altLang="en-US" lang="en-US"/>
              <a:t>common transitions that might be used are:</a:t>
            </a:r>
          </a:p>
          <a:p>
            <a:pPr eaLnBrk="1" hangingPunct="1" latinLnBrk="1" lvl="0">
              <a:lnSpc>
                <a:spcPct val="90000"/>
              </a:lnSpc>
              <a:buFont typeface="Wingdings" pitchFamily="2" charset="2"/>
              <a:buChar char="ü"/>
            </a:pPr>
            <a:r>
              <a:rPr altLang="en-US" lang="en-US"/>
              <a:t>‘Now let’s turn to another point…’</a:t>
            </a:r>
          </a:p>
          <a:p>
            <a:pPr eaLnBrk="1" hangingPunct="1" latinLnBrk="1" lvl="0">
              <a:lnSpc>
                <a:spcPct val="90000"/>
              </a:lnSpc>
              <a:buFont typeface="Wingdings" pitchFamily="2" charset="2"/>
              <a:buChar char="ü"/>
            </a:pPr>
            <a:r>
              <a:rPr altLang="en-US" lang="en-US"/>
              <a:t>However, there is another aspect that we should look at today…..’</a:t>
            </a:r>
          </a:p>
          <a:p>
            <a:pPr eaLnBrk="1" hangingPunct="1" latinLnBrk="1" lvl="0">
              <a:lnSpc>
                <a:spcPct val="90000"/>
              </a:lnSpc>
              <a:buFont typeface="Wingdings" pitchFamily="2" charset="2"/>
              <a:buChar char="ü"/>
            </a:pPr>
            <a:r>
              <a:rPr altLang="en-US" lang="en-US"/>
              <a:t>‘now with our understanding of…we can discuss …’</a:t>
            </a:r>
          </a:p>
        </p:txBody>
      </p:sp>
      <p:sp>
        <p:nvSpPr>
          <p:cNvPr id="104905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132</a:t>
            </a:fld>
            <a:endParaRPr altLang="en-US" sz="1200" lang="en-US">
              <a:solidFill>
                <a:srgbClr val="898989"/>
              </a:solidFill>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showMasterSp="1">
  <p:cSld>
    <p:spTree>
      <p:nvGrpSpPr>
        <p:cNvPr id="563" name=""/>
        <p:cNvGrpSpPr/>
        <p:nvPr/>
      </p:nvGrpSpPr>
      <p:grpSpPr>
        <a:xfrm rot="0">
          <a:off x="0" y="0"/>
          <a:ext cx="0" cy="0"/>
          <a:chOff x="0" y="0"/>
          <a:chExt cx="0" cy="0"/>
        </a:xfrm>
      </p:grpSpPr>
      <p:sp>
        <p:nvSpPr>
          <p:cNvPr id="1049059" name=""/>
          <p:cNvSpPr/>
          <p:nvPr>
            <p:ph type="title" sz="full" idx="0"/>
          </p:nvPr>
        </p:nvSpPr>
        <p:spPr>
          <a:xfrm rot="0">
            <a:off x="457200" y="1524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r>
              <a:rPr altLang="en-US" b="1" sz="4000" lang="en-US"/>
              <a:t>6. Vary   </a:t>
            </a:r>
            <a:r>
              <a:rPr altLang="en-US" b="1" sz="4000" lang="en-US"/>
              <a:t>Your   Volume   and   Speed</a:t>
            </a:r>
          </a:p>
        </p:txBody>
      </p:sp>
      <p:sp>
        <p:nvSpPr>
          <p:cNvPr id="1049060" name=""/>
          <p:cNvSpPr/>
          <p:nvPr>
            <p:ph sz="full" idx="1"/>
          </p:nvPr>
        </p:nvSpPr>
        <p:spPr>
          <a:xfrm rot="0">
            <a:off x="152400" y="914400"/>
            <a:ext cx="87630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sz="3000" lang="en-US">
                <a:latin typeface="Times New Roman" pitchFamily="18" charset="0"/>
                <a:ea typeface="Times New Roman" pitchFamily="18" charset="0"/>
              </a:rPr>
              <a:t>Some </a:t>
            </a:r>
            <a:r>
              <a:rPr altLang="en-US" sz="3000" lang="en-US">
                <a:latin typeface="Times New Roman" pitchFamily="18" charset="0"/>
                <a:ea typeface="Times New Roman" pitchFamily="18" charset="0"/>
              </a:rPr>
              <a:t>ideas need to be started forcefully; others need to be noted softly, respectfully. </a:t>
            </a:r>
          </a:p>
          <a:p>
            <a:pPr eaLnBrk="1" hangingPunct="1" indent="0" latinLnBrk="1" lvl="0" marL="0">
              <a:lnSpc>
                <a:spcPct val="90000"/>
              </a:lnSpc>
            </a:pPr>
            <a:r>
              <a:rPr altLang="en-US" sz="3000" lang="en-US">
                <a:latin typeface="Times New Roman" pitchFamily="18" charset="0"/>
                <a:ea typeface="Times New Roman" pitchFamily="18" charset="0"/>
              </a:rPr>
              <a:t>Look a good piece </a:t>
            </a:r>
            <a:r>
              <a:rPr altLang="en-US" sz="3000" lang="en-US">
                <a:latin typeface="Times New Roman" pitchFamily="18" charset="0"/>
                <a:ea typeface="Times New Roman" pitchFamily="18" charset="0"/>
              </a:rPr>
              <a:t>, that </a:t>
            </a:r>
            <a:r>
              <a:rPr altLang="en-US" sz="3000" lang="en-US">
                <a:latin typeface="Times New Roman" pitchFamily="18" charset="0"/>
                <a:ea typeface="Times New Roman" pitchFamily="18" charset="0"/>
              </a:rPr>
              <a:t>is fast ,slow ,high, low, loud or soft ,so should a speech reflect changes that match with the content of the idea </a:t>
            </a:r>
          </a:p>
          <a:p>
            <a:pPr eaLnBrk="1" hangingPunct="1" indent="0" latinLnBrk="1" lvl="0" marL="0">
              <a:lnSpc>
                <a:spcPct val="90000"/>
              </a:lnSpc>
            </a:pPr>
            <a:r>
              <a:rPr altLang="en-US" sz="3000" lang="en-US">
                <a:latin typeface="Times New Roman" pitchFamily="18" charset="0"/>
                <a:ea typeface="Times New Roman" pitchFamily="18" charset="0"/>
              </a:rPr>
              <a:t>As a general rule ,you should present the easy parts of the message at a fairly quick rate and hard to understand information at a lower ( slower pace </a:t>
            </a:r>
          </a:p>
          <a:p>
            <a:pPr eaLnBrk="1" hangingPunct="1" indent="0" latinLnBrk="1" lvl="0" marL="0">
              <a:lnSpc>
                <a:spcPct val="90000"/>
              </a:lnSpc>
            </a:pPr>
            <a:r>
              <a:rPr altLang="en-US" sz="3000" lang="en-US">
                <a:latin typeface="Times New Roman" pitchFamily="18" charset="0"/>
                <a:ea typeface="Times New Roman" pitchFamily="18" charset="0"/>
              </a:rPr>
              <a:t>By observing your audiences condition in the presentation you should vary your volume and speed of voice to hold their attention. </a:t>
            </a:r>
          </a:p>
          <a:p>
            <a:pPr eaLnBrk="1" hangingPunct="1" indent="0" latinLnBrk="1" lvl="0" marL="0">
              <a:lnSpc>
                <a:spcPct val="90000"/>
              </a:lnSpc>
            </a:pPr>
            <a:endParaRPr altLang="en-US" sz="3000" lang="en-US"/>
          </a:p>
        </p:txBody>
      </p:sp>
      <p:sp>
        <p:nvSpPr>
          <p:cNvPr id="104906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133</a:t>
            </a:fld>
            <a:endParaRPr altLang="en-US" sz="1200" lang="en-US">
              <a:solidFill>
                <a:srgbClr val="898989"/>
              </a:solidFill>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showMasterSp="1">
  <p:cSld>
    <p:spTree>
      <p:nvGrpSpPr>
        <p:cNvPr id="564" name=""/>
        <p:cNvGrpSpPr/>
        <p:nvPr/>
      </p:nvGrpSpPr>
      <p:grpSpPr>
        <a:xfrm rot="0">
          <a:off x="0" y="0"/>
          <a:ext cx="0" cy="0"/>
          <a:chOff x="0" y="0"/>
          <a:chExt cx="0" cy="0"/>
        </a:xfrm>
      </p:grpSpPr>
      <p:sp>
        <p:nvSpPr>
          <p:cNvPr id="1049062"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7. Watch   </a:t>
            </a:r>
            <a:r>
              <a:rPr altLang="en-US" b="1" sz="4000" lang="en-US">
                <a:latin typeface="Times New Roman" pitchFamily="18" charset="0"/>
                <a:ea typeface="Times New Roman" pitchFamily="18" charset="0"/>
              </a:rPr>
              <a:t>And   Listen   Feedback</a:t>
            </a:r>
            <a:r>
              <a:rPr altLang="en-US" b="1" sz="4000" lang="en-US"/>
              <a:t> </a:t>
            </a:r>
            <a:br/>
            <a:endParaRPr altLang="en-US" sz="4000" lang="en-US"/>
          </a:p>
        </p:txBody>
      </p:sp>
      <p:sp>
        <p:nvSpPr>
          <p:cNvPr id="1049063" name=""/>
          <p:cNvSpPr/>
          <p:nvPr>
            <p:ph sz="full" idx="1"/>
          </p:nvPr>
        </p:nvSpPr>
        <p:spPr>
          <a:xfrm rot="0">
            <a:off x="152400" y="8382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solidFill>
                  <a:srgbClr val="FF0000"/>
                </a:solidFill>
                <a:latin typeface="Times New Roman" pitchFamily="18" charset="0"/>
                <a:ea typeface="Times New Roman" pitchFamily="18" charset="0"/>
              </a:rPr>
              <a:t>The </a:t>
            </a:r>
            <a:r>
              <a:rPr altLang="en-US" b="1" lang="en-US">
                <a:solidFill>
                  <a:srgbClr val="FF0000"/>
                </a:solidFill>
                <a:latin typeface="Times New Roman" pitchFamily="18" charset="0"/>
                <a:ea typeface="Times New Roman" pitchFamily="18" charset="0"/>
              </a:rPr>
              <a:t>alert speak will be on the look out for a feed back. </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you </a:t>
            </a:r>
            <a:r>
              <a:rPr altLang="en-US" b="1" lang="en-US">
                <a:solidFill>
                  <a:srgbClr val="C00000"/>
                </a:solidFill>
                <a:latin typeface="Times New Roman" pitchFamily="18" charset="0"/>
                <a:ea typeface="Times New Roman" pitchFamily="18" charset="0"/>
              </a:rPr>
              <a:t>can assist by interjecting a statement like </a:t>
            </a:r>
            <a:r>
              <a:rPr altLang="en-US" b="1" lang="en-US">
                <a:latin typeface="Times New Roman" pitchFamily="18" charset="0"/>
                <a:ea typeface="Times New Roman" pitchFamily="18" charset="0"/>
              </a:rPr>
              <a:t>‘</a:t>
            </a:r>
            <a:r>
              <a:rPr altLang="en-US" b="1" lang="en-US">
                <a:solidFill>
                  <a:srgbClr val="00B0F0"/>
                </a:solidFill>
                <a:latin typeface="Times New Roman" pitchFamily="18" charset="0"/>
                <a:ea typeface="Times New Roman" pitchFamily="18" charset="0"/>
              </a:rPr>
              <a:t>let me repeat that…or perhaps I can state this concept in another way …’ </a:t>
            </a:r>
          </a:p>
          <a:p>
            <a:pPr eaLnBrk="1" hangingPunct="1" indent="0" latinLnBrk="1" lvl="0" marL="0">
              <a:buFont typeface="Wingdings" pitchFamily="2" charset="2"/>
              <a:buChar char="ü"/>
            </a:pPr>
            <a:r>
              <a:rPr altLang="en-US" b="1" lang="en-US">
                <a:solidFill>
                  <a:srgbClr val="00B050"/>
                </a:solidFill>
                <a:latin typeface="Times New Roman" pitchFamily="18" charset="0"/>
                <a:ea typeface="Times New Roman" pitchFamily="18" charset="0"/>
              </a:rPr>
              <a:t>paying attention to the </a:t>
            </a:r>
            <a:r>
              <a:rPr altLang="en-US" b="1" lang="en-US">
                <a:solidFill>
                  <a:srgbClr val="00B050"/>
                </a:solidFill>
                <a:latin typeface="Times New Roman" pitchFamily="18" charset="0"/>
                <a:ea typeface="Times New Roman" pitchFamily="18" charset="0"/>
              </a:rPr>
              <a:t>audience.</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 Successful interaction with the </a:t>
            </a:r>
            <a:r>
              <a:rPr altLang="en-US" b="1" lang="en-US">
                <a:latin typeface="Times New Roman" pitchFamily="18" charset="0"/>
                <a:ea typeface="Times New Roman" pitchFamily="18" charset="0"/>
              </a:rPr>
              <a:t>audience, </a:t>
            </a:r>
            <a:r>
              <a:rPr altLang="en-US" b="1" lang="en-US">
                <a:solidFill>
                  <a:srgbClr val="7030A0"/>
                </a:solidFill>
                <a:latin typeface="Times New Roman" pitchFamily="18" charset="0"/>
                <a:ea typeface="Times New Roman" pitchFamily="18" charset="0"/>
              </a:rPr>
              <a:t>makes </a:t>
            </a:r>
            <a:r>
              <a:rPr altLang="en-US" b="1" lang="en-US">
                <a:solidFill>
                  <a:srgbClr val="7030A0"/>
                </a:solidFill>
                <a:latin typeface="Times New Roman" pitchFamily="18" charset="0"/>
                <a:ea typeface="Times New Roman" pitchFamily="18" charset="0"/>
              </a:rPr>
              <a:t>your audiences glad for coming to hear </a:t>
            </a:r>
            <a:r>
              <a:rPr altLang="en-US" b="1" lang="en-US">
                <a:solidFill>
                  <a:srgbClr val="7030A0"/>
                </a:solidFill>
                <a:latin typeface="Times New Roman" pitchFamily="18" charset="0"/>
                <a:ea typeface="Times New Roman" pitchFamily="18" charset="0"/>
              </a:rPr>
              <a:t>you</a:t>
            </a:r>
            <a:r>
              <a:rPr altLang="en-US" b="1" lang="en-US">
                <a:latin typeface="Times New Roman" pitchFamily="18" charset="0"/>
                <a:ea typeface="Times New Roman" pitchFamily="18" charset="0"/>
              </a:rPr>
              <a:t>.</a:t>
            </a:r>
          </a:p>
          <a:p>
            <a:pPr eaLnBrk="1" hangingPunct="1" indent="0" latinLnBrk="1" lvl="0" marL="0"/>
            <a:endParaRPr altLang="en-US" lang="en-US"/>
          </a:p>
        </p:txBody>
      </p:sp>
      <p:sp>
        <p:nvSpPr>
          <p:cNvPr id="104906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134</a:t>
            </a:fld>
            <a:endParaRPr altLang="en-US" sz="1200" lang="en-US">
              <a:solidFill>
                <a:srgbClr val="898989"/>
              </a:solidFill>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showMasterSp="1">
  <p:cSld>
    <p:spTree>
      <p:nvGrpSpPr>
        <p:cNvPr id="565" name=""/>
        <p:cNvGrpSpPr/>
        <p:nvPr/>
      </p:nvGrpSpPr>
      <p:grpSpPr>
        <a:xfrm rot="0">
          <a:off x="0" y="0"/>
          <a:ext cx="0" cy="0"/>
          <a:chOff x="0" y="0"/>
          <a:chExt cx="0" cy="0"/>
        </a:xfrm>
      </p:grpSpPr>
      <p:sp>
        <p:nvSpPr>
          <p:cNvPr id="1049065"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sz="4000" lang="en-US">
                <a:solidFill>
                  <a:srgbClr val="7030A0"/>
                </a:solidFill>
                <a:latin typeface="Times New Roman" pitchFamily="18" charset="0"/>
                <a:ea typeface="Times New Roman" pitchFamily="18" charset="0"/>
              </a:rPr>
              <a:t>ADMINISTERATIVE AND BUSINESS COMMUNICATION</a:t>
            </a:r>
          </a:p>
        </p:txBody>
      </p:sp>
      <p:pic>
        <p:nvPicPr>
          <p:cNvPr id="2097154" name=""/>
          <p:cNvPicPr>
            <a:picLocks/>
          </p:cNvPicPr>
          <p:nvPr>
            <p:ph type="subTitle" sz="full" idx="1"/>
          </p:nvPr>
        </p:nvPicPr>
        <p:blipFill>
          <a:blip xmlns:r="http://schemas.openxmlformats.org/officeDocument/2006/relationships" r:embed="rId2"/>
          <a:srcRect l="0" t="0" r="0" b="0"/>
          <a:stretch>
            <a:fillRect/>
          </a:stretch>
        </p:blipFill>
        <p:spPr>
          <a:xfrm rot="0">
            <a:off x="79375" y="1450975"/>
            <a:ext cx="8924925" cy="4572000"/>
          </a:xfrm>
          <a:prstGeom prst="rect"/>
          <a:noFill/>
          <a:ln>
            <a:noFill/>
          </a:ln>
        </p:spPr>
      </p:pic>
      <p:sp>
        <p:nvSpPr>
          <p:cNvPr id="104906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135</a:t>
            </a:fld>
            <a:endParaRPr altLang="en-US" sz="1200" lang="en-US">
              <a:solidFill>
                <a:srgbClr val="898989"/>
              </a:solidFill>
            </a:endParaRPr>
          </a:p>
        </p:txBody>
      </p:sp>
    </p:spTree>
  </p:cSld>
  <p:clrMapOvr>
    <a:masterClrMapping/>
  </p:clrMapOvr>
  <p:timing/>
</p:sld>
</file>

<file path=ppt/slides/slide136.xml><?xml version="1.0" encoding="utf-8"?>
<p:sld xmlns:a="http://schemas.openxmlformats.org/drawingml/2006/main" xmlns:r="http://schemas.openxmlformats.org/officeDocument/2006/relationships" xmlns:p="http://schemas.openxmlformats.org/presentationml/2006/main" showMasterSp="1">
  <p:cSld>
    <p:spTree>
      <p:nvGrpSpPr>
        <p:cNvPr id="568" name=""/>
        <p:cNvGrpSpPr/>
        <p:nvPr/>
      </p:nvGrpSpPr>
      <p:grpSpPr>
        <a:xfrm rot="0">
          <a:off x="0" y="0"/>
          <a:ext cx="0" cy="0"/>
          <a:chOff x="0" y="0"/>
          <a:chExt cx="0" cy="0"/>
        </a:xfrm>
      </p:grpSpPr>
      <p:grpSp>
        <p:nvGrpSpPr>
          <p:cNvPr id="569" name=""/>
          <p:cNvGrpSpPr/>
          <p:nvPr/>
        </p:nvGrpSpPr>
        <p:grpSpPr>
          <a:xfrm rot="0">
            <a:off x="304800" y="152400"/>
            <a:ext cx="8613775" cy="1146175"/>
            <a:chOff x="192" y="96"/>
            <a:chExt cx="5426" cy="722"/>
          </a:xfrm>
        </p:grpSpPr>
        <p:pic>
          <p:nvPicPr>
            <p:cNvPr id="2097155" name=""/>
            <p:cNvPicPr>
              <a:picLocks/>
            </p:cNvPicPr>
            <p:nvPr/>
          </p:nvPicPr>
          <p:blipFill>
            <a:blip xmlns:r="http://schemas.openxmlformats.org/officeDocument/2006/relationships" r:embed="rId1"/>
            <a:srcRect l="0" t="0" r="0" b="0"/>
            <a:stretch>
              <a:fillRect/>
            </a:stretch>
          </p:blipFill>
          <p:spPr>
            <a:xfrm rot="0">
              <a:off x="192" y="96"/>
              <a:ext cx="5426" cy="722"/>
            </a:xfrm>
            <a:prstGeom prst="rect"/>
            <a:noFill/>
            <a:ln>
              <a:noFill/>
            </a:ln>
          </p:spPr>
        </p:pic>
        <p:sp>
          <p:nvSpPr>
            <p:cNvPr id="1049070" name=""/>
            <p:cNvSpPr txBox="1"/>
            <p:nvPr/>
          </p:nvSpPr>
          <p:spPr>
            <a:xfrm rot="0">
              <a:off x="192" y="96"/>
              <a:ext cx="5424" cy="72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br/>
              <a:r>
                <a:rPr altLang="en-US" b="1" sz="4000" lang="en-US">
                  <a:latin typeface="Times New Roman" pitchFamily="18" charset="0"/>
                  <a:ea typeface="Times New Roman" pitchFamily="18" charset="0"/>
                </a:rPr>
                <a:t>6.2.1 </a:t>
              </a:r>
              <a:r>
                <a:rPr altLang="en-US" b="1" sz="4000" lang="en-US">
                  <a:latin typeface="Times New Roman" pitchFamily="18" charset="0"/>
                  <a:ea typeface="Times New Roman" pitchFamily="18" charset="0"/>
                </a:rPr>
                <a:t>Characteristics of   Face to Face and Telephone Conversation</a:t>
              </a:r>
              <a:br/>
              <a:endParaRPr altLang="en-US" sz="4000" lang="en-US"/>
            </a:p>
          </p:txBody>
        </p:sp>
      </p:grpSp>
      <p:sp>
        <p:nvSpPr>
          <p:cNvPr id="1049071" name=""/>
          <p:cNvSpPr/>
          <p:nvPr>
            <p:ph sz="full" idx="1"/>
          </p:nvPr>
        </p:nvSpPr>
        <p:spPr>
          <a:xfrm rot="0">
            <a:off x="76200" y="1447800"/>
            <a:ext cx="8915400" cy="47244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54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Characteristics   </a:t>
            </a:r>
            <a:r>
              <a:rPr altLang="en-US" b="1" lang="en-US">
                <a:latin typeface="Times New Roman" pitchFamily="18" charset="0"/>
                <a:ea typeface="Times New Roman" pitchFamily="18" charset="0"/>
              </a:rPr>
              <a:t>of   Face-To-Face   Conversation</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In your business life you will probably spend </a:t>
            </a:r>
            <a:r>
              <a:rPr altLang="en-US" b="1" lang="en-US">
                <a:solidFill>
                  <a:srgbClr val="FF0000"/>
                </a:solidFill>
                <a:latin typeface="Times New Roman" pitchFamily="18" charset="0"/>
                <a:ea typeface="Times New Roman" pitchFamily="18" charset="0"/>
              </a:rPr>
              <a:t>much more of your time </a:t>
            </a:r>
            <a:r>
              <a:rPr altLang="en-US" b="1" lang="en-US">
                <a:solidFill>
                  <a:srgbClr val="0070C0"/>
                </a:solidFill>
                <a:latin typeface="Times New Roman" pitchFamily="18" charset="0"/>
                <a:ea typeface="Times New Roman" pitchFamily="18" charset="0"/>
              </a:rPr>
              <a:t>talking and listening to colleagues and clients</a:t>
            </a:r>
            <a:r>
              <a:rPr altLang="en-US" b="1" lang="en-US">
                <a:latin typeface="Times New Roman" pitchFamily="18" charset="0"/>
                <a:ea typeface="Times New Roman" pitchFamily="18" charset="0"/>
              </a:rPr>
              <a:t> </a:t>
            </a:r>
            <a:r>
              <a:rPr altLang="en-US" b="1" lang="en-US">
                <a:solidFill>
                  <a:srgbClr val="7030A0"/>
                </a:solidFill>
                <a:latin typeface="Times New Roman" pitchFamily="18" charset="0"/>
                <a:ea typeface="Times New Roman" pitchFamily="18" charset="0"/>
              </a:rPr>
              <a:t>than writing and listening to colleagues and clients.</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To achieve co-operation and effective teamwork, </a:t>
            </a:r>
            <a:r>
              <a:rPr altLang="en-US" b="1" lang="en-US">
                <a:solidFill>
                  <a:srgbClr val="FF0000"/>
                </a:solidFill>
                <a:latin typeface="Times New Roman" pitchFamily="18" charset="0"/>
                <a:ea typeface="Times New Roman" pitchFamily="18" charset="0"/>
              </a:rPr>
              <a:t>good human relations skills must be developed</a:t>
            </a:r>
            <a:r>
              <a:rPr altLang="en-US" b="1" lang="en-US">
                <a:latin typeface="Times New Roman" pitchFamily="18" charset="0"/>
                <a:ea typeface="Times New Roman" pitchFamily="18" charset="0"/>
              </a:rPr>
              <a:t>. </a:t>
            </a:r>
          </a:p>
          <a:p>
            <a:pPr eaLnBrk="1" hangingPunct="1" indent="0" latinLnBrk="1" lvl="0" marL="0">
              <a:buFont typeface="Wingdings" pitchFamily="2" charset="2"/>
              <a:buChar char="v"/>
            </a:pPr>
            <a:endParaRPr altLang="en-US" lang="en-US"/>
          </a:p>
        </p:txBody>
      </p:sp>
      <p:sp>
        <p:nvSpPr>
          <p:cNvPr id="104907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136</a:t>
            </a:fld>
            <a:endParaRPr altLang="en-US" sz="1200" lang="en-US">
              <a:solidFill>
                <a:srgbClr val="898989"/>
              </a:solidFill>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showMasterSp="1">
  <p:cSld>
    <p:spTree>
      <p:nvGrpSpPr>
        <p:cNvPr id="570" name=""/>
        <p:cNvGrpSpPr/>
        <p:nvPr/>
      </p:nvGrpSpPr>
      <p:grpSpPr>
        <a:xfrm rot="0">
          <a:off x="0" y="0"/>
          <a:ext cx="0" cy="0"/>
          <a:chOff x="0" y="0"/>
          <a:chExt cx="0" cy="0"/>
        </a:xfrm>
      </p:grpSpPr>
      <p:sp>
        <p:nvSpPr>
          <p:cNvPr id="1049073" name=""/>
          <p:cNvSpPr/>
          <p:nvPr>
            <p:ph type="title" sz="full" idx="0"/>
          </p:nvPr>
        </p:nvSpPr>
        <p:spPr>
          <a:xfrm rot="0">
            <a:off x="152400" y="76200"/>
            <a:ext cx="8839200" cy="10668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27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Face – to – face communication can take a variety of forms:</a:t>
            </a:r>
            <a:br/>
            <a:endParaRPr altLang="en-US" sz="4000" lang="en-US"/>
          </a:p>
        </p:txBody>
      </p:sp>
      <p:grpSp>
        <p:nvGrpSpPr>
          <p:cNvPr id="571" name=""/>
          <p:cNvGrpSpPr/>
          <p:nvPr/>
        </p:nvGrpSpPr>
        <p:grpSpPr>
          <a:xfrm rot="0">
            <a:off x="152400" y="1146175"/>
            <a:ext cx="8766175" cy="5102225"/>
            <a:chOff x="96" y="722"/>
            <a:chExt cx="5522" cy="3214"/>
          </a:xfrm>
        </p:grpSpPr>
        <p:pic>
          <p:nvPicPr>
            <p:cNvPr id="2097156" name=""/>
            <p:cNvPicPr>
              <a:picLocks/>
            </p:cNvPicPr>
            <p:nvPr/>
          </p:nvPicPr>
          <p:blipFill>
            <a:blip xmlns:r="http://schemas.openxmlformats.org/officeDocument/2006/relationships" r:embed="rId1"/>
            <a:srcRect l="0" t="0" r="0" b="0"/>
            <a:stretch>
              <a:fillRect/>
            </a:stretch>
          </p:blipFill>
          <p:spPr>
            <a:xfrm rot="0">
              <a:off x="96" y="722"/>
              <a:ext cx="5522" cy="3214"/>
            </a:xfrm>
            <a:prstGeom prst="rect"/>
            <a:noFill/>
            <a:ln>
              <a:noFill/>
            </a:ln>
          </p:spPr>
        </p:pic>
        <p:sp>
          <p:nvSpPr>
            <p:cNvPr id="1049074" name=""/>
            <p:cNvSpPr txBox="1"/>
            <p:nvPr/>
          </p:nvSpPr>
          <p:spPr>
            <a:xfrm rot="0">
              <a:off x="96" y="720"/>
              <a:ext cx="5520" cy="3216"/>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Private </a:t>
              </a:r>
              <a:r>
                <a:rPr altLang="en-US" b="1" sz="3200" lang="en-US">
                  <a:solidFill>
                    <a:srgbClr val="0070C0"/>
                  </a:solidFill>
                  <a:latin typeface="Times New Roman" pitchFamily="18" charset="0"/>
                  <a:ea typeface="Times New Roman" pitchFamily="18" charset="0"/>
                </a:rPr>
                <a:t>discussion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A conversation over lunch</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A gossip in the lift</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A chance meeting in the corridor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An informal gathering of staff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Instructing subordinates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Dealing with clients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Formal meetings </a:t>
              </a:r>
            </a:p>
            <a:p>
              <a:pPr eaLnBrk="1" hangingPunct="1" indent="-342900" latinLnBrk="1" lvl="0" marL="342900">
                <a:lnSpc>
                  <a:spcPct val="90000"/>
                </a:lnSpc>
                <a:spcBef>
                  <a:spcPct val="20000"/>
                </a:spcBef>
                <a:buFont typeface="Wingdings" pitchFamily="2" charset="2"/>
                <a:buChar char="Ø"/>
              </a:pPr>
              <a:r>
                <a:rPr altLang="en-US" b="1" sz="3200" lang="en-US">
                  <a:solidFill>
                    <a:srgbClr val="0070C0"/>
                  </a:solidFill>
                  <a:latin typeface="Times New Roman" pitchFamily="18" charset="0"/>
                  <a:ea typeface="Times New Roman" pitchFamily="18" charset="0"/>
                </a:rPr>
                <a:t>Interviews/ seminars</a:t>
              </a:r>
            </a:p>
            <a:p>
              <a:pPr eaLnBrk="1" hangingPunct="1" indent="-342900" latinLnBrk="1" lvl="0" marL="342900">
                <a:lnSpc>
                  <a:spcPct val="90000"/>
                </a:lnSpc>
                <a:spcBef>
                  <a:spcPct val="20000"/>
                </a:spcBef>
                <a:buChar char="•"/>
              </a:pPr>
              <a:endParaRPr altLang="en-US" sz="3200" lang="en-US"/>
            </a:p>
          </p:txBody>
        </p:sp>
      </p:grpSp>
      <p:sp>
        <p:nvSpPr>
          <p:cNvPr id="104907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137</a:t>
            </a:fld>
            <a:endParaRPr altLang="en-US" sz="1200" lang="en-US">
              <a:solidFill>
                <a:srgbClr val="898989"/>
              </a:solidFill>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showMasterSp="1">
  <p:cSld>
    <p:spTree>
      <p:nvGrpSpPr>
        <p:cNvPr id="572" name=""/>
        <p:cNvGrpSpPr/>
        <p:nvPr/>
      </p:nvGrpSpPr>
      <p:grpSpPr>
        <a:xfrm rot="0">
          <a:off x="0" y="0"/>
          <a:ext cx="0" cy="0"/>
          <a:chOff x="0" y="0"/>
          <a:chExt cx="0" cy="0"/>
        </a:xfrm>
      </p:grpSpPr>
      <p:sp>
        <p:nvSpPr>
          <p:cNvPr id="1049076" name=""/>
          <p:cNvSpPr/>
          <p:nvPr>
            <p:ph type="title" sz="full" idx="0"/>
          </p:nvPr>
        </p:nvSpPr>
        <p:spPr>
          <a:xfrm rot="0">
            <a:off x="152400" y="76200"/>
            <a:ext cx="8839200" cy="914400"/>
          </a:xfrm>
          <a:prstGeom prst="rect"/>
          <a:gradFill rotWithShape="1">
            <a:gsLst>
              <a:gs pos="0">
                <a:srgbClr val="5A7A08">
                  <a:alpha val="100000"/>
                </a:srgbClr>
              </a:gs>
              <a:gs pos="0">
                <a:srgbClr val="5A7A08">
                  <a:alpha val="100000"/>
                </a:srgbClr>
              </a:gs>
              <a:gs pos="50000">
                <a:srgbClr val="83B111">
                  <a:alpha val="100000"/>
                </a:srgbClr>
              </a:gs>
              <a:gs pos="100000">
                <a:srgbClr val="9DD317">
                  <a:alpha val="100000"/>
                </a:srgbClr>
              </a:gs>
              <a:gs pos="100000">
                <a:srgbClr val="9DD317">
                  <a:alpha val="100000"/>
                </a:srgbClr>
              </a:gs>
            </a:gsLst>
            <a:lin ang="81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The </a:t>
            </a:r>
            <a:r>
              <a:rPr altLang="en-US" b="1" sz="3600" lang="en-US">
                <a:latin typeface="Times New Roman" pitchFamily="18" charset="0"/>
                <a:ea typeface="Times New Roman" pitchFamily="18" charset="0"/>
              </a:rPr>
              <a:t>characteristics of face-to-face communication:</a:t>
            </a:r>
            <a:br/>
            <a:endParaRPr altLang="en-US" sz="4000" lang="en-US"/>
          </a:p>
        </p:txBody>
      </p:sp>
      <p:sp>
        <p:nvSpPr>
          <p:cNvPr id="1049077" name=""/>
          <p:cNvSpPr/>
          <p:nvPr>
            <p:ph sz="full" idx="1"/>
          </p:nvPr>
        </p:nvSpPr>
        <p:spPr>
          <a:xfrm rot="0">
            <a:off x="228600" y="1143000"/>
            <a:ext cx="8763000" cy="4983162"/>
          </a:xfrm>
          <a:prstGeom prst="rect"/>
          <a:gradFill rotWithShape="1">
            <a:gsLst>
              <a:gs pos="0">
                <a:srgbClr val="FFC8AD">
                  <a:alpha val="100000"/>
                </a:srgbClr>
              </a:gs>
              <a:gs pos="0">
                <a:srgbClr val="FFC8AD">
                  <a:alpha val="100000"/>
                </a:srgbClr>
              </a:gs>
              <a:gs pos="50000">
                <a:srgbClr val="FFDCCB">
                  <a:alpha val="100000"/>
                </a:srgbClr>
              </a:gs>
              <a:gs pos="100000">
                <a:srgbClr val="FFEDE5">
                  <a:alpha val="100000"/>
                </a:srgbClr>
              </a:gs>
              <a:gs pos="100000">
                <a:srgbClr val="FFEDE5">
                  <a:alpha val="100000"/>
                </a:srgbClr>
              </a:gs>
            </a:gsLst>
            <a:lin ang="54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a:t>
            </a:r>
            <a:r>
              <a:rPr altLang="en-US" b="1" lang="en-US">
                <a:latin typeface="Times New Roman" pitchFamily="18" charset="0"/>
                <a:ea typeface="Times New Roman" pitchFamily="18" charset="0"/>
              </a:rPr>
              <a:t>takes </a:t>
            </a:r>
            <a:r>
              <a:rPr altLang="en-US" b="1" lang="en-US">
                <a:solidFill>
                  <a:srgbClr val="FF0000"/>
                </a:solidFill>
                <a:latin typeface="Times New Roman" pitchFamily="18" charset="0"/>
                <a:ea typeface="Times New Roman" pitchFamily="18" charset="0"/>
              </a:rPr>
              <a:t>different forms</a:t>
            </a:r>
            <a:r>
              <a:rPr altLang="en-US" b="1" lang="en-US">
                <a:latin typeface="Times New Roman" pitchFamily="18" charset="0"/>
                <a:ea typeface="Times New Roman" pitchFamily="18" charset="0"/>
              </a:rPr>
              <a:t> like </a:t>
            </a:r>
            <a:r>
              <a:rPr altLang="en-US" b="1" lang="en-US">
                <a:solidFill>
                  <a:srgbClr val="FF0000"/>
                </a:solidFill>
                <a:latin typeface="Times New Roman" pitchFamily="18" charset="0"/>
                <a:ea typeface="Times New Roman" pitchFamily="18" charset="0"/>
              </a:rPr>
              <a:t>private </a:t>
            </a:r>
            <a:r>
              <a:rPr altLang="en-US" b="1" lang="en-US">
                <a:solidFill>
                  <a:srgbClr val="FF0000"/>
                </a:solidFill>
                <a:latin typeface="Times New Roman" pitchFamily="18" charset="0"/>
                <a:ea typeface="Times New Roman" pitchFamily="18" charset="0"/>
              </a:rPr>
              <a:t>discussion</a:t>
            </a:r>
            <a:r>
              <a:rPr altLang="en-US" b="1" lang="en-US">
                <a:solidFill>
                  <a:srgbClr val="FF0000"/>
                </a:solidFill>
                <a:latin typeface="Times New Roman" pitchFamily="18" charset="0"/>
                <a:ea typeface="Times New Roman" pitchFamily="18" charset="0"/>
              </a:rPr>
              <a:t> </a:t>
            </a:r>
            <a:r>
              <a:rPr altLang="en-US" b="1" lang="en-US">
                <a:latin typeface="Times New Roman" pitchFamily="18" charset="0"/>
                <a:ea typeface="Times New Roman" pitchFamily="18" charset="0"/>
              </a:rPr>
              <a:t>, etc.,</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a:t>
            </a:r>
            <a:r>
              <a:rPr altLang="en-US" b="1" lang="en-US">
                <a:solidFill>
                  <a:srgbClr val="FF0000"/>
                </a:solidFill>
                <a:latin typeface="Times New Roman" pitchFamily="18" charset="0"/>
                <a:ea typeface="Times New Roman" pitchFamily="18" charset="0"/>
              </a:rPr>
              <a:t>requires two groups</a:t>
            </a:r>
            <a:r>
              <a:rPr altLang="en-US" b="1" lang="en-US">
                <a:latin typeface="Times New Roman" pitchFamily="18" charset="0"/>
                <a:ea typeface="Times New Roman" pitchFamily="18" charset="0"/>
              </a:rPr>
              <a:t>, speaker and listener,</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is </a:t>
            </a:r>
            <a:r>
              <a:rPr altLang="en-US" b="1" lang="en-US">
                <a:solidFill>
                  <a:srgbClr val="0070C0"/>
                </a:solidFill>
                <a:latin typeface="Times New Roman" pitchFamily="18" charset="0"/>
                <a:ea typeface="Times New Roman" pitchFamily="18" charset="0"/>
              </a:rPr>
              <a:t>natural for the parties </a:t>
            </a:r>
            <a:r>
              <a:rPr altLang="en-US" b="1" lang="en-US">
                <a:latin typeface="Times New Roman" pitchFamily="18" charset="0"/>
                <a:ea typeface="Times New Roman" pitchFamily="18" charset="0"/>
              </a:rPr>
              <a:t>involved in it.</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is </a:t>
            </a:r>
            <a:r>
              <a:rPr altLang="en-US" b="1" lang="en-US">
                <a:solidFill>
                  <a:srgbClr val="00B050"/>
                </a:solidFill>
                <a:latin typeface="Times New Roman" pitchFamily="18" charset="0"/>
                <a:ea typeface="Times New Roman" pitchFamily="18" charset="0"/>
              </a:rPr>
              <a:t>supported by non-verbal cues</a:t>
            </a:r>
            <a:r>
              <a:rPr altLang="en-US" b="1" lang="en-US">
                <a:latin typeface="Times New Roman" pitchFamily="18" charset="0"/>
                <a:ea typeface="Times New Roman" pitchFamily="18" charset="0"/>
              </a:rPr>
              <a:t>.</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is </a:t>
            </a:r>
            <a:r>
              <a:rPr altLang="en-US" b="1" lang="en-US">
                <a:solidFill>
                  <a:srgbClr val="FF0000"/>
                </a:solidFill>
                <a:latin typeface="Times New Roman" pitchFamily="18" charset="0"/>
                <a:ea typeface="Times New Roman" pitchFamily="18" charset="0"/>
              </a:rPr>
              <a:t>supplemented by verbal language.</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provides </a:t>
            </a:r>
            <a:r>
              <a:rPr altLang="en-US" b="1" lang="en-US">
                <a:solidFill>
                  <a:srgbClr val="0070C0"/>
                </a:solidFill>
                <a:latin typeface="Times New Roman" pitchFamily="18" charset="0"/>
                <a:ea typeface="Times New Roman" pitchFamily="18" charset="0"/>
              </a:rPr>
              <a:t>immediate feedback</a:t>
            </a:r>
            <a:r>
              <a:rPr altLang="en-US" b="1" lang="en-US">
                <a:latin typeface="Times New Roman" pitchFamily="18" charset="0"/>
                <a:ea typeface="Times New Roman" pitchFamily="18" charset="0"/>
              </a:rPr>
              <a:t>.</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It needs </a:t>
            </a:r>
            <a:r>
              <a:rPr altLang="en-US" b="1" lang="en-US">
                <a:solidFill>
                  <a:srgbClr val="7030A0"/>
                </a:solidFill>
                <a:latin typeface="Times New Roman" pitchFamily="18" charset="0"/>
                <a:ea typeface="Times New Roman" pitchFamily="18" charset="0"/>
              </a:rPr>
              <a:t>no charge for conversation</a:t>
            </a:r>
            <a:r>
              <a:rPr altLang="en-US" b="1" lang="en-US">
                <a:latin typeface="Times New Roman" pitchFamily="18" charset="0"/>
                <a:ea typeface="Times New Roman" pitchFamily="18" charset="0"/>
              </a:rPr>
              <a:t>.</a:t>
            </a:r>
          </a:p>
          <a:p>
            <a:pPr eaLnBrk="1" hangingPunct="1" latinLnBrk="1" lvl="0">
              <a:lnSpc>
                <a:spcPct val="90000"/>
              </a:lnSpc>
              <a:buFont typeface="Wingdings" pitchFamily="2" charset="2"/>
              <a:buChar char="ü"/>
            </a:pPr>
            <a:r>
              <a:rPr altLang="en-US" b="1" lang="en-US">
                <a:latin typeface="Times New Roman" pitchFamily="18" charset="0"/>
                <a:ea typeface="Times New Roman" pitchFamily="18" charset="0"/>
              </a:rPr>
              <a:t>More </a:t>
            </a:r>
            <a:r>
              <a:rPr altLang="en-US" b="1" lang="en-US">
                <a:solidFill>
                  <a:srgbClr val="FF0000"/>
                </a:solidFill>
                <a:latin typeface="Times New Roman" pitchFamily="18" charset="0"/>
                <a:ea typeface="Times New Roman" pitchFamily="18" charset="0"/>
              </a:rPr>
              <a:t>reliable and effective</a:t>
            </a:r>
            <a:r>
              <a:rPr altLang="en-US" b="1" lang="en-US">
                <a:latin typeface="Times New Roman" pitchFamily="18" charset="0"/>
                <a:ea typeface="Times New Roman" pitchFamily="18" charset="0"/>
              </a:rPr>
              <a:t>.</a:t>
            </a:r>
          </a:p>
          <a:p>
            <a:pPr eaLnBrk="1" hangingPunct="1" latinLnBrk="1" lvl="0">
              <a:lnSpc>
                <a:spcPct val="90000"/>
              </a:lnSpc>
            </a:pPr>
            <a:endParaRPr altLang="en-US" b="1" i="1" lang="en-US">
              <a:solidFill>
                <a:srgbClr val="00B0F0"/>
              </a:solidFill>
              <a:latin typeface="Times New Roman" pitchFamily="18" charset="0"/>
              <a:ea typeface="Times New Roman" pitchFamily="18" charset="0"/>
            </a:endParaRPr>
          </a:p>
        </p:txBody>
      </p:sp>
      <p:sp>
        <p:nvSpPr>
          <p:cNvPr id="104907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138</a:t>
            </a:fld>
            <a:endParaRPr altLang="en-US" sz="1200" lang="en-US">
              <a:solidFill>
                <a:srgbClr val="898989"/>
              </a:solidFill>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showMasterSp="1">
  <p:cSld>
    <p:spTree>
      <p:nvGrpSpPr>
        <p:cNvPr id="573" name=""/>
        <p:cNvGrpSpPr/>
        <p:nvPr/>
      </p:nvGrpSpPr>
      <p:grpSpPr>
        <a:xfrm rot="0">
          <a:off x="0" y="0"/>
          <a:ext cx="0" cy="0"/>
          <a:chOff x="0" y="0"/>
          <a:chExt cx="0" cy="0"/>
        </a:xfrm>
      </p:grpSpPr>
      <p:sp>
        <p:nvSpPr>
          <p:cNvPr id="1049079" name=""/>
          <p:cNvSpPr/>
          <p:nvPr>
            <p:ph type="title" sz="full" idx="0"/>
          </p:nvPr>
        </p:nvSpPr>
        <p:spPr>
          <a:xfrm rot="0">
            <a:off x="152400" y="76200"/>
            <a:ext cx="88392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Characteristics </a:t>
            </a:r>
            <a:r>
              <a:rPr altLang="en-US" b="1" sz="3600" lang="en-US">
                <a:latin typeface="Times New Roman" pitchFamily="18" charset="0"/>
                <a:ea typeface="Times New Roman" pitchFamily="18" charset="0"/>
              </a:rPr>
              <a:t>of Telephone Conversation</a:t>
            </a:r>
            <a:br/>
            <a:endParaRPr altLang="en-US" sz="4000" lang="en-US"/>
          </a:p>
        </p:txBody>
      </p:sp>
      <p:sp>
        <p:nvSpPr>
          <p:cNvPr id="1049080" name=""/>
          <p:cNvSpPr/>
          <p:nvPr>
            <p:ph sz="full" idx="1"/>
          </p:nvPr>
        </p:nvSpPr>
        <p:spPr>
          <a:xfrm rot="0">
            <a:off x="152400" y="1143000"/>
            <a:ext cx="8839200" cy="5257800"/>
          </a:xfrm>
          <a:prstGeom prst="rect"/>
          <a:solidFill>
            <a:srgbClr val="FFF3C5">
              <a:alpha val="100000"/>
            </a:srgb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lang="en-US">
                <a:latin typeface="Times New Roman" pitchFamily="18" charset="0"/>
                <a:ea typeface="Times New Roman" pitchFamily="18" charset="0"/>
              </a:rPr>
              <a:t>It </a:t>
            </a:r>
            <a:r>
              <a:rPr altLang="en-US" b="1" lang="en-US">
                <a:solidFill>
                  <a:srgbClr val="FF0000"/>
                </a:solidFill>
                <a:latin typeface="Times New Roman" pitchFamily="18" charset="0"/>
                <a:ea typeface="Times New Roman" pitchFamily="18" charset="0"/>
              </a:rPr>
              <a:t>requires electronic device</a:t>
            </a:r>
            <a:r>
              <a:rPr altLang="en-US" b="1" lang="en-US">
                <a:latin typeface="Times New Roman" pitchFamily="18" charset="0"/>
                <a:ea typeface="Times New Roman" pitchFamily="18" charset="0"/>
              </a:rPr>
              <a:t>-telephone</a:t>
            </a:r>
          </a:p>
          <a:p>
            <a:pPr eaLnBrk="1" hangingPunct="1" latinLnBrk="1" lvl="0">
              <a:buFont typeface="Wingdings" pitchFamily="2" charset="2"/>
              <a:buChar char="ü"/>
            </a:pPr>
            <a:r>
              <a:rPr altLang="en-US" b="1" lang="en-US">
                <a:latin typeface="Times New Roman" pitchFamily="18" charset="0"/>
                <a:ea typeface="Times New Roman" pitchFamily="18" charset="0"/>
              </a:rPr>
              <a:t>It </a:t>
            </a:r>
            <a:r>
              <a:rPr altLang="en-US" b="1" lang="en-US">
                <a:solidFill>
                  <a:srgbClr val="0070C0"/>
                </a:solidFill>
                <a:latin typeface="Times New Roman" pitchFamily="18" charset="0"/>
                <a:ea typeface="Times New Roman" pitchFamily="18" charset="0"/>
              </a:rPr>
              <a:t>requires two people </a:t>
            </a:r>
            <a:r>
              <a:rPr altLang="en-US" b="1" lang="en-US">
                <a:latin typeface="Times New Roman" pitchFamily="18" charset="0"/>
                <a:ea typeface="Times New Roman" pitchFamily="18" charset="0"/>
              </a:rPr>
              <a:t>to involve –the caller and the receiver</a:t>
            </a:r>
          </a:p>
          <a:p>
            <a:pPr eaLnBrk="1" hangingPunct="1" latinLnBrk="1" lvl="0">
              <a:buFont typeface="Wingdings" pitchFamily="2" charset="2"/>
              <a:buChar char="ü"/>
            </a:pPr>
            <a:r>
              <a:rPr altLang="en-US" b="1" lang="en-US">
                <a:latin typeface="Times New Roman" pitchFamily="18" charset="0"/>
                <a:ea typeface="Times New Roman" pitchFamily="18" charset="0"/>
              </a:rPr>
              <a:t>It is </a:t>
            </a:r>
            <a:r>
              <a:rPr altLang="en-US" b="1" lang="en-US">
                <a:solidFill>
                  <a:srgbClr val="FF0000"/>
                </a:solidFill>
                <a:latin typeface="Times New Roman" pitchFamily="18" charset="0"/>
                <a:ea typeface="Times New Roman" pitchFamily="18" charset="0"/>
              </a:rPr>
              <a:t>persuasive</a:t>
            </a:r>
          </a:p>
          <a:p>
            <a:pPr eaLnBrk="1" hangingPunct="1" latinLnBrk="1" lvl="0">
              <a:buFont typeface="Wingdings" pitchFamily="2" charset="2"/>
              <a:buChar char="ü"/>
            </a:pPr>
            <a:r>
              <a:rPr altLang="en-US" b="1" lang="en-US">
                <a:latin typeface="Times New Roman" pitchFamily="18" charset="0"/>
                <a:ea typeface="Times New Roman" pitchFamily="18" charset="0"/>
              </a:rPr>
              <a:t>It gives </a:t>
            </a:r>
            <a:r>
              <a:rPr altLang="en-US" b="1" lang="en-US">
                <a:solidFill>
                  <a:srgbClr val="00B0F0"/>
                </a:solidFill>
                <a:latin typeface="Times New Roman" pitchFamily="18" charset="0"/>
                <a:ea typeface="Times New Roman" pitchFamily="18" charset="0"/>
              </a:rPr>
              <a:t>immediate feedback</a:t>
            </a:r>
          </a:p>
          <a:p>
            <a:pPr eaLnBrk="1" hangingPunct="1" latinLnBrk="1" lvl="0">
              <a:buFont typeface="Wingdings" pitchFamily="2" charset="2"/>
              <a:buChar char="ü"/>
            </a:pPr>
            <a:r>
              <a:rPr altLang="en-US" b="1" lang="en-US">
                <a:latin typeface="Times New Roman" pitchFamily="18" charset="0"/>
                <a:ea typeface="Times New Roman" pitchFamily="18" charset="0"/>
              </a:rPr>
              <a:t>It needs </a:t>
            </a:r>
            <a:r>
              <a:rPr altLang="en-US" b="1" lang="en-US">
                <a:solidFill>
                  <a:srgbClr val="FF0000"/>
                </a:solidFill>
                <a:latin typeface="Times New Roman" pitchFamily="18" charset="0"/>
                <a:ea typeface="Times New Roman" pitchFamily="18" charset="0"/>
              </a:rPr>
              <a:t>charge for conversation</a:t>
            </a:r>
          </a:p>
          <a:p>
            <a:pPr eaLnBrk="1" hangingPunct="1" latinLnBrk="1" lvl="0">
              <a:buFont typeface="Wingdings" pitchFamily="2" charset="2"/>
              <a:buChar char="ü"/>
            </a:pPr>
            <a:r>
              <a:rPr altLang="en-US" b="1" lang="en-US">
                <a:latin typeface="Times New Roman" pitchFamily="18" charset="0"/>
                <a:ea typeface="Times New Roman" pitchFamily="18" charset="0"/>
              </a:rPr>
              <a:t>Overcomes </a:t>
            </a:r>
            <a:r>
              <a:rPr altLang="en-US" b="1" lang="en-US">
                <a:solidFill>
                  <a:srgbClr val="7030A0"/>
                </a:solidFill>
                <a:latin typeface="Times New Roman" pitchFamily="18" charset="0"/>
                <a:ea typeface="Times New Roman" pitchFamily="18" charset="0"/>
              </a:rPr>
              <a:t>the limitation of distance</a:t>
            </a:r>
          </a:p>
          <a:p>
            <a:pPr eaLnBrk="1" hangingPunct="1" latinLnBrk="1" lvl="0">
              <a:buFont typeface="Wingdings" pitchFamily="2" charset="2"/>
              <a:buChar char="ü"/>
            </a:pPr>
            <a:r>
              <a:rPr altLang="en-US" b="1" lang="en-US">
                <a:latin typeface="Times New Roman" pitchFamily="18" charset="0"/>
                <a:ea typeface="Times New Roman" pitchFamily="18" charset="0"/>
              </a:rPr>
              <a:t>Sharing of information with in a </a:t>
            </a:r>
            <a:r>
              <a:rPr altLang="en-US" b="1" lang="en-US">
                <a:solidFill>
                  <a:srgbClr val="FF0000"/>
                </a:solidFill>
                <a:latin typeface="Times New Roman" pitchFamily="18" charset="0"/>
                <a:ea typeface="Times New Roman" pitchFamily="18" charset="0"/>
              </a:rPr>
              <a:t>very short period of time</a:t>
            </a:r>
          </a:p>
          <a:p>
            <a:pPr eaLnBrk="1" hangingPunct="1" latinLnBrk="1" lvl="0"/>
            <a:endParaRPr altLang="en-US" b="1" i="1" lang="en-US">
              <a:solidFill>
                <a:srgbClr val="99A6AE"/>
              </a:solidFill>
            </a:endParaRPr>
          </a:p>
        </p:txBody>
      </p:sp>
      <p:sp>
        <p:nvSpPr>
          <p:cNvPr id="104908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139</a:t>
            </a:fld>
            <a:endParaRPr altLang="en-US" sz="1200" lang="en-US">
              <a:solidFill>
                <a:srgbClr val="898989"/>
              </a:solidFill>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showMasterSp="1">
  <p:cSld>
    <p:spTree>
      <p:nvGrpSpPr>
        <p:cNvPr id="574" name=""/>
        <p:cNvGrpSpPr/>
        <p:nvPr/>
      </p:nvGrpSpPr>
      <p:grpSpPr>
        <a:xfrm rot="0">
          <a:off x="0" y="0"/>
          <a:ext cx="0" cy="0"/>
          <a:chOff x="0" y="0"/>
          <a:chExt cx="0" cy="0"/>
        </a:xfrm>
      </p:grpSpPr>
      <p:sp>
        <p:nvSpPr>
          <p:cNvPr id="1049082" name=""/>
          <p:cNvSpPr/>
          <p:nvPr>
            <p:ph type="title" sz="full" idx="0"/>
          </p:nvPr>
        </p:nvSpPr>
        <p:spPr>
          <a:xfrm rot="0">
            <a:off x="228600" y="76200"/>
            <a:ext cx="8763000" cy="1143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b="1" sz="3200" lang="en-US">
                <a:latin typeface="Times New Roman" pitchFamily="18" charset="0"/>
                <a:ea typeface="Times New Roman" pitchFamily="18" charset="0"/>
              </a:rPr>
              <a:t>6.2.</a:t>
            </a:r>
            <a:r>
              <a:rPr altLang="en-US" b="1" sz="3600" lang="en-US">
                <a:latin typeface="Times New Roman" pitchFamily="18" charset="0"/>
                <a:ea typeface="Times New Roman" pitchFamily="18" charset="0"/>
              </a:rPr>
              <a:t>2 </a:t>
            </a:r>
            <a:r>
              <a:rPr altLang="en-US" b="1" sz="3600" lang="en-US">
                <a:latin typeface="Times New Roman" pitchFamily="18" charset="0"/>
                <a:ea typeface="Times New Roman" pitchFamily="18" charset="0"/>
              </a:rPr>
              <a:t>CHECKLISTS   FOR   EFFECTIVE   FACE – TO – FACE   COMMUNICATION</a:t>
            </a:r>
            <a:r>
              <a:rPr altLang="en-US" b="1" sz="4000" lang="en-US"/>
              <a:t>	</a:t>
            </a:r>
            <a:br/>
            <a:br/>
            <a:endParaRPr altLang="en-US" sz="4000" lang="en-US"/>
          </a:p>
        </p:txBody>
      </p:sp>
      <p:sp>
        <p:nvSpPr>
          <p:cNvPr id="1049083" name=""/>
          <p:cNvSpPr/>
          <p:nvPr>
            <p:ph sz="full" idx="1"/>
          </p:nvPr>
        </p:nvSpPr>
        <p:spPr>
          <a:xfrm rot="0">
            <a:off x="152400" y="1447800"/>
            <a:ext cx="8839200" cy="4876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Plan </a:t>
            </a:r>
            <a:r>
              <a:rPr altLang="en-US" b="1" lang="en-US">
                <a:solidFill>
                  <a:srgbClr val="FF0000"/>
                </a:solidFill>
                <a:latin typeface="Times New Roman" pitchFamily="18" charset="0"/>
                <a:ea typeface="Times New Roman" pitchFamily="18" charset="0"/>
              </a:rPr>
              <a:t>supporting notes</a:t>
            </a:r>
            <a:r>
              <a:rPr altLang="en-US" b="1" lang="en-US">
                <a:latin typeface="Times New Roman" pitchFamily="18" charset="0"/>
                <a:ea typeface="Times New Roman" pitchFamily="18" charset="0"/>
              </a:rPr>
              <a:t> and gather any relevant documents. </a:t>
            </a:r>
          </a:p>
          <a:p>
            <a:pPr eaLnBrk="1" hangingPunct="1" latinLnBrk="1" lvl="0">
              <a:buFont typeface="Wingdings" pitchFamily="2" charset="2"/>
              <a:buChar char="Ø"/>
            </a:pPr>
            <a:r>
              <a:rPr altLang="en-US" b="1" lang="en-US">
                <a:latin typeface="Times New Roman" pitchFamily="18" charset="0"/>
                <a:ea typeface="Times New Roman" pitchFamily="18" charset="0"/>
              </a:rPr>
              <a:t>Consider </a:t>
            </a:r>
            <a:r>
              <a:rPr altLang="en-US" b="1" lang="en-US">
                <a:solidFill>
                  <a:srgbClr val="FF0000"/>
                </a:solidFill>
                <a:latin typeface="Times New Roman" pitchFamily="18" charset="0"/>
                <a:ea typeface="Times New Roman" pitchFamily="18" charset="0"/>
              </a:rPr>
              <a:t>your </a:t>
            </a:r>
            <a:r>
              <a:rPr altLang="en-US" b="1" lang="en-US">
                <a:solidFill>
                  <a:srgbClr val="FF0000"/>
                </a:solidFill>
                <a:latin typeface="Times New Roman" pitchFamily="18" charset="0"/>
                <a:ea typeface="Times New Roman" pitchFamily="18" charset="0"/>
              </a:rPr>
              <a:t>audience</a:t>
            </a:r>
            <a:r>
              <a:rPr altLang="en-US" b="1" lang="en-US">
                <a:latin typeface="Times New Roman" pitchFamily="18" charset="0"/>
                <a:ea typeface="Times New Roman" pitchFamily="18" charset="0"/>
              </a:rPr>
              <a:t>.</a:t>
            </a:r>
          </a:p>
          <a:p>
            <a:pPr eaLnBrk="1" hangingPunct="1" latinLnBrk="1" lvl="0">
              <a:buFont typeface="Wingdings" pitchFamily="2" charset="2"/>
              <a:buChar char="Ø"/>
            </a:pPr>
            <a:r>
              <a:rPr altLang="en-US" b="1" lang="en-US">
                <a:latin typeface="Times New Roman" pitchFamily="18" charset="0"/>
                <a:ea typeface="Times New Roman" pitchFamily="18" charset="0"/>
              </a:rPr>
              <a:t>Speak </a:t>
            </a:r>
            <a:r>
              <a:rPr altLang="en-US" b="1" lang="en-US">
                <a:solidFill>
                  <a:srgbClr val="0070C0"/>
                </a:solidFill>
                <a:latin typeface="Times New Roman" pitchFamily="18" charset="0"/>
                <a:ea typeface="Times New Roman" pitchFamily="18" charset="0"/>
              </a:rPr>
              <a:t>appropriately to the situation.</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Be open – minded </a:t>
            </a:r>
            <a:r>
              <a:rPr altLang="en-US" b="1" lang="en-US">
                <a:latin typeface="Times New Roman" pitchFamily="18" charset="0"/>
                <a:ea typeface="Times New Roman" pitchFamily="18" charset="0"/>
              </a:rPr>
              <a:t>– consider the matter from the other person’s point of view. </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Consider the location </a:t>
            </a:r>
            <a:r>
              <a:rPr altLang="en-US" b="1" lang="en-US">
                <a:latin typeface="Times New Roman" pitchFamily="18" charset="0"/>
                <a:ea typeface="Times New Roman" pitchFamily="18" charset="0"/>
              </a:rPr>
              <a:t>– you will feel </a:t>
            </a:r>
            <a:r>
              <a:rPr altLang="en-US" b="1" lang="en-US">
                <a:latin typeface="Times New Roman" pitchFamily="18" charset="0"/>
                <a:ea typeface="Times New Roman" pitchFamily="18" charset="0"/>
              </a:rPr>
              <a:t>more comfortable.</a:t>
            </a:r>
          </a:p>
          <a:p>
            <a:pPr eaLnBrk="1" hangingPunct="1" latinLnBrk="1" lvl="0"/>
            <a:endParaRPr altLang="en-US" lang="en-US"/>
          </a:p>
        </p:txBody>
      </p:sp>
      <p:sp>
        <p:nvSpPr>
          <p:cNvPr id="104908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140</a:t>
            </a:fld>
            <a:endParaRPr altLang="en-US" sz="1200" lang="en-US">
              <a:solidFill>
                <a:srgbClr val="898989"/>
              </a:solidFill>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showMasterSp="1">
  <p:cSld>
    <p:spTree>
      <p:nvGrpSpPr>
        <p:cNvPr id="575" name=""/>
        <p:cNvGrpSpPr/>
        <p:nvPr/>
      </p:nvGrpSpPr>
      <p:grpSpPr>
        <a:xfrm rot="0">
          <a:off x="0" y="0"/>
          <a:ext cx="0" cy="0"/>
          <a:chOff x="0" y="0"/>
          <a:chExt cx="0" cy="0"/>
        </a:xfrm>
      </p:grpSpPr>
      <p:sp>
        <p:nvSpPr>
          <p:cNvPr id="1049085" name=""/>
          <p:cNvSpPr/>
          <p:nvPr>
            <p:ph type="title" sz="full" idx="0"/>
          </p:nvPr>
        </p:nvSpPr>
        <p:spPr>
          <a:xfrm rot="0">
            <a:off x="152400" y="152400"/>
            <a:ext cx="88392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algn="l" eaLnBrk="1" hangingPunct="1" latinLnBrk="1" lvl="0"/>
            <a:br/>
            <a:r>
              <a:rPr altLang="en-US" b="1" sz="3600" lang="en-US">
                <a:latin typeface="Times New Roman" pitchFamily="18" charset="0"/>
                <a:ea typeface="Times New Roman" pitchFamily="18" charset="0"/>
              </a:rPr>
              <a:t>6.2.3   </a:t>
            </a:r>
            <a:r>
              <a:rPr altLang="en-US" b="1" sz="3600" lang="en-US">
                <a:latin typeface="Times New Roman" pitchFamily="18" charset="0"/>
                <a:ea typeface="Times New Roman" pitchFamily="18" charset="0"/>
              </a:rPr>
              <a:t>TELEPHONE  </a:t>
            </a:r>
            <a:r>
              <a:rPr altLang="en-US" b="1" sz="3600" lang="en-US">
                <a:latin typeface="Times New Roman" pitchFamily="18" charset="0"/>
                <a:ea typeface="Times New Roman" pitchFamily="18" charset="0"/>
              </a:rPr>
              <a:t>CONVERSATION</a:t>
            </a:r>
            <a:br/>
            <a:endParaRPr altLang="en-US" sz="4000" lang="en-US"/>
          </a:p>
        </p:txBody>
      </p:sp>
      <p:sp>
        <p:nvSpPr>
          <p:cNvPr id="1049086" name=""/>
          <p:cNvSpPr/>
          <p:nvPr>
            <p:ph sz="full" idx="1"/>
          </p:nvPr>
        </p:nvSpPr>
        <p:spPr>
          <a:xfrm rot="0">
            <a:off x="76200" y="1066800"/>
            <a:ext cx="89916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ü"/>
            </a:pPr>
            <a:r>
              <a:rPr altLang="en-US" b="1" sz="3000" lang="en-US">
                <a:solidFill>
                  <a:srgbClr val="FF0000"/>
                </a:solidFill>
                <a:latin typeface="Times New Roman" pitchFamily="18" charset="0"/>
                <a:ea typeface="Times New Roman" pitchFamily="18" charset="0"/>
              </a:rPr>
              <a:t>Graham </a:t>
            </a:r>
            <a:r>
              <a:rPr altLang="en-US" b="1" sz="3000" lang="en-US">
                <a:solidFill>
                  <a:srgbClr val="FF0000"/>
                </a:solidFill>
                <a:latin typeface="Times New Roman" pitchFamily="18" charset="0"/>
                <a:ea typeface="Times New Roman" pitchFamily="18" charset="0"/>
              </a:rPr>
              <a:t>Bell </a:t>
            </a:r>
            <a:r>
              <a:rPr altLang="en-US" b="1" sz="3000" lang="en-US">
                <a:latin typeface="Times New Roman" pitchFamily="18" charset="0"/>
                <a:ea typeface="Times New Roman" pitchFamily="18" charset="0"/>
              </a:rPr>
              <a:t>made it possible for people.</a:t>
            </a:r>
          </a:p>
          <a:p>
            <a:pPr eaLnBrk="1" hangingPunct="1" latinLnBrk="1" lvl="0">
              <a:lnSpc>
                <a:spcPct val="90000"/>
              </a:lnSpc>
              <a:buFont typeface="Wingdings" pitchFamily="2" charset="2"/>
              <a:buChar char="ü"/>
            </a:pPr>
            <a:r>
              <a:rPr altLang="en-US" b="1" sz="3000" lang="en-US">
                <a:solidFill>
                  <a:srgbClr val="0070C0"/>
                </a:solidFill>
                <a:latin typeface="Times New Roman" pitchFamily="18" charset="0"/>
                <a:ea typeface="Times New Roman" pitchFamily="18" charset="0"/>
              </a:rPr>
              <a:t>Essential tool for business and social communication.</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Communication will be only as </a:t>
            </a:r>
            <a:r>
              <a:rPr altLang="en-US" b="1" sz="3000" lang="en-US">
                <a:solidFill>
                  <a:srgbClr val="FF0000"/>
                </a:solidFill>
                <a:latin typeface="Times New Roman" pitchFamily="18" charset="0"/>
                <a:ea typeface="Times New Roman" pitchFamily="18" charset="0"/>
              </a:rPr>
              <a:t>effective</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as your words and voice.</a:t>
            </a:r>
          </a:p>
          <a:p>
            <a:pPr eaLnBrk="1" hangingPunct="1" latinLnBrk="1" lvl="0">
              <a:lnSpc>
                <a:spcPct val="90000"/>
              </a:lnSpc>
              <a:buFont typeface="Wingdings" pitchFamily="2" charset="2"/>
              <a:buChar char="ü"/>
            </a:pPr>
            <a:r>
              <a:rPr altLang="en-US" b="1" sz="3000" lang="en-US">
                <a:solidFill>
                  <a:srgbClr val="7030A0"/>
                </a:solidFill>
                <a:latin typeface="Times New Roman" pitchFamily="18" charset="0"/>
                <a:ea typeface="Times New Roman" pitchFamily="18" charset="0"/>
              </a:rPr>
              <a:t>It is ear –to – ear communication </a:t>
            </a:r>
            <a:r>
              <a:rPr altLang="en-US" b="1" sz="3000" lang="en-US">
                <a:latin typeface="Times New Roman" pitchFamily="18" charset="0"/>
                <a:ea typeface="Times New Roman" pitchFamily="18" charset="0"/>
              </a:rPr>
              <a:t>which means that it </a:t>
            </a:r>
            <a:r>
              <a:rPr altLang="en-US" b="1" sz="3000" lang="en-US">
                <a:solidFill>
                  <a:srgbClr val="FF0000"/>
                </a:solidFill>
                <a:latin typeface="Times New Roman" pitchFamily="18" charset="0"/>
                <a:ea typeface="Times New Roman" pitchFamily="18" charset="0"/>
              </a:rPr>
              <a:t>doesn’t allow the use of body language.</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In any organization, </a:t>
            </a:r>
            <a:r>
              <a:rPr altLang="en-US" b="1" sz="3000" lang="en-US">
                <a:solidFill>
                  <a:srgbClr val="00B050"/>
                </a:solidFill>
                <a:latin typeface="Times New Roman" pitchFamily="18" charset="0"/>
                <a:ea typeface="Times New Roman" pitchFamily="18" charset="0"/>
              </a:rPr>
              <a:t>the person on the telephone represents the company. </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It is a very useful channel for </a:t>
            </a:r>
            <a:r>
              <a:rPr altLang="en-US" b="1" sz="3000" lang="en-US">
                <a:solidFill>
                  <a:srgbClr val="FF0000"/>
                </a:solidFill>
                <a:latin typeface="Times New Roman" pitchFamily="18" charset="0"/>
                <a:ea typeface="Times New Roman" pitchFamily="18" charset="0"/>
              </a:rPr>
              <a:t>quick</a:t>
            </a:r>
            <a:r>
              <a:rPr altLang="en-US" b="1" sz="3000" lang="en-US">
                <a:solidFill>
                  <a:srgbClr val="002060"/>
                </a:solidFill>
                <a:latin typeface="Times New Roman" pitchFamily="18" charset="0"/>
                <a:ea typeface="Times New Roman" pitchFamily="18" charset="0"/>
              </a:rPr>
              <a:t> local, national, and international communication. </a:t>
            </a:r>
          </a:p>
          <a:p>
            <a:pPr eaLnBrk="1" hangingPunct="1" latinLnBrk="1" lvl="0">
              <a:lnSpc>
                <a:spcPct val="90000"/>
              </a:lnSpc>
            </a:pPr>
            <a:endParaRPr altLang="en-US" sz="3000" lang="en-US">
              <a:latin typeface="Times New Roman" pitchFamily="18" charset="0"/>
              <a:ea typeface="Times New Roman" pitchFamily="18" charset="0"/>
            </a:endParaRPr>
          </a:p>
        </p:txBody>
      </p:sp>
      <p:sp>
        <p:nvSpPr>
          <p:cNvPr id="104908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141</a:t>
            </a:fld>
            <a:endParaRPr altLang="en-US" sz="1200" lang="en-US">
              <a:solidFill>
                <a:srgbClr val="898989"/>
              </a:solidFill>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showMasterSp="1">
  <p:cSld>
    <p:spTree>
      <p:nvGrpSpPr>
        <p:cNvPr id="576" name=""/>
        <p:cNvGrpSpPr/>
        <p:nvPr/>
      </p:nvGrpSpPr>
      <p:grpSpPr>
        <a:xfrm rot="0">
          <a:off x="0" y="0"/>
          <a:ext cx="0" cy="0"/>
          <a:chOff x="0" y="0"/>
          <a:chExt cx="0" cy="0"/>
        </a:xfrm>
      </p:grpSpPr>
      <p:sp>
        <p:nvSpPr>
          <p:cNvPr id="1049088" name=""/>
          <p:cNvSpPr/>
          <p:nvPr>
            <p:ph type="title" sz="full" idx="0"/>
          </p:nvPr>
        </p:nvSpPr>
        <p:spPr>
          <a:xfrm rot="0">
            <a:off x="457200" y="152400"/>
            <a:ext cx="8229600" cy="5635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089" name=""/>
          <p:cNvSpPr/>
          <p:nvPr>
            <p:ph sz="full" idx="1"/>
          </p:nvPr>
        </p:nvSpPr>
        <p:spPr>
          <a:xfrm rot="0">
            <a:off x="457200" y="838200"/>
            <a:ext cx="8458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t> </a:t>
            </a:r>
            <a:r>
              <a:rPr altLang="en-US" b="1" sz="4000" lang="en-US">
                <a:latin typeface="Times New Roman" pitchFamily="18" charset="0"/>
                <a:ea typeface="Times New Roman" pitchFamily="18" charset="0"/>
              </a:rPr>
              <a:t>limitation </a:t>
            </a:r>
            <a:r>
              <a:rPr altLang="en-US" b="1" sz="4000" lang="en-US">
                <a:latin typeface="Times New Roman" pitchFamily="18" charset="0"/>
                <a:ea typeface="Times New Roman" pitchFamily="18" charset="0"/>
              </a:rPr>
              <a:t>–of telephoning</a:t>
            </a:r>
          </a:p>
          <a:p>
            <a:pPr eaLnBrk="1" hangingPunct="1" indent="0" latinLnBrk="1" lvl="0" marL="0"/>
            <a:r>
              <a:rPr altLang="en-US" b="1" lang="en-US">
                <a:latin typeface="Times New Roman" pitchFamily="18" charset="0"/>
                <a:ea typeface="Times New Roman" pitchFamily="18" charset="0"/>
              </a:rPr>
              <a:t>C</a:t>
            </a:r>
            <a:r>
              <a:rPr altLang="en-US" b="1" lang="en-US">
                <a:latin typeface="Times New Roman" pitchFamily="18" charset="0"/>
                <a:ea typeface="Times New Roman" pitchFamily="18" charset="0"/>
              </a:rPr>
              <a:t>ommunication </a:t>
            </a:r>
            <a:r>
              <a:rPr altLang="en-US" b="1" lang="en-US">
                <a:solidFill>
                  <a:srgbClr val="FF0000"/>
                </a:solidFill>
                <a:latin typeface="Times New Roman" pitchFamily="18" charset="0"/>
                <a:ea typeface="Times New Roman" pitchFamily="18" charset="0"/>
              </a:rPr>
              <a:t>depend exclusively on voice. </a:t>
            </a:r>
          </a:p>
          <a:p>
            <a:pPr eaLnBrk="1" hangingPunct="1" indent="0" latinLnBrk="1" lvl="0" marL="0"/>
            <a:r>
              <a:rPr altLang="en-US" b="1" lang="en-US">
                <a:latin typeface="Times New Roman" pitchFamily="18" charset="0"/>
                <a:ea typeface="Times New Roman" pitchFamily="18" charset="0"/>
              </a:rPr>
              <a:t>The total </a:t>
            </a:r>
            <a:r>
              <a:rPr altLang="en-US" b="1" lang="en-US">
                <a:solidFill>
                  <a:srgbClr val="7030A0"/>
                </a:solidFill>
                <a:latin typeface="Times New Roman" pitchFamily="18" charset="0"/>
                <a:ea typeface="Times New Roman" pitchFamily="18" charset="0"/>
              </a:rPr>
              <a:t>absence of visual and other non-verbal support</a:t>
            </a:r>
            <a:r>
              <a:rPr altLang="en-US" b="1" lang="en-US">
                <a:latin typeface="Times New Roman" pitchFamily="18" charset="0"/>
                <a:ea typeface="Times New Roman" pitchFamily="18" charset="0"/>
              </a:rPr>
              <a:t> (except notably for tone of </a:t>
            </a:r>
            <a:r>
              <a:rPr altLang="en-US" b="1" lang="en-US">
                <a:solidFill>
                  <a:srgbClr val="FF0000"/>
                </a:solidFill>
                <a:latin typeface="Times New Roman" pitchFamily="18" charset="0"/>
                <a:ea typeface="Times New Roman" pitchFamily="18" charset="0"/>
              </a:rPr>
              <a:t>voice</a:t>
            </a:r>
            <a:r>
              <a:rPr altLang="en-US" b="1" lang="en-US">
                <a:latin typeface="Times New Roman" pitchFamily="18" charset="0"/>
                <a:ea typeface="Times New Roman" pitchFamily="18" charset="0"/>
              </a:rPr>
              <a:t>). </a:t>
            </a:r>
          </a:p>
        </p:txBody>
      </p:sp>
      <p:sp>
        <p:nvSpPr>
          <p:cNvPr id="104909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142</a:t>
            </a:fld>
            <a:endParaRPr altLang="en-US" sz="1200" lang="en-US">
              <a:solidFill>
                <a:srgbClr val="898989"/>
              </a:solidFill>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showMasterSp="1">
  <p:cSld>
    <p:spTree>
      <p:nvGrpSpPr>
        <p:cNvPr id="577" name=""/>
        <p:cNvGrpSpPr/>
        <p:nvPr/>
      </p:nvGrpSpPr>
      <p:grpSpPr>
        <a:xfrm rot="0">
          <a:off x="0" y="0"/>
          <a:ext cx="0" cy="0"/>
          <a:chOff x="0" y="0"/>
          <a:chExt cx="0" cy="0"/>
        </a:xfrm>
      </p:grpSpPr>
      <p:sp>
        <p:nvSpPr>
          <p:cNvPr id="1049091" name=""/>
          <p:cNvSpPr/>
          <p:nvPr>
            <p:ph type="title" sz="full" idx="0"/>
          </p:nvPr>
        </p:nvSpPr>
        <p:spPr>
          <a:xfrm rot="0">
            <a:off x="152400" y="76200"/>
            <a:ext cx="88392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Guidelines </a:t>
            </a:r>
            <a:r>
              <a:rPr altLang="en-US" b="1" sz="3600" lang="en-US">
                <a:latin typeface="Times New Roman" pitchFamily="18" charset="0"/>
                <a:ea typeface="Times New Roman" pitchFamily="18" charset="0"/>
              </a:rPr>
              <a:t>to be followed for effective telephone.</a:t>
            </a:r>
            <a:br/>
            <a:endParaRPr altLang="en-US" sz="4000" lang="en-US"/>
          </a:p>
        </p:txBody>
      </p:sp>
      <p:sp>
        <p:nvSpPr>
          <p:cNvPr id="1049092" name=""/>
          <p:cNvSpPr/>
          <p:nvPr>
            <p:ph sz="full" idx="1"/>
          </p:nvPr>
        </p:nvSpPr>
        <p:spPr>
          <a:xfrm rot="0">
            <a:off x="457200" y="1295400"/>
            <a:ext cx="8382000" cy="5029200"/>
          </a:xfrm>
          <a:prstGeom prst="rect"/>
          <a:solidFill>
            <a:schemeClr val="lt1">
              <a:alpha val="100000"/>
            </a:scheme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4.4   </a:t>
            </a:r>
            <a:r>
              <a:rPr altLang="en-US" b="1" lang="en-US">
                <a:latin typeface="Times New Roman" pitchFamily="18" charset="0"/>
                <a:ea typeface="Times New Roman" pitchFamily="18" charset="0"/>
              </a:rPr>
              <a:t>PROCEDURES   TO   BE   FOLLOWED   BY   THE   CALLER   AND   THE </a:t>
            </a:r>
            <a:r>
              <a:rPr altLang="en-US" b="1" lang="en-US">
                <a:latin typeface="Times New Roman" pitchFamily="18" charset="0"/>
                <a:ea typeface="Times New Roman" pitchFamily="18" charset="0"/>
              </a:rPr>
              <a:t>RECEIVER. </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preplanning</a:t>
            </a:r>
            <a:r>
              <a:rPr altLang="en-US" b="1" lang="en-US">
                <a:latin typeface="Times New Roman" pitchFamily="18" charset="0"/>
                <a:ea typeface="Times New Roman" pitchFamily="18" charset="0"/>
              </a:rPr>
              <a:t> </a:t>
            </a:r>
            <a:r>
              <a:rPr altLang="en-US" b="1" lang="en-US">
                <a:latin typeface="Times New Roman" pitchFamily="18" charset="0"/>
                <a:ea typeface="Times New Roman" pitchFamily="18" charset="0"/>
              </a:rPr>
              <a:t>by the </a:t>
            </a:r>
            <a:r>
              <a:rPr altLang="en-US" b="1" lang="en-US">
                <a:latin typeface="Times New Roman" pitchFamily="18" charset="0"/>
                <a:ea typeface="Times New Roman" pitchFamily="18" charset="0"/>
              </a:rPr>
              <a:t>caller,</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behaviour during the conversation</a:t>
            </a:r>
            <a:r>
              <a:rPr altLang="en-US" b="1" lang="en-US">
                <a:latin typeface="Times New Roman" pitchFamily="18" charset="0"/>
                <a:ea typeface="Times New Roman" pitchFamily="18" charset="0"/>
              </a:rPr>
              <a:t> by both persons who are conversing. </a:t>
            </a:r>
          </a:p>
          <a:p>
            <a:pPr eaLnBrk="1" hangingPunct="1" latinLnBrk="1" lvl="0">
              <a:buFont typeface="Wingdings" pitchFamily="2" charset="2"/>
              <a:buChar char="Ø"/>
            </a:pPr>
            <a:r>
              <a:rPr altLang="en-US" b="1" lang="en-US">
                <a:latin typeface="Times New Roman" pitchFamily="18" charset="0"/>
                <a:ea typeface="Times New Roman" pitchFamily="18" charset="0"/>
              </a:rPr>
              <a:t>As much as possible make your </a:t>
            </a:r>
            <a:r>
              <a:rPr altLang="en-US" b="1" lang="en-US">
                <a:solidFill>
                  <a:srgbClr val="FF0000"/>
                </a:solidFill>
                <a:latin typeface="Times New Roman" pitchFamily="18" charset="0"/>
                <a:ea typeface="Times New Roman" pitchFamily="18" charset="0"/>
              </a:rPr>
              <a:t>voice favourable.</a:t>
            </a:r>
          </a:p>
          <a:p>
            <a:pPr eaLnBrk="1" hangingPunct="1" latinLnBrk="1" lvl="0"/>
            <a:endParaRPr altLang="en-US" lang="en-US">
              <a:latin typeface="Times New Roman" pitchFamily="18" charset="0"/>
              <a:ea typeface="Times New Roman" pitchFamily="18" charset="0"/>
            </a:endParaRPr>
          </a:p>
        </p:txBody>
      </p:sp>
      <p:sp>
        <p:nvSpPr>
          <p:cNvPr id="104909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143</a:t>
            </a:fld>
            <a:endParaRPr altLang="en-US" sz="1200" lang="en-US">
              <a:solidFill>
                <a:srgbClr val="898989"/>
              </a:solidFill>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showMasterSp="1">
  <p:cSld>
    <p:spTree>
      <p:nvGrpSpPr>
        <p:cNvPr id="578" name=""/>
        <p:cNvGrpSpPr/>
        <p:nvPr/>
      </p:nvGrpSpPr>
      <p:grpSpPr>
        <a:xfrm rot="0">
          <a:off x="0" y="0"/>
          <a:ext cx="0" cy="0"/>
          <a:chOff x="0" y="0"/>
          <a:chExt cx="0" cy="0"/>
        </a:xfrm>
      </p:grpSpPr>
      <p:sp>
        <p:nvSpPr>
          <p:cNvPr id="1049094" name=""/>
          <p:cNvSpPr/>
          <p:nvPr>
            <p:ph type="title" sz="full" idx="0"/>
          </p:nvPr>
        </p:nvSpPr>
        <p:spPr>
          <a:xfrm rot="0">
            <a:off x="457200" y="1524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Before </a:t>
            </a:r>
            <a:r>
              <a:rPr altLang="en-US" b="1" sz="4000" lang="en-US">
                <a:latin typeface="Times New Roman" pitchFamily="18" charset="0"/>
                <a:ea typeface="Times New Roman" pitchFamily="18" charset="0"/>
              </a:rPr>
              <a:t>telephoning</a:t>
            </a:r>
            <a:br/>
            <a:endParaRPr altLang="en-US" sz="4000" lang="en-US"/>
          </a:p>
        </p:txBody>
      </p:sp>
      <p:sp>
        <p:nvSpPr>
          <p:cNvPr id="1049095" name=""/>
          <p:cNvSpPr/>
          <p:nvPr>
            <p:ph sz="full" idx="1"/>
          </p:nvPr>
        </p:nvSpPr>
        <p:spPr>
          <a:xfrm rot="0">
            <a:off x="228600" y="838200"/>
            <a:ext cx="86106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b="1" lang="en-US">
                <a:latin typeface="Times New Roman" pitchFamily="18" charset="0"/>
                <a:ea typeface="Times New Roman" pitchFamily="18" charset="0"/>
              </a:rPr>
              <a:t>Know </a:t>
            </a:r>
            <a:r>
              <a:rPr altLang="en-US" b="1" lang="en-US">
                <a:latin typeface="Times New Roman" pitchFamily="18" charset="0"/>
                <a:ea typeface="Times New Roman" pitchFamily="18" charset="0"/>
              </a:rPr>
              <a:t>the </a:t>
            </a:r>
            <a:r>
              <a:rPr altLang="en-US" b="1" lang="en-US">
                <a:solidFill>
                  <a:srgbClr val="FF0000"/>
                </a:solidFill>
                <a:latin typeface="Times New Roman" pitchFamily="18" charset="0"/>
                <a:ea typeface="Times New Roman" pitchFamily="18" charset="0"/>
              </a:rPr>
              <a:t>specific purpose </a:t>
            </a:r>
            <a:r>
              <a:rPr altLang="en-US" b="1" lang="en-US">
                <a:latin typeface="Times New Roman" pitchFamily="18" charset="0"/>
                <a:ea typeface="Times New Roman" pitchFamily="18" charset="0"/>
              </a:rPr>
              <a:t>of your </a:t>
            </a:r>
            <a:r>
              <a:rPr altLang="en-US" b="1" lang="en-US">
                <a:latin typeface="Times New Roman" pitchFamily="18" charset="0"/>
                <a:ea typeface="Times New Roman" pitchFamily="18" charset="0"/>
              </a:rPr>
              <a:t>call.</a:t>
            </a:r>
          </a:p>
          <a:p>
            <a:pPr eaLnBrk="1" hangingPunct="1" latinLnBrk="1" lvl="0">
              <a:lnSpc>
                <a:spcPct val="90000"/>
              </a:lnSpc>
            </a:pPr>
            <a:r>
              <a:rPr altLang="en-US" b="1" lang="en-US">
                <a:latin typeface="Times New Roman" pitchFamily="18" charset="0"/>
                <a:ea typeface="Times New Roman" pitchFamily="18" charset="0"/>
              </a:rPr>
              <a:t>Know the </a:t>
            </a:r>
            <a:r>
              <a:rPr altLang="en-US" b="1" lang="en-US">
                <a:solidFill>
                  <a:srgbClr val="0070C0"/>
                </a:solidFill>
                <a:latin typeface="Times New Roman" pitchFamily="18" charset="0"/>
                <a:ea typeface="Times New Roman" pitchFamily="18" charset="0"/>
              </a:rPr>
              <a:t>name and occupation </a:t>
            </a:r>
            <a:r>
              <a:rPr altLang="en-US" b="1" lang="en-US">
                <a:latin typeface="Times New Roman" pitchFamily="18" charset="0"/>
                <a:ea typeface="Times New Roman" pitchFamily="18" charset="0"/>
              </a:rPr>
              <a:t>(if pertinent) of the person you are </a:t>
            </a:r>
            <a:r>
              <a:rPr altLang="en-US" b="1" lang="en-US">
                <a:latin typeface="Times New Roman" pitchFamily="18" charset="0"/>
                <a:ea typeface="Times New Roman" pitchFamily="18" charset="0"/>
              </a:rPr>
              <a:t>calling.</a:t>
            </a:r>
          </a:p>
          <a:p>
            <a:pPr eaLnBrk="1" hangingPunct="1" latinLnBrk="1" lvl="0">
              <a:lnSpc>
                <a:spcPct val="90000"/>
              </a:lnSpc>
            </a:pPr>
            <a:r>
              <a:rPr altLang="en-US" b="1" lang="en-US">
                <a:latin typeface="Times New Roman" pitchFamily="18" charset="0"/>
                <a:ea typeface="Times New Roman" pitchFamily="18" charset="0"/>
              </a:rPr>
              <a:t>Consider </a:t>
            </a:r>
            <a:r>
              <a:rPr altLang="en-US" b="1" lang="en-US">
                <a:solidFill>
                  <a:srgbClr val="FF0000"/>
                </a:solidFill>
                <a:latin typeface="Times New Roman" pitchFamily="18" charset="0"/>
                <a:ea typeface="Times New Roman" pitchFamily="18" charset="0"/>
              </a:rPr>
              <a:t>the best time to call</a:t>
            </a:r>
            <a:r>
              <a:rPr altLang="en-US" b="1" lang="en-US">
                <a:latin typeface="Times New Roman" pitchFamily="18" charset="0"/>
                <a:ea typeface="Times New Roman" pitchFamily="18" charset="0"/>
              </a:rPr>
              <a:t>, from the </a:t>
            </a:r>
            <a:r>
              <a:rPr altLang="en-US" b="1" lang="en-US">
                <a:solidFill>
                  <a:srgbClr val="00B050"/>
                </a:solidFill>
                <a:latin typeface="Times New Roman" pitchFamily="18" charset="0"/>
                <a:ea typeface="Times New Roman" pitchFamily="18" charset="0"/>
              </a:rPr>
              <a:t>stand point of that person and your </a:t>
            </a:r>
            <a:r>
              <a:rPr altLang="en-US" b="1" lang="en-US">
                <a:solidFill>
                  <a:srgbClr val="00B050"/>
                </a:solidFill>
                <a:latin typeface="Times New Roman" pitchFamily="18" charset="0"/>
                <a:ea typeface="Times New Roman" pitchFamily="18" charset="0"/>
              </a:rPr>
              <a:t>company.</a:t>
            </a:r>
          </a:p>
          <a:p>
            <a:pPr eaLnBrk="1" hangingPunct="1" latinLnBrk="1" lvl="0">
              <a:lnSpc>
                <a:spcPct val="90000"/>
              </a:lnSpc>
            </a:pPr>
            <a:r>
              <a:rPr altLang="en-US" b="1" lang="en-US">
                <a:latin typeface="Times New Roman" pitchFamily="18" charset="0"/>
                <a:ea typeface="Times New Roman" pitchFamily="18" charset="0"/>
              </a:rPr>
              <a:t>Consider </a:t>
            </a:r>
            <a:r>
              <a:rPr altLang="en-US" b="1" lang="en-US">
                <a:solidFill>
                  <a:srgbClr val="FF0000"/>
                </a:solidFill>
                <a:latin typeface="Times New Roman" pitchFamily="18" charset="0"/>
                <a:ea typeface="Times New Roman" pitchFamily="18" charset="0"/>
              </a:rPr>
              <a:t>time </a:t>
            </a:r>
            <a:r>
              <a:rPr altLang="en-US" b="1" lang="en-US">
                <a:solidFill>
                  <a:srgbClr val="FF0000"/>
                </a:solidFill>
                <a:latin typeface="Times New Roman" pitchFamily="18" charset="0"/>
                <a:ea typeface="Times New Roman" pitchFamily="18" charset="0"/>
              </a:rPr>
              <a:t>zones</a:t>
            </a:r>
            <a:r>
              <a:rPr altLang="en-US" b="1" lang="en-US">
                <a:latin typeface="Times New Roman" pitchFamily="18" charset="0"/>
                <a:ea typeface="Times New Roman" pitchFamily="18" charset="0"/>
              </a:rPr>
              <a:t>, choose </a:t>
            </a:r>
            <a:r>
              <a:rPr altLang="en-US" b="1" lang="en-US">
                <a:solidFill>
                  <a:srgbClr val="FF0000"/>
                </a:solidFill>
                <a:latin typeface="Times New Roman" pitchFamily="18" charset="0"/>
                <a:ea typeface="Times New Roman" pitchFamily="18" charset="0"/>
              </a:rPr>
              <a:t>discount times </a:t>
            </a:r>
            <a:r>
              <a:rPr altLang="en-US" b="1" lang="en-US">
                <a:latin typeface="Times New Roman" pitchFamily="18" charset="0"/>
                <a:ea typeface="Times New Roman" pitchFamily="18" charset="0"/>
              </a:rPr>
              <a:t>whenever possible.</a:t>
            </a:r>
          </a:p>
          <a:p>
            <a:pPr eaLnBrk="1" hangingPunct="1" latinLnBrk="1" lvl="0">
              <a:lnSpc>
                <a:spcPct val="90000"/>
              </a:lnSpc>
            </a:pPr>
            <a:r>
              <a:rPr altLang="en-US" b="1" lang="en-US">
                <a:latin typeface="Times New Roman" pitchFamily="18" charset="0"/>
                <a:ea typeface="Times New Roman" pitchFamily="18" charset="0"/>
              </a:rPr>
              <a:t>Plan your </a:t>
            </a:r>
            <a:r>
              <a:rPr altLang="en-US" b="1" lang="en-US">
                <a:solidFill>
                  <a:srgbClr val="C00000"/>
                </a:solidFill>
                <a:latin typeface="Times New Roman" pitchFamily="18" charset="0"/>
                <a:ea typeface="Times New Roman" pitchFamily="18" charset="0"/>
              </a:rPr>
              <a:t>opening </a:t>
            </a:r>
            <a:r>
              <a:rPr altLang="en-US" b="1" lang="en-US">
                <a:solidFill>
                  <a:srgbClr val="C00000"/>
                </a:solidFill>
                <a:latin typeface="Times New Roman" pitchFamily="18" charset="0"/>
                <a:ea typeface="Times New Roman" pitchFamily="18" charset="0"/>
              </a:rPr>
              <a:t>statement.</a:t>
            </a:r>
          </a:p>
          <a:p>
            <a:pPr eaLnBrk="1" hangingPunct="1" latinLnBrk="1" lvl="0">
              <a:lnSpc>
                <a:spcPct val="90000"/>
              </a:lnSpc>
            </a:pPr>
            <a:r>
              <a:rPr altLang="en-US" b="1" lang="en-US">
                <a:latin typeface="Times New Roman" pitchFamily="18" charset="0"/>
                <a:ea typeface="Times New Roman" pitchFamily="18" charset="0"/>
              </a:rPr>
              <a:t>Try </a:t>
            </a:r>
            <a:r>
              <a:rPr altLang="en-US" b="1" lang="en-US">
                <a:latin typeface="Times New Roman" pitchFamily="18" charset="0"/>
                <a:ea typeface="Times New Roman" pitchFamily="18" charset="0"/>
              </a:rPr>
              <a:t>to </a:t>
            </a:r>
            <a:r>
              <a:rPr altLang="en-US" b="1" lang="en-US">
                <a:solidFill>
                  <a:srgbClr val="7030A0"/>
                </a:solidFill>
                <a:latin typeface="Times New Roman" pitchFamily="18" charset="0"/>
                <a:ea typeface="Times New Roman" pitchFamily="18" charset="0"/>
              </a:rPr>
              <a:t>limit your call to one main point.</a:t>
            </a:r>
          </a:p>
          <a:p>
            <a:pPr eaLnBrk="1" hangingPunct="1" latinLnBrk="1" lvl="0">
              <a:lnSpc>
                <a:spcPct val="90000"/>
              </a:lnSpc>
            </a:pPr>
            <a:r>
              <a:rPr altLang="en-US" b="1" lang="en-US">
                <a:latin typeface="Times New Roman" pitchFamily="18" charset="0"/>
                <a:ea typeface="Times New Roman" pitchFamily="18" charset="0"/>
              </a:rPr>
              <a:t>Have </a:t>
            </a:r>
            <a:r>
              <a:rPr altLang="en-US" b="1" lang="en-US">
                <a:solidFill>
                  <a:srgbClr val="FF0000"/>
                </a:solidFill>
                <a:latin typeface="Times New Roman" pitchFamily="18" charset="0"/>
                <a:ea typeface="Times New Roman" pitchFamily="18" charset="0"/>
              </a:rPr>
              <a:t>paper and pen handy </a:t>
            </a:r>
            <a:r>
              <a:rPr altLang="en-US" b="1" lang="en-US">
                <a:latin typeface="Times New Roman" pitchFamily="18" charset="0"/>
                <a:ea typeface="Times New Roman" pitchFamily="18" charset="0"/>
              </a:rPr>
              <a:t>for </a:t>
            </a:r>
            <a:r>
              <a:rPr altLang="en-US" b="1" lang="en-US">
                <a:solidFill>
                  <a:srgbClr val="C00000"/>
                </a:solidFill>
                <a:latin typeface="Times New Roman" pitchFamily="18" charset="0"/>
                <a:ea typeface="Times New Roman" pitchFamily="18" charset="0"/>
              </a:rPr>
              <a:t>note – taking</a:t>
            </a:r>
            <a:r>
              <a:rPr altLang="en-US" b="1" lang="en-US">
                <a:latin typeface="Times New Roman" pitchFamily="18" charset="0"/>
                <a:ea typeface="Times New Roman" pitchFamily="18" charset="0"/>
              </a:rPr>
              <a:t>.</a:t>
            </a:r>
          </a:p>
          <a:p>
            <a:pPr eaLnBrk="1" hangingPunct="1" latinLnBrk="1" lvl="0">
              <a:lnSpc>
                <a:spcPct val="90000"/>
              </a:lnSpc>
            </a:pPr>
            <a:endParaRPr altLang="en-US" b="1" sz="2800" i="1" lang="en-US">
              <a:latin typeface="Times New Roman" pitchFamily="18" charset="0"/>
              <a:ea typeface="Times New Roman" pitchFamily="18" charset="0"/>
            </a:endParaRPr>
          </a:p>
        </p:txBody>
      </p:sp>
      <p:sp>
        <p:nvSpPr>
          <p:cNvPr id="104909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144</a:t>
            </a:fld>
            <a:endParaRPr altLang="en-US" sz="1200" lang="en-US">
              <a:solidFill>
                <a:srgbClr val="898989"/>
              </a:solidFill>
            </a:endParaRP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showMasterSp="1">
  <p:cSld>
    <p:spTree>
      <p:nvGrpSpPr>
        <p:cNvPr id="579" name=""/>
        <p:cNvGrpSpPr/>
        <p:nvPr/>
      </p:nvGrpSpPr>
      <p:grpSpPr>
        <a:xfrm rot="0">
          <a:off x="0" y="0"/>
          <a:ext cx="0" cy="0"/>
          <a:chOff x="0" y="0"/>
          <a:chExt cx="0" cy="0"/>
        </a:xfrm>
      </p:grpSpPr>
      <p:sp>
        <p:nvSpPr>
          <p:cNvPr id="1049097" name=""/>
          <p:cNvSpPr/>
          <p:nvPr>
            <p:ph type="title" sz="full" idx="0"/>
          </p:nvPr>
        </p:nvSpPr>
        <p:spPr>
          <a:xfrm rot="0">
            <a:off x="152400" y="76200"/>
            <a:ext cx="88392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During </a:t>
            </a:r>
            <a:r>
              <a:rPr altLang="en-US" b="1" sz="4000" lang="en-US">
                <a:latin typeface="Times New Roman" pitchFamily="18" charset="0"/>
                <a:ea typeface="Times New Roman" pitchFamily="18" charset="0"/>
              </a:rPr>
              <a:t>telephoning </a:t>
            </a:r>
            <a:br/>
            <a:endParaRPr altLang="en-US" sz="4000" lang="en-US"/>
          </a:p>
        </p:txBody>
      </p:sp>
      <p:sp>
        <p:nvSpPr>
          <p:cNvPr id="1049098" name=""/>
          <p:cNvSpPr/>
          <p:nvPr>
            <p:ph sz="full" idx="1"/>
          </p:nvPr>
        </p:nvSpPr>
        <p:spPr>
          <a:xfrm rot="0">
            <a:off x="76200" y="762000"/>
            <a:ext cx="89154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buFont typeface="Wingdings" pitchFamily="2" charset="2"/>
              <a:buChar char="ü"/>
            </a:pPr>
            <a:r>
              <a:rPr altLang="en-US" b="1" sz="2900" lang="en-US">
                <a:solidFill>
                  <a:srgbClr val="C00000"/>
                </a:solidFill>
                <a:latin typeface="Times New Roman" pitchFamily="18" charset="0"/>
                <a:ea typeface="Times New Roman" pitchFamily="18" charset="0"/>
              </a:rPr>
              <a:t>Introduce </a:t>
            </a:r>
            <a:r>
              <a:rPr altLang="en-US" b="1" sz="2900" lang="en-US">
                <a:solidFill>
                  <a:srgbClr val="C00000"/>
                </a:solidFill>
                <a:latin typeface="Times New Roman" pitchFamily="18" charset="0"/>
                <a:ea typeface="Times New Roman" pitchFamily="18" charset="0"/>
              </a:rPr>
              <a:t>your </a:t>
            </a:r>
            <a:r>
              <a:rPr altLang="en-US" b="1" sz="2900" lang="en-US">
                <a:solidFill>
                  <a:srgbClr val="C00000"/>
                </a:solidFill>
                <a:latin typeface="Times New Roman" pitchFamily="18" charset="0"/>
                <a:ea typeface="Times New Roman" pitchFamily="18" charset="0"/>
              </a:rPr>
              <a:t>self.</a:t>
            </a:r>
          </a:p>
          <a:p>
            <a:pPr eaLnBrk="1" hangingPunct="1" latinLnBrk="1" lvl="0">
              <a:lnSpc>
                <a:spcPct val="80000"/>
              </a:lnSpc>
              <a:buFont typeface="Wingdings" pitchFamily="2" charset="2"/>
              <a:buChar char="ü"/>
            </a:pPr>
            <a:r>
              <a:rPr altLang="en-US" b="1" sz="2900" lang="en-US">
                <a:solidFill>
                  <a:srgbClr val="00B050"/>
                </a:solidFill>
                <a:latin typeface="Times New Roman" pitchFamily="18" charset="0"/>
                <a:ea typeface="Times New Roman" pitchFamily="18" charset="0"/>
              </a:rPr>
              <a:t>Announce your name</a:t>
            </a:r>
            <a:r>
              <a:rPr altLang="en-US" b="1" sz="2900" lang="en-US">
                <a:latin typeface="Times New Roman" pitchFamily="18" charset="0"/>
                <a:ea typeface="Times New Roman" pitchFamily="18" charset="0"/>
              </a:rPr>
              <a:t>, </a:t>
            </a:r>
            <a:r>
              <a:rPr altLang="en-US" b="1" sz="2900" lang="en-US">
                <a:solidFill>
                  <a:srgbClr val="00B050"/>
                </a:solidFill>
                <a:latin typeface="Times New Roman" pitchFamily="18" charset="0"/>
                <a:ea typeface="Times New Roman" pitchFamily="18" charset="0"/>
              </a:rPr>
              <a:t>the organization </a:t>
            </a:r>
            <a:r>
              <a:rPr altLang="en-US" b="1" sz="2900" lang="en-US">
                <a:latin typeface="Times New Roman" pitchFamily="18" charset="0"/>
                <a:ea typeface="Times New Roman" pitchFamily="18" charset="0"/>
              </a:rPr>
              <a:t>and </a:t>
            </a:r>
            <a:r>
              <a:rPr altLang="en-US" b="1" sz="2900" lang="en-US">
                <a:solidFill>
                  <a:srgbClr val="0070C0"/>
                </a:solidFill>
                <a:latin typeface="Times New Roman" pitchFamily="18" charset="0"/>
                <a:ea typeface="Times New Roman" pitchFamily="18" charset="0"/>
              </a:rPr>
              <a:t>greet </a:t>
            </a:r>
            <a:r>
              <a:rPr altLang="en-US" b="1" sz="2900" lang="en-US">
                <a:solidFill>
                  <a:srgbClr val="0070C0"/>
                </a:solidFill>
                <a:latin typeface="Times New Roman" pitchFamily="18" charset="0"/>
                <a:ea typeface="Times New Roman" pitchFamily="18" charset="0"/>
              </a:rPr>
              <a:t>the caller by your name/department and organization. </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Be</a:t>
            </a:r>
            <a:r>
              <a:rPr altLang="en-US" b="1" sz="2900" lang="en-US">
                <a:solidFill>
                  <a:srgbClr val="FF0000"/>
                </a:solidFill>
                <a:latin typeface="Times New Roman" pitchFamily="18" charset="0"/>
                <a:ea typeface="Times New Roman" pitchFamily="18" charset="0"/>
              </a:rPr>
              <a:t> </a:t>
            </a:r>
            <a:r>
              <a:rPr altLang="en-US" b="1" sz="2900" lang="en-US">
                <a:solidFill>
                  <a:srgbClr val="FF0000"/>
                </a:solidFill>
                <a:latin typeface="Times New Roman" pitchFamily="18" charset="0"/>
                <a:ea typeface="Times New Roman" pitchFamily="18" charset="0"/>
              </a:rPr>
              <a:t>polite </a:t>
            </a:r>
            <a:r>
              <a:rPr altLang="en-US" b="1" sz="2900" lang="en-US">
                <a:latin typeface="Times New Roman" pitchFamily="18" charset="0"/>
                <a:ea typeface="Times New Roman" pitchFamily="18" charset="0"/>
              </a:rPr>
              <a:t>and </a:t>
            </a:r>
            <a:r>
              <a:rPr altLang="en-US" b="1" sz="2900" lang="en-US">
                <a:solidFill>
                  <a:srgbClr val="FF0000"/>
                </a:solidFill>
                <a:latin typeface="Times New Roman" pitchFamily="18" charset="0"/>
                <a:ea typeface="Times New Roman" pitchFamily="18" charset="0"/>
              </a:rPr>
              <a:t>avoid a barking </a:t>
            </a:r>
            <a:r>
              <a:rPr altLang="en-US" b="1" sz="2900" lang="en-US">
                <a:solidFill>
                  <a:srgbClr val="FF0000"/>
                </a:solidFill>
                <a:latin typeface="Times New Roman" pitchFamily="18" charset="0"/>
                <a:ea typeface="Times New Roman" pitchFamily="18" charset="0"/>
              </a:rPr>
              <a:t>tone.</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Answer with </a:t>
            </a:r>
            <a:r>
              <a:rPr altLang="en-US" b="1" sz="2900" lang="en-US">
                <a:solidFill>
                  <a:srgbClr val="7030A0"/>
                </a:solidFill>
                <a:latin typeface="Times New Roman" pitchFamily="18" charset="0"/>
                <a:ea typeface="Times New Roman" pitchFamily="18" charset="0"/>
              </a:rPr>
              <a:t>clear </a:t>
            </a:r>
            <a:r>
              <a:rPr altLang="en-US" b="1" sz="2900" lang="en-US">
                <a:solidFill>
                  <a:srgbClr val="7030A0"/>
                </a:solidFill>
                <a:latin typeface="Times New Roman" pitchFamily="18" charset="0"/>
                <a:ea typeface="Times New Roman" pitchFamily="18" charset="0"/>
              </a:rPr>
              <a:t> and pleasant </a:t>
            </a:r>
            <a:r>
              <a:rPr altLang="en-US" b="1" sz="2900" lang="en-US">
                <a:solidFill>
                  <a:srgbClr val="7030A0"/>
                </a:solidFill>
                <a:latin typeface="Times New Roman" pitchFamily="18" charset="0"/>
                <a:ea typeface="Times New Roman" pitchFamily="18" charset="0"/>
              </a:rPr>
              <a:t>voice. </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If the person you are calling </a:t>
            </a:r>
            <a:r>
              <a:rPr altLang="en-US" b="1" sz="2900" lang="en-US">
                <a:solidFill>
                  <a:srgbClr val="FF0000"/>
                </a:solidFill>
                <a:latin typeface="Times New Roman" pitchFamily="18" charset="0"/>
                <a:ea typeface="Times New Roman" pitchFamily="18" charset="0"/>
              </a:rPr>
              <a:t>is not there </a:t>
            </a:r>
            <a:r>
              <a:rPr altLang="en-US" b="1" sz="2900" lang="en-US">
                <a:latin typeface="Times New Roman" pitchFamily="18" charset="0"/>
                <a:ea typeface="Times New Roman" pitchFamily="18" charset="0"/>
              </a:rPr>
              <a:t>you can </a:t>
            </a:r>
            <a:r>
              <a:rPr altLang="en-US" b="1" sz="2900" lang="en-US">
                <a:solidFill>
                  <a:srgbClr val="0070C0"/>
                </a:solidFill>
                <a:latin typeface="Times New Roman" pitchFamily="18" charset="0"/>
                <a:ea typeface="Times New Roman" pitchFamily="18" charset="0"/>
              </a:rPr>
              <a:t>leave a message with your number and time to have your call returned.</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Keep </a:t>
            </a:r>
            <a:r>
              <a:rPr altLang="en-US" b="1" sz="2900" lang="en-US">
                <a:solidFill>
                  <a:srgbClr val="FF0000"/>
                </a:solidFill>
                <a:latin typeface="Times New Roman" pitchFamily="18" charset="0"/>
                <a:ea typeface="Times New Roman" pitchFamily="18" charset="0"/>
              </a:rPr>
              <a:t>personal talk </a:t>
            </a:r>
            <a:r>
              <a:rPr altLang="en-US" b="1" sz="2900" lang="en-US">
                <a:latin typeface="Times New Roman" pitchFamily="18" charset="0"/>
                <a:ea typeface="Times New Roman" pitchFamily="18" charset="0"/>
              </a:rPr>
              <a:t>on the official line to </a:t>
            </a:r>
            <a:r>
              <a:rPr altLang="en-US" b="1" sz="2900" lang="en-US">
                <a:solidFill>
                  <a:srgbClr val="FF0000"/>
                </a:solidFill>
                <a:latin typeface="Times New Roman" pitchFamily="18" charset="0"/>
                <a:ea typeface="Times New Roman" pitchFamily="18" charset="0"/>
              </a:rPr>
              <a:t>the minimum.</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Calls cost money; </a:t>
            </a:r>
            <a:r>
              <a:rPr altLang="en-US" b="1" sz="2900" lang="en-US">
                <a:solidFill>
                  <a:srgbClr val="FF0000"/>
                </a:solidFill>
                <a:latin typeface="Times New Roman" pitchFamily="18" charset="0"/>
                <a:ea typeface="Times New Roman" pitchFamily="18" charset="0"/>
              </a:rPr>
              <a:t>make your talk cost – effective</a:t>
            </a:r>
            <a:r>
              <a:rPr altLang="en-US" b="1" sz="2900" lang="en-US">
                <a:latin typeface="Times New Roman" pitchFamily="18" charset="0"/>
                <a:ea typeface="Times New Roman" pitchFamily="18" charset="0"/>
              </a:rPr>
              <a:t>. </a:t>
            </a:r>
          </a:p>
          <a:p>
            <a:pPr eaLnBrk="1" hangingPunct="1" latinLnBrk="1" lvl="0">
              <a:lnSpc>
                <a:spcPct val="80000"/>
              </a:lnSpc>
              <a:buFont typeface="Wingdings" pitchFamily="2" charset="2"/>
              <a:buChar char="ü"/>
            </a:pPr>
            <a:r>
              <a:rPr altLang="en-US" b="1" sz="2900" lang="en-US">
                <a:latin typeface="Times New Roman" pitchFamily="18" charset="0"/>
                <a:ea typeface="Times New Roman" pitchFamily="18" charset="0"/>
              </a:rPr>
              <a:t>End the conversation with a </a:t>
            </a:r>
            <a:r>
              <a:rPr altLang="en-US" b="1" sz="2900" lang="en-US">
                <a:solidFill>
                  <a:srgbClr val="00B0F0"/>
                </a:solidFill>
                <a:latin typeface="Times New Roman" pitchFamily="18" charset="0"/>
                <a:ea typeface="Times New Roman" pitchFamily="18" charset="0"/>
              </a:rPr>
              <a:t>“thank you” </a:t>
            </a:r>
            <a:r>
              <a:rPr altLang="en-US" b="1" sz="2900" lang="en-US">
                <a:latin typeface="Times New Roman" pitchFamily="18" charset="0"/>
                <a:ea typeface="Times New Roman" pitchFamily="18" charset="0"/>
              </a:rPr>
              <a:t>or a </a:t>
            </a:r>
            <a:r>
              <a:rPr altLang="en-US" b="1" sz="2900" lang="en-US">
                <a:solidFill>
                  <a:srgbClr val="00B0F0"/>
                </a:solidFill>
                <a:latin typeface="Times New Roman" pitchFamily="18" charset="0"/>
                <a:ea typeface="Times New Roman" pitchFamily="18" charset="0"/>
              </a:rPr>
              <a:t>good </a:t>
            </a:r>
            <a:r>
              <a:rPr altLang="en-US" b="1" sz="2900" lang="en-US">
                <a:solidFill>
                  <a:srgbClr val="00B0F0"/>
                </a:solidFill>
                <a:latin typeface="Times New Roman" pitchFamily="18" charset="0"/>
                <a:ea typeface="Times New Roman" pitchFamily="18" charset="0"/>
              </a:rPr>
              <a:t>day”</a:t>
            </a:r>
          </a:p>
          <a:p>
            <a:pPr eaLnBrk="1" hangingPunct="1" latinLnBrk="1" lvl="0">
              <a:lnSpc>
                <a:spcPct val="80000"/>
              </a:lnSpc>
            </a:pPr>
            <a:endParaRPr altLang="en-US" sz="2500" lang="en-US">
              <a:latin typeface="Times New Roman" pitchFamily="18" charset="0"/>
              <a:ea typeface="Times New Roman" pitchFamily="18" charset="0"/>
            </a:endParaRPr>
          </a:p>
        </p:txBody>
      </p:sp>
      <p:sp>
        <p:nvSpPr>
          <p:cNvPr id="104909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145</a:t>
            </a:fld>
            <a:endParaRPr altLang="en-US" sz="1200" lang="en-US">
              <a:solidFill>
                <a:srgbClr val="898989"/>
              </a:solidFill>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showMasterSp="1">
  <p:cSld>
    <p:spTree>
      <p:nvGrpSpPr>
        <p:cNvPr id="580" name=""/>
        <p:cNvGrpSpPr/>
        <p:nvPr/>
      </p:nvGrpSpPr>
      <p:grpSpPr>
        <a:xfrm rot="0">
          <a:off x="0" y="0"/>
          <a:ext cx="0" cy="0"/>
          <a:chOff x="0" y="0"/>
          <a:chExt cx="0" cy="0"/>
        </a:xfrm>
      </p:grpSpPr>
      <p:sp>
        <p:nvSpPr>
          <p:cNvPr id="1049100" name=""/>
          <p:cNvSpPr/>
          <p:nvPr>
            <p:ph type="title" sz="full" idx="0"/>
          </p:nvPr>
        </p:nvSpPr>
        <p:spPr>
          <a:xfrm rot="0">
            <a:off x="76200" y="76200"/>
            <a:ext cx="89154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br/>
            <a:endParaRPr altLang="en-US" sz="4000" lang="en-US"/>
          </a:p>
        </p:txBody>
      </p:sp>
      <p:sp>
        <p:nvSpPr>
          <p:cNvPr id="1049101" name=""/>
          <p:cNvSpPr/>
          <p:nvPr>
            <p:ph sz="full" idx="1"/>
          </p:nvPr>
        </p:nvSpPr>
        <p:spPr>
          <a:xfrm rot="0">
            <a:off x="152400" y="1143000"/>
            <a:ext cx="89154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ctr" eaLnBrk="1" hangingPunct="1" indent="0" latinLnBrk="1" lvl="0" marL="0">
              <a:buNone/>
            </a:pPr>
            <a:r>
              <a:rPr altLang="en-US" b="1" sz="4800" lang="en-US">
                <a:latin typeface="Times New Roman" pitchFamily="18" charset="0"/>
                <a:ea typeface="Times New Roman" pitchFamily="18" charset="0"/>
              </a:rPr>
              <a:t>6.2.4 </a:t>
            </a:r>
            <a:r>
              <a:rPr altLang="en-US" b="1" sz="4800" lang="en-US">
                <a:latin typeface="Times New Roman" pitchFamily="18" charset="0"/>
                <a:ea typeface="Times New Roman" pitchFamily="18" charset="0"/>
              </a:rPr>
              <a:t>Merits   and   Demerits   of   Telephoning   Vs. Face – To – Face </a:t>
            </a:r>
            <a:r>
              <a:rPr altLang="en-US" b="1" sz="4800" lang="en-US">
                <a:latin typeface="Times New Roman" pitchFamily="18" charset="0"/>
                <a:ea typeface="Times New Roman" pitchFamily="18" charset="0"/>
              </a:rPr>
              <a:t>Conversation.</a:t>
            </a:r>
          </a:p>
        </p:txBody>
      </p:sp>
      <p:sp>
        <p:nvSpPr>
          <p:cNvPr id="104910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146</a:t>
            </a:fld>
            <a:endParaRPr altLang="en-US" sz="1200" lang="en-US">
              <a:solidFill>
                <a:srgbClr val="898989"/>
              </a:solidFill>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showMasterSp="1">
  <p:cSld>
    <p:spTree>
      <p:nvGrpSpPr>
        <p:cNvPr id="581" name=""/>
        <p:cNvGrpSpPr/>
        <p:nvPr/>
      </p:nvGrpSpPr>
      <p:grpSpPr>
        <a:xfrm rot="0">
          <a:off x="0" y="0"/>
          <a:ext cx="0" cy="0"/>
          <a:chOff x="0" y="0"/>
          <a:chExt cx="0" cy="0"/>
        </a:xfrm>
      </p:grpSpPr>
      <p:sp>
        <p:nvSpPr>
          <p:cNvPr id="1049103" name=""/>
          <p:cNvSpPr/>
          <p:nvPr>
            <p:ph type="title" sz="full" idx="0"/>
          </p:nvPr>
        </p:nvSpPr>
        <p:spPr>
          <a:xfrm rot="0">
            <a:off x="152400" y="152400"/>
            <a:ext cx="86868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lang="en-US">
                <a:latin typeface="Times New Roman" pitchFamily="18" charset="0"/>
                <a:ea typeface="Times New Roman" pitchFamily="18" charset="0"/>
              </a:rPr>
              <a:t>Merits </a:t>
            </a:r>
            <a:r>
              <a:rPr altLang="en-US" b="1" sz="3200" lang="en-US">
                <a:latin typeface="Times New Roman" pitchFamily="18" charset="0"/>
                <a:ea typeface="Times New Roman" pitchFamily="18" charset="0"/>
              </a:rPr>
              <a:t>and demerits of </a:t>
            </a:r>
            <a:r>
              <a:rPr altLang="en-US" b="1" sz="3200" lang="en-US">
                <a:solidFill>
                  <a:srgbClr val="FF0000"/>
                </a:solidFill>
                <a:latin typeface="Times New Roman" pitchFamily="18" charset="0"/>
                <a:ea typeface="Times New Roman" pitchFamily="18" charset="0"/>
              </a:rPr>
              <a:t>face – to – face conversation.</a:t>
            </a:r>
            <a:br/>
            <a:endParaRPr altLang="en-US" b="1" sz="4000" lang="en-US">
              <a:solidFill>
                <a:srgbClr val="FF0000"/>
              </a:solidFill>
            </a:endParaRPr>
          </a:p>
        </p:txBody>
      </p:sp>
      <p:sp>
        <p:nvSpPr>
          <p:cNvPr id="1049104" name=""/>
          <p:cNvSpPr/>
          <p:nvPr>
            <p:ph sz="half" idx="1"/>
          </p:nvPr>
        </p:nvSpPr>
        <p:spPr>
          <a:xfrm rot="0">
            <a:off x="457200" y="1066800"/>
            <a:ext cx="4038600" cy="5059362"/>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indent="0" latinLnBrk="1" lvl="0" marL="0">
              <a:buNone/>
            </a:pPr>
            <a:r>
              <a:rPr altLang="en-US" b="1" sz="3200" i="1" lang="en-US">
                <a:latin typeface="Times New Roman" pitchFamily="18" charset="0"/>
                <a:ea typeface="Times New Roman" pitchFamily="18" charset="0"/>
              </a:rPr>
              <a:t>M</a:t>
            </a:r>
            <a:r>
              <a:rPr altLang="en-US" b="1" sz="3200" i="1" lang="en-US">
                <a:latin typeface="Times New Roman" pitchFamily="18" charset="0"/>
                <a:ea typeface="Times New Roman" pitchFamily="18" charset="0"/>
              </a:rPr>
              <a:t>erit</a:t>
            </a:r>
          </a:p>
          <a:p>
            <a:pPr eaLnBrk="1" hangingPunct="1" indent="0" latinLnBrk="1" lvl="0" marL="0"/>
            <a:r>
              <a:rPr altLang="en-US" b="1" sz="3200" i="1" lang="en-US">
                <a:solidFill>
                  <a:srgbClr val="00B0F0"/>
                </a:solidFill>
                <a:latin typeface="Times New Roman" pitchFamily="18" charset="0"/>
                <a:ea typeface="Times New Roman" pitchFamily="18" charset="0"/>
              </a:rPr>
              <a:t>Supplemented </a:t>
            </a:r>
            <a:r>
              <a:rPr altLang="en-US" b="1" sz="3200" i="1" lang="en-US">
                <a:solidFill>
                  <a:srgbClr val="00B0F0"/>
                </a:solidFill>
                <a:latin typeface="Times New Roman" pitchFamily="18" charset="0"/>
                <a:ea typeface="Times New Roman" pitchFamily="18" charset="0"/>
              </a:rPr>
              <a:t>by verbal language</a:t>
            </a:r>
          </a:p>
          <a:p>
            <a:pPr eaLnBrk="1" hangingPunct="1" indent="0" latinLnBrk="1" lvl="0" marL="0"/>
            <a:r>
              <a:rPr altLang="en-US" b="1" sz="3200" i="1" lang="en-US">
                <a:solidFill>
                  <a:srgbClr val="7030A0"/>
                </a:solidFill>
                <a:latin typeface="Times New Roman" pitchFamily="18" charset="0"/>
                <a:ea typeface="Times New Roman" pitchFamily="18" charset="0"/>
              </a:rPr>
              <a:t>No cost for the </a:t>
            </a:r>
            <a:r>
              <a:rPr altLang="en-US" b="1" sz="3200" i="1" lang="en-US">
                <a:solidFill>
                  <a:srgbClr val="7030A0"/>
                </a:solidFill>
                <a:latin typeface="Times New Roman" pitchFamily="18" charset="0"/>
                <a:ea typeface="Times New Roman" pitchFamily="18" charset="0"/>
              </a:rPr>
              <a:t>conversation.</a:t>
            </a:r>
          </a:p>
          <a:p>
            <a:pPr eaLnBrk="1" hangingPunct="1" indent="0" latinLnBrk="1" lvl="0" marL="0"/>
            <a:r>
              <a:rPr altLang="en-US" b="1" sz="3200" i="1" lang="en-US">
                <a:latin typeface="Times New Roman" pitchFamily="18" charset="0"/>
                <a:ea typeface="Times New Roman" pitchFamily="18" charset="0"/>
              </a:rPr>
              <a:t>It </a:t>
            </a:r>
            <a:r>
              <a:rPr altLang="en-US" b="1" sz="3200" i="1" lang="en-US">
                <a:solidFill>
                  <a:srgbClr val="C00000"/>
                </a:solidFill>
                <a:latin typeface="Times New Roman" pitchFamily="18" charset="0"/>
                <a:ea typeface="Times New Roman" pitchFamily="18" charset="0"/>
              </a:rPr>
              <a:t>enables more people to participate at </a:t>
            </a:r>
            <a:r>
              <a:rPr altLang="en-US" b="1" sz="3200" i="1" lang="en-US">
                <a:solidFill>
                  <a:srgbClr val="C00000"/>
                </a:solidFill>
                <a:latin typeface="Times New Roman" pitchFamily="18" charset="0"/>
                <a:ea typeface="Times New Roman" pitchFamily="18" charset="0"/>
              </a:rPr>
              <a:t>once.</a:t>
            </a:r>
          </a:p>
        </p:txBody>
      </p:sp>
      <p:sp>
        <p:nvSpPr>
          <p:cNvPr id="1049105" name=""/>
          <p:cNvSpPr/>
          <p:nvPr>
            <p:ph sz="half" idx="2"/>
          </p:nvPr>
        </p:nvSpPr>
        <p:spPr>
          <a:xfrm rot="0">
            <a:off x="4343400" y="914400"/>
            <a:ext cx="4572000" cy="5410200"/>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indent="0" latinLnBrk="1" lvl="0" marL="0">
              <a:buNone/>
            </a:pPr>
            <a:r>
              <a:rPr altLang="en-US" b="1" lang="en-US">
                <a:latin typeface="Times New Roman" pitchFamily="18" charset="0"/>
                <a:ea typeface="Times New Roman" pitchFamily="18" charset="0"/>
              </a:rPr>
              <a:t>Demerit</a:t>
            </a:r>
          </a:p>
          <a:p>
            <a:pPr eaLnBrk="1" hangingPunct="1" indent="0" latinLnBrk="1" lvl="0" marL="0"/>
            <a:r>
              <a:rPr altLang="en-US" b="1" i="1" lang="en-US">
                <a:latin typeface="Times New Roman" pitchFamily="18" charset="0"/>
                <a:ea typeface="Times New Roman" pitchFamily="18" charset="0"/>
              </a:rPr>
              <a:t>In </a:t>
            </a:r>
            <a:r>
              <a:rPr altLang="en-US" b="1" i="1" lang="en-US">
                <a:solidFill>
                  <a:srgbClr val="FF0000"/>
                </a:solidFill>
                <a:latin typeface="Times New Roman" pitchFamily="18" charset="0"/>
                <a:ea typeface="Times New Roman" pitchFamily="18" charset="0"/>
              </a:rPr>
              <a:t>accuracy due to non-permanent </a:t>
            </a:r>
            <a:r>
              <a:rPr altLang="en-US" b="1" i="1" lang="en-US">
                <a:solidFill>
                  <a:srgbClr val="FF0000"/>
                </a:solidFill>
                <a:latin typeface="Times New Roman" pitchFamily="18" charset="0"/>
                <a:ea typeface="Times New Roman" pitchFamily="18" charset="0"/>
              </a:rPr>
              <a:t>record</a:t>
            </a:r>
            <a:r>
              <a:rPr altLang="en-US" b="1" i="1" lang="en-US">
                <a:latin typeface="Times New Roman" pitchFamily="18" charset="0"/>
                <a:ea typeface="Times New Roman" pitchFamily="18" charset="0"/>
              </a:rPr>
              <a:t>.</a:t>
            </a:r>
          </a:p>
          <a:p>
            <a:pPr eaLnBrk="1" hangingPunct="1" indent="0" latinLnBrk="1" lvl="0" marL="0"/>
            <a:r>
              <a:rPr altLang="en-US" b="1" i="1" lang="en-US">
                <a:solidFill>
                  <a:srgbClr val="0070C0"/>
                </a:solidFill>
                <a:latin typeface="Times New Roman" pitchFamily="18" charset="0"/>
                <a:ea typeface="Times New Roman" pitchFamily="18" charset="0"/>
              </a:rPr>
              <a:t>Unwise use of both verbal and non-verbal language </a:t>
            </a:r>
            <a:r>
              <a:rPr altLang="en-US" b="1" i="1" lang="en-US">
                <a:solidFill>
                  <a:srgbClr val="00B050"/>
                </a:solidFill>
                <a:latin typeface="Times New Roman" pitchFamily="18" charset="0"/>
                <a:ea typeface="Times New Roman" pitchFamily="18" charset="0"/>
              </a:rPr>
              <a:t>may be the cause for </a:t>
            </a:r>
            <a:r>
              <a:rPr altLang="en-US" b="1" i="1" lang="en-US">
                <a:solidFill>
                  <a:srgbClr val="00B050"/>
                </a:solidFill>
                <a:latin typeface="Times New Roman" pitchFamily="18" charset="0"/>
                <a:ea typeface="Times New Roman" pitchFamily="18" charset="0"/>
              </a:rPr>
              <a:t>quarrel.</a:t>
            </a:r>
          </a:p>
          <a:p>
            <a:pPr eaLnBrk="1" hangingPunct="1" indent="0" latinLnBrk="1" lvl="0" marL="0"/>
            <a:r>
              <a:rPr altLang="en-US" b="1" i="1" lang="en-US">
                <a:solidFill>
                  <a:srgbClr val="7030A0"/>
                </a:solidFill>
                <a:latin typeface="Times New Roman" pitchFamily="18" charset="0"/>
                <a:ea typeface="Times New Roman" pitchFamily="18" charset="0"/>
              </a:rPr>
              <a:t>communicator may be influenced by external environment</a:t>
            </a:r>
            <a:r>
              <a:rPr altLang="en-US" b="1" i="1" lang="en-US">
                <a:latin typeface="Times New Roman" pitchFamily="18" charset="0"/>
                <a:ea typeface="Times New Roman" pitchFamily="18" charset="0"/>
              </a:rPr>
              <a:t> i.e. </a:t>
            </a:r>
            <a:r>
              <a:rPr altLang="en-US" b="1" i="1" lang="en-US">
                <a:solidFill>
                  <a:srgbClr val="FF0000"/>
                </a:solidFill>
                <a:latin typeface="Times New Roman" pitchFamily="18" charset="0"/>
                <a:ea typeface="Times New Roman" pitchFamily="18" charset="0"/>
              </a:rPr>
              <a:t>status, physical appearance </a:t>
            </a:r>
            <a:r>
              <a:rPr altLang="en-US" b="1" i="1" lang="en-US">
                <a:solidFill>
                  <a:srgbClr val="FF0000"/>
                </a:solidFill>
                <a:latin typeface="Times New Roman" pitchFamily="18" charset="0"/>
                <a:ea typeface="Times New Roman" pitchFamily="18" charset="0"/>
              </a:rPr>
              <a:t>, </a:t>
            </a:r>
            <a:r>
              <a:rPr altLang="en-US" b="1" i="1" lang="en-US">
                <a:latin typeface="Times New Roman" pitchFamily="18" charset="0"/>
                <a:ea typeface="Times New Roman" pitchFamily="18" charset="0"/>
              </a:rPr>
              <a:t>etc.</a:t>
            </a:r>
          </a:p>
        </p:txBody>
      </p:sp>
      <p:sp>
        <p:nvSpPr>
          <p:cNvPr id="104910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147</a:t>
            </a:fld>
            <a:endParaRPr altLang="en-US" sz="1200" lang="en-US">
              <a:solidFill>
                <a:srgbClr val="898989"/>
              </a:solidFill>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showMasterSp="1">
  <p:cSld>
    <p:spTree>
      <p:nvGrpSpPr>
        <p:cNvPr id="582" name=""/>
        <p:cNvGrpSpPr/>
        <p:nvPr/>
      </p:nvGrpSpPr>
      <p:grpSpPr>
        <a:xfrm rot="0">
          <a:off x="0" y="0"/>
          <a:ext cx="0" cy="0"/>
          <a:chOff x="0" y="0"/>
          <a:chExt cx="0" cy="0"/>
        </a:xfrm>
      </p:grpSpPr>
      <p:sp>
        <p:nvSpPr>
          <p:cNvPr id="1049107" name=""/>
          <p:cNvSpPr/>
          <p:nvPr>
            <p:ph type="title" sz="full" idx="0"/>
          </p:nvPr>
        </p:nvSpPr>
        <p:spPr>
          <a:xfrm rot="0">
            <a:off x="152400" y="76200"/>
            <a:ext cx="8763000" cy="1066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Merits </a:t>
            </a:r>
            <a:r>
              <a:rPr altLang="en-US" b="1" sz="3600" lang="en-US">
                <a:latin typeface="Times New Roman" pitchFamily="18" charset="0"/>
                <a:ea typeface="Times New Roman" pitchFamily="18" charset="0"/>
              </a:rPr>
              <a:t>and demerits of </a:t>
            </a:r>
            <a:r>
              <a:rPr altLang="en-US" b="1" sz="3600" lang="en-US">
                <a:solidFill>
                  <a:srgbClr val="FF0000"/>
                </a:solidFill>
                <a:latin typeface="Times New Roman" pitchFamily="18" charset="0"/>
                <a:ea typeface="Times New Roman" pitchFamily="18" charset="0"/>
              </a:rPr>
              <a:t>telephone </a:t>
            </a:r>
            <a:r>
              <a:rPr altLang="en-US" b="1" sz="3600" lang="en-US">
                <a:solidFill>
                  <a:srgbClr val="FF0000"/>
                </a:solidFill>
                <a:latin typeface="Times New Roman" pitchFamily="18" charset="0"/>
                <a:ea typeface="Times New Roman" pitchFamily="18" charset="0"/>
              </a:rPr>
              <a:t>conversation.</a:t>
            </a:r>
            <a:br/>
            <a:endParaRPr altLang="en-US" sz="4000" lang="en-US"/>
          </a:p>
        </p:txBody>
      </p:sp>
      <p:sp>
        <p:nvSpPr>
          <p:cNvPr id="1049108" name=""/>
          <p:cNvSpPr/>
          <p:nvPr>
            <p:ph sz="half" idx="1"/>
          </p:nvPr>
        </p:nvSpPr>
        <p:spPr>
          <a:xfrm rot="0">
            <a:off x="152400" y="1295400"/>
            <a:ext cx="4191000" cy="4953000"/>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indent="-365760" latinLnBrk="1" lvl="2" marL="914400">
              <a:buNone/>
            </a:pPr>
            <a:r>
              <a:rPr altLang="en-US" b="1" sz="3200" lang="en-US">
                <a:latin typeface="Times New Roman" pitchFamily="18" charset="0"/>
                <a:ea typeface="Times New Roman" pitchFamily="18" charset="0"/>
              </a:rPr>
              <a:t>Merits</a:t>
            </a:r>
          </a:p>
          <a:p>
            <a:pPr eaLnBrk="1" hangingPunct="1" latinLnBrk="1" lvl="0">
              <a:buFont typeface="Wingdings" pitchFamily="2" charset="2"/>
              <a:buChar char="Ø"/>
            </a:pPr>
            <a:r>
              <a:rPr altLang="en-US" b="1" lang="en-US">
                <a:latin typeface="Times New Roman" pitchFamily="18" charset="0"/>
                <a:ea typeface="Times New Roman" pitchFamily="18" charset="0"/>
              </a:rPr>
              <a:t>Sharing of ideas </a:t>
            </a:r>
            <a:r>
              <a:rPr altLang="en-US" b="1" lang="en-US">
                <a:solidFill>
                  <a:srgbClr val="FF0000"/>
                </a:solidFill>
                <a:latin typeface="Times New Roman" pitchFamily="18" charset="0"/>
                <a:ea typeface="Times New Roman" pitchFamily="18" charset="0"/>
              </a:rPr>
              <a:t>easily in a short period of </a:t>
            </a:r>
            <a:r>
              <a:rPr altLang="en-US" b="1" lang="en-US">
                <a:solidFill>
                  <a:srgbClr val="FF0000"/>
                </a:solidFill>
                <a:latin typeface="Times New Roman" pitchFamily="18" charset="0"/>
                <a:ea typeface="Times New Roman" pitchFamily="18" charset="0"/>
              </a:rPr>
              <a:t>time.</a:t>
            </a:r>
          </a:p>
          <a:p>
            <a:pPr eaLnBrk="1" hangingPunct="1" latinLnBrk="1" lvl="0">
              <a:buFont typeface="Wingdings" pitchFamily="2" charset="2"/>
              <a:buChar char="Ø"/>
            </a:pPr>
            <a:r>
              <a:rPr altLang="en-US" b="1" lang="en-US">
                <a:latin typeface="Times New Roman" pitchFamily="18" charset="0"/>
                <a:ea typeface="Times New Roman" pitchFamily="18" charset="0"/>
              </a:rPr>
              <a:t>Overcome the </a:t>
            </a:r>
            <a:r>
              <a:rPr altLang="en-US" b="1" lang="en-US">
                <a:solidFill>
                  <a:srgbClr val="FF0000"/>
                </a:solidFill>
                <a:latin typeface="Times New Roman" pitchFamily="18" charset="0"/>
                <a:ea typeface="Times New Roman" pitchFamily="18" charset="0"/>
              </a:rPr>
              <a:t>limitation of </a:t>
            </a:r>
            <a:r>
              <a:rPr altLang="en-US" b="1" lang="en-US">
                <a:solidFill>
                  <a:srgbClr val="FF0000"/>
                </a:solidFill>
                <a:latin typeface="Times New Roman" pitchFamily="18" charset="0"/>
                <a:ea typeface="Times New Roman" pitchFamily="18" charset="0"/>
              </a:rPr>
              <a:t>distance.</a:t>
            </a:r>
          </a:p>
          <a:p>
            <a:pPr eaLnBrk="1" hangingPunct="1" latinLnBrk="1" lvl="0">
              <a:buFont typeface="Wingdings" pitchFamily="2" charset="2"/>
              <a:buChar char="Ø"/>
            </a:pPr>
            <a:r>
              <a:rPr altLang="en-US" b="1" lang="en-US">
                <a:latin typeface="Times New Roman" pitchFamily="18" charset="0"/>
                <a:ea typeface="Times New Roman" pitchFamily="18" charset="0"/>
              </a:rPr>
              <a:t>Possible to </a:t>
            </a:r>
            <a:r>
              <a:rPr altLang="en-US" b="1" lang="en-US">
                <a:solidFill>
                  <a:srgbClr val="0070C0"/>
                </a:solidFill>
                <a:latin typeface="Times New Roman" pitchFamily="18" charset="0"/>
                <a:ea typeface="Times New Roman" pitchFamily="18" charset="0"/>
              </a:rPr>
              <a:t>access information without consuming too much power</a:t>
            </a:r>
            <a:r>
              <a:rPr altLang="en-US" b="1" lang="en-US">
                <a:latin typeface="Times New Roman" pitchFamily="18" charset="0"/>
                <a:ea typeface="Times New Roman" pitchFamily="18" charset="0"/>
              </a:rPr>
              <a:t> ,time and cost</a:t>
            </a:r>
          </a:p>
        </p:txBody>
      </p:sp>
      <p:sp>
        <p:nvSpPr>
          <p:cNvPr id="1049109" name=""/>
          <p:cNvSpPr/>
          <p:nvPr>
            <p:ph sz="half" idx="2"/>
          </p:nvPr>
        </p:nvSpPr>
        <p:spPr>
          <a:xfrm rot="0">
            <a:off x="4648200" y="1295400"/>
            <a:ext cx="4267200" cy="4953000"/>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indent="-365760" latinLnBrk="1" lvl="2" marL="914400">
              <a:buNone/>
            </a:pPr>
            <a:r>
              <a:rPr altLang="en-US" b="1" sz="3200" lang="en-US">
                <a:latin typeface="Times New Roman" pitchFamily="18" charset="0"/>
                <a:ea typeface="Times New Roman" pitchFamily="18" charset="0"/>
              </a:rPr>
              <a:t>Demerits</a:t>
            </a:r>
          </a:p>
          <a:p>
            <a:pPr eaLnBrk="1" hangingPunct="1" latinLnBrk="1" lvl="0">
              <a:buFont typeface="Wingdings" pitchFamily="2" charset="2"/>
              <a:buChar char="Ø"/>
            </a:pPr>
            <a:r>
              <a:rPr altLang="en-US" b="1" sz="3200" lang="en-US">
                <a:latin typeface="Times New Roman" pitchFamily="18" charset="0"/>
                <a:ea typeface="Times New Roman" pitchFamily="18" charset="0"/>
              </a:rPr>
              <a:t>It </a:t>
            </a:r>
            <a:r>
              <a:rPr altLang="en-US" b="1" sz="3200" lang="en-US">
                <a:solidFill>
                  <a:srgbClr val="0070C0"/>
                </a:solidFill>
                <a:latin typeface="Times New Roman" pitchFamily="18" charset="0"/>
                <a:ea typeface="Times New Roman" pitchFamily="18" charset="0"/>
              </a:rPr>
              <a:t>cannot be supplemented by verbal </a:t>
            </a:r>
            <a:r>
              <a:rPr altLang="en-US" b="1" sz="3200" lang="en-US">
                <a:solidFill>
                  <a:srgbClr val="0070C0"/>
                </a:solidFill>
                <a:latin typeface="Times New Roman" pitchFamily="18" charset="0"/>
                <a:ea typeface="Times New Roman" pitchFamily="18" charset="0"/>
              </a:rPr>
              <a:t>language.</a:t>
            </a:r>
          </a:p>
          <a:p>
            <a:pPr eaLnBrk="1" hangingPunct="1" latinLnBrk="1" lvl="0">
              <a:buFont typeface="Wingdings" pitchFamily="2" charset="2"/>
              <a:buChar char="Ø"/>
            </a:pPr>
            <a:r>
              <a:rPr altLang="en-US" b="1" sz="3200" lang="en-US">
                <a:latin typeface="Times New Roman" pitchFamily="18" charset="0"/>
                <a:ea typeface="Times New Roman" pitchFamily="18" charset="0"/>
              </a:rPr>
              <a:t>It is </a:t>
            </a:r>
            <a:r>
              <a:rPr altLang="en-US" b="1" sz="3200" lang="en-US">
                <a:solidFill>
                  <a:srgbClr val="FF0000"/>
                </a:solidFill>
                <a:latin typeface="Times New Roman" pitchFamily="18" charset="0"/>
                <a:ea typeface="Times New Roman" pitchFamily="18" charset="0"/>
              </a:rPr>
              <a:t>less </a:t>
            </a:r>
            <a:r>
              <a:rPr altLang="en-US" b="1" sz="3200" lang="en-US">
                <a:solidFill>
                  <a:srgbClr val="FF0000"/>
                </a:solidFill>
                <a:latin typeface="Times New Roman" pitchFamily="18" charset="0"/>
                <a:ea typeface="Times New Roman" pitchFamily="18" charset="0"/>
              </a:rPr>
              <a:t>interactive.</a:t>
            </a:r>
          </a:p>
          <a:p>
            <a:pPr eaLnBrk="1" hangingPunct="1" latinLnBrk="1" lvl="0">
              <a:buFont typeface="Wingdings" pitchFamily="2" charset="2"/>
              <a:buChar char="Ø"/>
            </a:pPr>
            <a:r>
              <a:rPr altLang="en-US" b="1" sz="3200" lang="en-US">
                <a:latin typeface="Times New Roman" pitchFamily="18" charset="0"/>
                <a:ea typeface="Times New Roman" pitchFamily="18" charset="0"/>
              </a:rPr>
              <a:t>Not applicable to </a:t>
            </a:r>
            <a:r>
              <a:rPr altLang="en-US" b="1" sz="3200" lang="en-US">
                <a:solidFill>
                  <a:srgbClr val="00B050"/>
                </a:solidFill>
                <a:latin typeface="Times New Roman" pitchFamily="18" charset="0"/>
                <a:ea typeface="Times New Roman" pitchFamily="18" charset="0"/>
              </a:rPr>
              <a:t>longer and complex </a:t>
            </a:r>
            <a:r>
              <a:rPr altLang="en-US" b="1" sz="3200" lang="en-US">
                <a:solidFill>
                  <a:srgbClr val="00B050"/>
                </a:solidFill>
                <a:latin typeface="Times New Roman" pitchFamily="18" charset="0"/>
                <a:ea typeface="Times New Roman" pitchFamily="18" charset="0"/>
              </a:rPr>
              <a:t>messages.</a:t>
            </a:r>
          </a:p>
        </p:txBody>
      </p:sp>
      <p:sp>
        <p:nvSpPr>
          <p:cNvPr id="104911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148</a:t>
            </a:fld>
            <a:endParaRPr altLang="en-US" sz="1200" lang="en-US">
              <a:solidFill>
                <a:srgbClr val="898989"/>
              </a:solidFill>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showMasterSp="1">
  <p:cSld>
    <p:spTree>
      <p:nvGrpSpPr>
        <p:cNvPr id="583" name=""/>
        <p:cNvGrpSpPr/>
        <p:nvPr/>
      </p:nvGrpSpPr>
      <p:grpSpPr>
        <a:xfrm rot="0">
          <a:off x="0" y="0"/>
          <a:ext cx="0" cy="0"/>
          <a:chOff x="0" y="0"/>
          <a:chExt cx="0" cy="0"/>
        </a:xfrm>
      </p:grpSpPr>
      <p:sp>
        <p:nvSpPr>
          <p:cNvPr id="1049111" name=""/>
          <p:cNvSpPr/>
          <p:nvPr>
            <p:ph type="title" sz="full" idx="0"/>
          </p:nvPr>
        </p:nvSpPr>
        <p:spPr>
          <a:xfrm rot="0">
            <a:off x="381000" y="1524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200" i="1" lang="en-US">
                <a:solidFill>
                  <a:srgbClr val="FF0000"/>
                </a:solidFill>
              </a:rPr>
              <a:t> </a:t>
            </a:r>
            <a:br/>
            <a:endParaRPr altLang="en-US" sz="4000" lang="en-US"/>
          </a:p>
        </p:txBody>
      </p:sp>
      <p:sp>
        <p:nvSpPr>
          <p:cNvPr id="1049112" name=""/>
          <p:cNvSpPr/>
          <p:nvPr>
            <p:ph type="body" sz="full" idx="1"/>
          </p:nvPr>
        </p:nvSpPr>
        <p:spPr>
          <a:xfrm rot="0">
            <a:off x="457200" y="762000"/>
            <a:ext cx="4040187" cy="381000"/>
          </a:xfrm>
          <a:prstGeom prst="rect"/>
          <a:noFill/>
          <a:ln>
            <a:noFill/>
          </a:ln>
        </p:spPr>
        <p:txBody>
          <a:bodyPr anchor="b"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endParaRPr altLang="en-US" b="1" sz="2200" lang="en-US"/>
          </a:p>
        </p:txBody>
      </p:sp>
      <p:sp>
        <p:nvSpPr>
          <p:cNvPr id="1049113" name=""/>
          <p:cNvSpPr/>
          <p:nvPr>
            <p:ph sz="half" idx="2"/>
          </p:nvPr>
        </p:nvSpPr>
        <p:spPr>
          <a:xfrm rot="0">
            <a:off x="457200" y="1295400"/>
            <a:ext cx="4040187" cy="4830762"/>
          </a:xfrm>
          <a:prstGeom prst="rect"/>
          <a:noFill/>
          <a:ln>
            <a:noFill/>
          </a:ln>
        </p:spPr>
        <p:txBody>
          <a:bodyPr anchor="t" bIns="45720" lIns="91440" rIns="91440" tIns="45720"/>
          <a:lstStyle>
            <a:lvl1pPr indent="-342900" marL="342900">
              <a:lnSpc>
                <a:spcPct val="100000"/>
              </a:lnSpc>
              <a:spcBef>
                <a:spcPct val="20000"/>
              </a:spcBef>
              <a:spcAft>
                <a:spcPct val="0"/>
              </a:spcAft>
              <a:buFont typeface="Arial" pitchFamily="34" charset="0"/>
              <a:buChar char="•"/>
              <a:defRPr sz="2800">
                <a:solidFill>
                  <a:schemeClr val="dk1"/>
                </a:solidFill>
              </a:defRPr>
            </a:lvl1pPr>
            <a:lvl2pPr indent="-285750" marL="742950">
              <a:lnSpc>
                <a:spcPct val="100000"/>
              </a:lnSpc>
              <a:spcBef>
                <a:spcPct val="20000"/>
              </a:spcBef>
              <a:spcAft>
                <a:spcPct val="0"/>
              </a:spcAft>
              <a:buFont typeface="Arial" pitchFamily="34" charset="0"/>
              <a:buChar char="–"/>
              <a:defRPr sz="2400">
                <a:solidFill>
                  <a:schemeClr val="dk1"/>
                </a:solidFill>
              </a:defRPr>
            </a:lvl2pPr>
            <a:lvl3pPr indent="-228600" marL="1143000">
              <a:lnSpc>
                <a:spcPct val="100000"/>
              </a:lnSpc>
              <a:spcBef>
                <a:spcPct val="20000"/>
              </a:spcBef>
              <a:spcAft>
                <a:spcPct val="0"/>
              </a:spcAft>
              <a:buFont typeface="Arial" pitchFamily="34" charset="0"/>
              <a:buChar char="•"/>
              <a:defRPr sz="2000">
                <a:solidFill>
                  <a:schemeClr val="dk1"/>
                </a:solidFill>
              </a:defRPr>
            </a:lvl3pPr>
            <a:lvl4pPr indent="-228600" marL="1600200">
              <a:lnSpc>
                <a:spcPct val="100000"/>
              </a:lnSpc>
              <a:spcBef>
                <a:spcPct val="20000"/>
              </a:spcBef>
              <a:spcAft>
                <a:spcPct val="0"/>
              </a:spcAft>
              <a:buFont typeface="Arial" pitchFamily="34" charset="0"/>
              <a:buChar char="–"/>
              <a:defRPr sz="1800">
                <a:solidFill>
                  <a:schemeClr val="dk1"/>
                </a:solidFill>
              </a:defRPr>
            </a:lvl4pPr>
            <a:lvl5pPr indent="-228600" marL="2057400">
              <a:lnSpc>
                <a:spcPct val="100000"/>
              </a:lnSpc>
              <a:spcBef>
                <a:spcPct val="20000"/>
              </a:spcBef>
              <a:spcAft>
                <a:spcPct val="0"/>
              </a:spcAft>
              <a:buFont typeface="Arial" pitchFamily="34" charset="0"/>
              <a:buChar char="»"/>
              <a:defRPr sz="1800">
                <a:solidFill>
                  <a:schemeClr val="dk1"/>
                </a:solidFill>
              </a:defRPr>
            </a:lvl5pPr>
          </a:lstStyle>
          <a:p>
            <a:pPr eaLnBrk="1" hangingPunct="1" latinLnBrk="1" lvl="0">
              <a:buFont typeface="Wingdings" pitchFamily="2" charset="2"/>
              <a:buChar char="v"/>
            </a:pPr>
            <a:r>
              <a:rPr altLang="en-US" b="1" sz="2600" lang="en-US">
                <a:solidFill>
                  <a:srgbClr val="FF0000"/>
                </a:solidFill>
                <a:latin typeface="Times New Roman" pitchFamily="18" charset="0"/>
                <a:ea typeface="Times New Roman" pitchFamily="18" charset="0"/>
              </a:rPr>
              <a:t>This stimuli may arrive in </a:t>
            </a:r>
            <a:r>
              <a:rPr altLang="en-US" b="1" sz="2600" lang="en-US">
                <a:solidFill>
                  <a:srgbClr val="C00000"/>
                </a:solidFill>
                <a:latin typeface="Times New Roman" pitchFamily="18" charset="0"/>
                <a:ea typeface="Times New Roman" pitchFamily="18" charset="0"/>
              </a:rPr>
              <a:t>the form of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letters</a:t>
            </a:r>
            <a:r>
              <a:rPr altLang="en-US" b="1" sz="2600" lang="en-US">
                <a:solidFill>
                  <a:srgbClr val="0070C0"/>
                </a:solidFill>
                <a:latin typeface="Times New Roman" pitchFamily="18" charset="0"/>
                <a:ea typeface="Times New Roman" pitchFamily="18" charset="0"/>
              </a:rPr>
              <a:t>,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memorandum,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pencilled note,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electronic mail,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fax,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telex, </a:t>
            </a:r>
          </a:p>
          <a:p>
            <a:pPr eaLnBrk="1" hangingPunct="1" latinLnBrk="1" lvl="0">
              <a:buFont typeface="Wingdings" pitchFamily="2" charset="2"/>
              <a:buChar char="v"/>
            </a:pPr>
            <a:r>
              <a:rPr altLang="en-US" b="1" sz="2600" lang="en-US">
                <a:solidFill>
                  <a:srgbClr val="0070C0"/>
                </a:solidFill>
                <a:latin typeface="Times New Roman" pitchFamily="18" charset="0"/>
                <a:ea typeface="Times New Roman" pitchFamily="18" charset="0"/>
              </a:rPr>
              <a:t>even casual conversation in the hallway, </a:t>
            </a:r>
          </a:p>
          <a:p>
            <a:pPr eaLnBrk="1" hangingPunct="1" latinLnBrk="1" lvl="0"/>
            <a:endParaRPr altLang="en-US" b="1" sz="2200" lang="en-US">
              <a:latin typeface="Times New Roman" pitchFamily="18" charset="0"/>
              <a:ea typeface="Times New Roman" pitchFamily="18" charset="0"/>
            </a:endParaRPr>
          </a:p>
        </p:txBody>
      </p:sp>
      <p:sp>
        <p:nvSpPr>
          <p:cNvPr id="1049114" name=""/>
          <p:cNvSpPr/>
          <p:nvPr>
            <p:ph type="body" sz="quarter" idx="3"/>
          </p:nvPr>
        </p:nvSpPr>
        <p:spPr>
          <a:xfrm rot="0">
            <a:off x="4645025" y="762000"/>
            <a:ext cx="4041775" cy="381000"/>
          </a:xfrm>
          <a:prstGeom prst="rect"/>
          <a:noFill/>
          <a:ln>
            <a:noFill/>
          </a:ln>
        </p:spPr>
        <p:txBody>
          <a:bodyPr anchor="b" bIns="45720" lIns="91440" rIns="91440" tIns="45720"/>
          <a:lstStyle>
            <a:lvl1pPr>
              <a:defRPr sz="2400"/>
            </a:lvl1pPr>
            <a:lvl2pPr>
              <a:defRPr sz="2000"/>
            </a:lvl2pPr>
            <a:lvl3pPr>
              <a:defRPr sz="1800"/>
            </a:lvl3pPr>
            <a:lvl4pPr>
              <a:defRPr sz="1600"/>
            </a:lvl4pPr>
            <a:lvl5pPr>
              <a:defRPr sz="1600"/>
            </a:lvl5pPr>
          </a:lstStyle>
          <a:p>
            <a:pPr eaLnBrk="1" hangingPunct="1" indent="0" latinLnBrk="1" lvl="0" marL="0">
              <a:lnSpc>
                <a:spcPct val="80000"/>
              </a:lnSpc>
              <a:buNone/>
            </a:pPr>
            <a:endParaRPr altLang="en-US" b="1" sz="2200" lang="en-US"/>
          </a:p>
        </p:txBody>
      </p:sp>
      <p:sp>
        <p:nvSpPr>
          <p:cNvPr id="1049115" name=""/>
          <p:cNvSpPr/>
          <p:nvPr>
            <p:ph sz="quarter" idx="4"/>
          </p:nvPr>
        </p:nvSpPr>
        <p:spPr>
          <a:xfrm rot="0">
            <a:off x="4645025" y="1295400"/>
            <a:ext cx="4041775" cy="4830762"/>
          </a:xfrm>
          <a:prstGeom prst="rect"/>
          <a:noFill/>
          <a:ln>
            <a:noFill/>
          </a:ln>
        </p:spPr>
        <p:txBody>
          <a:bodyPr anchor="t" bIns="45720" lIns="91440" rIns="91440" tIns="45720"/>
          <a:lstStyle>
            <a:lvl1pPr>
              <a:defRPr sz="2400"/>
            </a:lvl1pPr>
            <a:lvl2pPr>
              <a:defRPr sz="2000"/>
            </a:lvl2pPr>
            <a:lvl3pPr>
              <a:defRPr sz="1800"/>
            </a:lvl3pPr>
            <a:lvl4pPr>
              <a:defRPr sz="1600"/>
            </a:lvl4pPr>
            <a:lvl5pPr>
              <a:defRPr sz="1600"/>
            </a:lvl5pPr>
          </a:lstStyle>
          <a:p>
            <a:pPr eaLnBrk="1" hangingPunct="1" latinLnBrk="1" lvl="0">
              <a:lnSpc>
                <a:spcPct val="90000"/>
              </a:lnSpc>
            </a:pPr>
            <a:r>
              <a:rPr altLang="en-US" b="1" sz="2800" i="1" lang="en-US">
                <a:solidFill>
                  <a:srgbClr val="FF0000"/>
                </a:solidFill>
                <a:latin typeface="Times New Roman" pitchFamily="18" charset="0"/>
                <a:ea typeface="Times New Roman" pitchFamily="18" charset="0"/>
              </a:rPr>
              <a:t>stimulus source could be :</a:t>
            </a:r>
          </a:p>
          <a:p>
            <a:pPr eaLnBrk="1" hangingPunct="1" latinLnBrk="1" lvl="0">
              <a:lnSpc>
                <a:spcPct val="90000"/>
              </a:lnSpc>
              <a:buFont typeface="Wingdings" pitchFamily="2" charset="2"/>
              <a:buChar char="Ø"/>
            </a:pPr>
            <a:r>
              <a:rPr altLang="en-US" b="1" sz="3200" i="1" lang="en-US">
                <a:solidFill>
                  <a:srgbClr val="00B0F0"/>
                </a:solidFill>
                <a:latin typeface="Times New Roman" pitchFamily="18" charset="0"/>
                <a:ea typeface="Times New Roman" pitchFamily="18" charset="0"/>
              </a:rPr>
              <a:t>a </a:t>
            </a:r>
            <a:r>
              <a:rPr altLang="en-US" b="1" sz="3200" i="1" lang="en-US">
                <a:solidFill>
                  <a:srgbClr val="00B0F0"/>
                </a:solidFill>
                <a:latin typeface="Times New Roman" pitchFamily="18" charset="0"/>
                <a:ea typeface="Times New Roman" pitchFamily="18" charset="0"/>
              </a:rPr>
              <a:t>business transaction, </a:t>
            </a:r>
          </a:p>
          <a:p>
            <a:pPr eaLnBrk="1" hangingPunct="1" latinLnBrk="1" lvl="0">
              <a:lnSpc>
                <a:spcPct val="90000"/>
              </a:lnSpc>
              <a:buFont typeface="Wingdings" pitchFamily="2" charset="2"/>
              <a:buChar char="Ø"/>
            </a:pPr>
            <a:r>
              <a:rPr altLang="en-US" b="1" sz="3200" i="1" lang="en-US">
                <a:solidFill>
                  <a:srgbClr val="00B0F0"/>
                </a:solidFill>
                <a:latin typeface="Times New Roman" pitchFamily="18" charset="0"/>
                <a:ea typeface="Times New Roman" pitchFamily="18" charset="0"/>
              </a:rPr>
              <a:t>a </a:t>
            </a:r>
            <a:r>
              <a:rPr altLang="en-US" b="1" sz="3200" i="1" lang="en-US">
                <a:solidFill>
                  <a:srgbClr val="00B0F0"/>
                </a:solidFill>
                <a:latin typeface="Times New Roman" pitchFamily="18" charset="0"/>
                <a:ea typeface="Times New Roman" pitchFamily="18" charset="0"/>
              </a:rPr>
              <a:t>written question, </a:t>
            </a:r>
          </a:p>
          <a:p>
            <a:pPr eaLnBrk="1" hangingPunct="1" latinLnBrk="1" lvl="0">
              <a:lnSpc>
                <a:spcPct val="90000"/>
              </a:lnSpc>
              <a:buFont typeface="Wingdings" pitchFamily="2" charset="2"/>
              <a:buChar char="Ø"/>
            </a:pPr>
            <a:r>
              <a:rPr altLang="en-US" b="1" sz="3200" i="1" lang="en-US">
                <a:solidFill>
                  <a:srgbClr val="00B0F0"/>
                </a:solidFill>
                <a:latin typeface="Times New Roman" pitchFamily="18" charset="0"/>
                <a:ea typeface="Times New Roman" pitchFamily="18" charset="0"/>
              </a:rPr>
              <a:t>a </a:t>
            </a:r>
            <a:r>
              <a:rPr altLang="en-US" b="1" sz="3200" i="1" lang="en-US">
                <a:solidFill>
                  <a:srgbClr val="00B0F0"/>
                </a:solidFill>
                <a:latin typeface="Times New Roman" pitchFamily="18" charset="0"/>
                <a:ea typeface="Times New Roman" pitchFamily="18" charset="0"/>
              </a:rPr>
              <a:t>meeting, </a:t>
            </a:r>
          </a:p>
          <a:p>
            <a:pPr eaLnBrk="1" hangingPunct="1" latinLnBrk="1" lvl="0">
              <a:lnSpc>
                <a:spcPct val="90000"/>
              </a:lnSpc>
              <a:buFont typeface="Wingdings" pitchFamily="2" charset="2"/>
              <a:buChar char="Ø"/>
            </a:pPr>
            <a:r>
              <a:rPr altLang="en-US" b="1" sz="3200" i="1" lang="en-US">
                <a:solidFill>
                  <a:srgbClr val="00B0F0"/>
                </a:solidFill>
                <a:latin typeface="Times New Roman" pitchFamily="18" charset="0"/>
                <a:ea typeface="Times New Roman" pitchFamily="18" charset="0"/>
              </a:rPr>
              <a:t>an </a:t>
            </a:r>
            <a:r>
              <a:rPr altLang="en-US" b="1" sz="3200" i="1" lang="en-US">
                <a:solidFill>
                  <a:srgbClr val="00B0F0"/>
                </a:solidFill>
                <a:latin typeface="Times New Roman" pitchFamily="18" charset="0"/>
                <a:ea typeface="Times New Roman" pitchFamily="18" charset="0"/>
              </a:rPr>
              <a:t>interview, </a:t>
            </a:r>
          </a:p>
          <a:p>
            <a:pPr eaLnBrk="1" hangingPunct="1" latinLnBrk="1" lvl="0">
              <a:lnSpc>
                <a:spcPct val="90000"/>
              </a:lnSpc>
              <a:buFont typeface="Wingdings" pitchFamily="2" charset="2"/>
              <a:buChar char="Ø"/>
            </a:pPr>
            <a:r>
              <a:rPr altLang="en-US" b="1" sz="3200" i="1" lang="en-US">
                <a:solidFill>
                  <a:srgbClr val="00B0F0"/>
                </a:solidFill>
                <a:latin typeface="Times New Roman" pitchFamily="18" charset="0"/>
                <a:ea typeface="Times New Roman" pitchFamily="18" charset="0"/>
              </a:rPr>
              <a:t>unexpected </a:t>
            </a:r>
            <a:r>
              <a:rPr altLang="en-US" b="1" sz="3200" i="1" lang="en-US">
                <a:solidFill>
                  <a:srgbClr val="00B0F0"/>
                </a:solidFill>
                <a:latin typeface="Times New Roman" pitchFamily="18" charset="0"/>
                <a:ea typeface="Times New Roman" pitchFamily="18" charset="0"/>
              </a:rPr>
              <a:t>request for a favour.</a:t>
            </a:r>
          </a:p>
        </p:txBody>
      </p:sp>
      <p:sp>
        <p:nvSpPr>
          <p:cNvPr id="104911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149</a:t>
            </a:fld>
            <a:endParaRPr altLang="en-US" sz="1200" lang="en-US">
              <a:solidFill>
                <a:srgbClr val="898989"/>
              </a:solidFill>
            </a:endParaRP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showMasterSp="1">
  <p:cSld>
    <p:spTree>
      <p:nvGrpSpPr>
        <p:cNvPr id="584" name=""/>
        <p:cNvGrpSpPr/>
        <p:nvPr/>
      </p:nvGrpSpPr>
      <p:grpSpPr>
        <a:xfrm rot="0">
          <a:off x="0" y="0"/>
          <a:ext cx="0" cy="0"/>
          <a:chOff x="0" y="0"/>
          <a:chExt cx="0" cy="0"/>
        </a:xfrm>
      </p:grpSpPr>
      <p:sp>
        <p:nvSpPr>
          <p:cNvPr id="1049117"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118" name=""/>
          <p:cNvSpPr/>
          <p:nvPr>
            <p:ph sz="full" idx="1"/>
          </p:nvPr>
        </p:nvSpPr>
        <p:spPr>
          <a:xfrm rot="0">
            <a:off x="152400" y="762000"/>
            <a:ext cx="86868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sz="3000" lang="en-US">
                <a:latin typeface="Times New Roman" pitchFamily="18" charset="0"/>
                <a:ea typeface="Times New Roman" pitchFamily="18" charset="0"/>
              </a:rPr>
              <a:t>Probably because they were </a:t>
            </a:r>
          </a:p>
          <a:p>
            <a:pPr eaLnBrk="1" hangingPunct="1" indent="0" latinLnBrk="1" lvl="0" marL="0">
              <a:lnSpc>
                <a:spcPct val="90000"/>
              </a:lnSpc>
              <a:buFont typeface="Wingdings" pitchFamily="2" charset="2"/>
              <a:buChar char="v"/>
            </a:pPr>
            <a:r>
              <a:rPr altLang="en-US" sz="3000" lang="en-US">
                <a:solidFill>
                  <a:srgbClr val="00B050"/>
                </a:solidFill>
                <a:latin typeface="Times New Roman" pitchFamily="18" charset="0"/>
                <a:ea typeface="Times New Roman" pitchFamily="18" charset="0"/>
              </a:rPr>
              <a:t>not </a:t>
            </a:r>
            <a:r>
              <a:rPr altLang="en-US" sz="3000" lang="en-US">
                <a:solidFill>
                  <a:srgbClr val="00B050"/>
                </a:solidFill>
                <a:latin typeface="Times New Roman" pitchFamily="18" charset="0"/>
                <a:ea typeface="Times New Roman" pitchFamily="18" charset="0"/>
              </a:rPr>
              <a:t>sufficiently </a:t>
            </a:r>
            <a:r>
              <a:rPr altLang="en-US" sz="3000" lang="en-US">
                <a:solidFill>
                  <a:srgbClr val="00B050"/>
                </a:solidFill>
                <a:latin typeface="Times New Roman" pitchFamily="18" charset="0"/>
                <a:ea typeface="Times New Roman" pitchFamily="18" charset="0"/>
              </a:rPr>
              <a:t>motivated. </a:t>
            </a:r>
          </a:p>
          <a:p>
            <a:pPr eaLnBrk="1" hangingPunct="1" indent="0" latinLnBrk="1" lvl="0" marL="0">
              <a:lnSpc>
                <a:spcPct val="90000"/>
              </a:lnSpc>
              <a:buFont typeface="Wingdings" pitchFamily="2" charset="2"/>
              <a:buChar char="v"/>
            </a:pPr>
            <a:r>
              <a:rPr altLang="en-US" sz="3000" lang="en-US">
                <a:solidFill>
                  <a:srgbClr val="00B050"/>
                </a:solidFill>
                <a:latin typeface="Times New Roman" pitchFamily="18" charset="0"/>
                <a:ea typeface="Times New Roman" pitchFamily="18" charset="0"/>
              </a:rPr>
              <a:t>they </a:t>
            </a:r>
            <a:r>
              <a:rPr altLang="en-US" sz="3000" lang="en-US">
                <a:solidFill>
                  <a:srgbClr val="00B050"/>
                </a:solidFill>
                <a:latin typeface="Times New Roman" pitchFamily="18" charset="0"/>
                <a:ea typeface="Times New Roman" pitchFamily="18" charset="0"/>
              </a:rPr>
              <a:t>saw no personal benefit in answering</a:t>
            </a:r>
            <a:r>
              <a:rPr altLang="en-US" sz="3000" lang="en-US">
                <a:solidFill>
                  <a:srgbClr val="00B050"/>
                </a:solidFill>
                <a:latin typeface="Times New Roman" pitchFamily="18" charset="0"/>
                <a:ea typeface="Times New Roman" pitchFamily="18" charset="0"/>
              </a:rPr>
              <a:t>.</a:t>
            </a:r>
          </a:p>
          <a:p>
            <a:pPr eaLnBrk="1" hangingPunct="1" indent="0" latinLnBrk="1" lvl="0" marL="0">
              <a:lnSpc>
                <a:spcPct val="90000"/>
              </a:lnSpc>
              <a:buFont typeface="Wingdings" pitchFamily="2" charset="2"/>
              <a:buChar char="v"/>
            </a:pPr>
            <a:r>
              <a:rPr altLang="en-US" sz="3000" lang="en-US">
                <a:solidFill>
                  <a:srgbClr val="00B050"/>
                </a:solidFill>
                <a:latin typeface="Times New Roman" pitchFamily="18" charset="0"/>
                <a:ea typeface="Times New Roman" pitchFamily="18" charset="0"/>
              </a:rPr>
              <a:t>they </a:t>
            </a:r>
            <a:r>
              <a:rPr altLang="en-US" sz="3000" lang="en-US">
                <a:solidFill>
                  <a:srgbClr val="00B050"/>
                </a:solidFill>
                <a:latin typeface="Times New Roman" pitchFamily="18" charset="0"/>
                <a:ea typeface="Times New Roman" pitchFamily="18" charset="0"/>
              </a:rPr>
              <a:t>saw greater benefit in not answering</a:t>
            </a:r>
            <a:r>
              <a:rPr altLang="en-US" sz="3000" lang="en-US">
                <a:latin typeface="Times New Roman" pitchFamily="18" charset="0"/>
                <a:ea typeface="Times New Roman" pitchFamily="18" charset="0"/>
              </a:rPr>
              <a:t>. </a:t>
            </a:r>
          </a:p>
          <a:p>
            <a:pPr eaLnBrk="1" hangingPunct="1" indent="0" latinLnBrk="1" lvl="0" marL="0">
              <a:lnSpc>
                <a:spcPct val="90000"/>
              </a:lnSpc>
              <a:buNone/>
            </a:pPr>
            <a:r>
              <a:rPr altLang="en-US" b="1" sz="3000" lang="en-US">
                <a:latin typeface="Times New Roman" pitchFamily="18" charset="0"/>
                <a:ea typeface="Times New Roman" pitchFamily="18" charset="0"/>
              </a:rPr>
              <a:t>2</a:t>
            </a:r>
            <a:r>
              <a:rPr altLang="en-US" b="1" sz="3000" lang="en-US">
                <a:latin typeface="Times New Roman" pitchFamily="18" charset="0"/>
                <a:ea typeface="Times New Roman" pitchFamily="18" charset="0"/>
              </a:rPr>
              <a:t>) </a:t>
            </a:r>
            <a:r>
              <a:rPr altLang="en-US" b="1" sz="3000" lang="en-US">
                <a:latin typeface="Times New Roman" pitchFamily="18" charset="0"/>
                <a:ea typeface="Times New Roman" pitchFamily="18" charset="0"/>
              </a:rPr>
              <a:t>The Idea Becomes a Message </a:t>
            </a:r>
          </a:p>
          <a:p>
            <a:pPr eaLnBrk="1" hangingPunct="1" indent="0" latinLnBrk="1" lvl="0" marL="0">
              <a:lnSpc>
                <a:spcPct val="90000"/>
              </a:lnSpc>
              <a:buFont typeface="Wingdings" pitchFamily="2" charset="2"/>
              <a:buChar char="ü"/>
            </a:pPr>
            <a:r>
              <a:rPr altLang="en-US" sz="3000" lang="en-US">
                <a:solidFill>
                  <a:srgbClr val="0070C0"/>
                </a:solidFill>
                <a:latin typeface="Times New Roman" pitchFamily="18" charset="0"/>
                <a:ea typeface="Times New Roman" pitchFamily="18" charset="0"/>
              </a:rPr>
              <a:t>The </a:t>
            </a:r>
            <a:r>
              <a:rPr altLang="en-US" sz="3000" lang="en-US">
                <a:solidFill>
                  <a:srgbClr val="0070C0"/>
                </a:solidFill>
                <a:latin typeface="Times New Roman" pitchFamily="18" charset="0"/>
                <a:ea typeface="Times New Roman" pitchFamily="18" charset="0"/>
              </a:rPr>
              <a:t>message is the information or core idea being </a:t>
            </a:r>
            <a:r>
              <a:rPr altLang="en-US" sz="3000" lang="en-US">
                <a:solidFill>
                  <a:srgbClr val="0070C0"/>
                </a:solidFill>
                <a:latin typeface="Times New Roman" pitchFamily="18" charset="0"/>
                <a:ea typeface="Times New Roman" pitchFamily="18" charset="0"/>
              </a:rPr>
              <a:t>transmitted</a:t>
            </a:r>
            <a:r>
              <a:rPr altLang="en-US" sz="3000" lang="en-US">
                <a:latin typeface="Times New Roman" pitchFamily="18" charset="0"/>
                <a:ea typeface="Times New Roman" pitchFamily="18" charset="0"/>
              </a:rPr>
              <a:t>.</a:t>
            </a:r>
          </a:p>
          <a:p>
            <a:pPr eaLnBrk="1" hangingPunct="1" indent="0" latinLnBrk="1" lvl="0" marL="0">
              <a:lnSpc>
                <a:spcPct val="90000"/>
              </a:lnSpc>
              <a:buFont typeface="Wingdings" pitchFamily="2" charset="2"/>
              <a:buChar char="ü"/>
            </a:pPr>
            <a:r>
              <a:rPr altLang="en-US" sz="3000" lang="en-US">
                <a:latin typeface="Times New Roman" pitchFamily="18" charset="0"/>
                <a:ea typeface="Times New Roman" pitchFamily="18" charset="0"/>
              </a:rPr>
              <a:t>The </a:t>
            </a:r>
            <a:r>
              <a:rPr altLang="en-US" b="1" sz="3000" lang="en-US">
                <a:latin typeface="Times New Roman" pitchFamily="18" charset="0"/>
                <a:ea typeface="Times New Roman" pitchFamily="18" charset="0"/>
              </a:rPr>
              <a:t>sender </a:t>
            </a:r>
            <a:r>
              <a:rPr altLang="en-US" sz="3000" lang="en-US">
                <a:solidFill>
                  <a:srgbClr val="0070C0"/>
                </a:solidFill>
                <a:latin typeface="Times New Roman" pitchFamily="18" charset="0"/>
                <a:ea typeface="Times New Roman" pitchFamily="18" charset="0"/>
              </a:rPr>
              <a:t>must decide how best to convey </a:t>
            </a:r>
            <a:r>
              <a:rPr altLang="en-US" sz="3000" lang="en-US">
                <a:latin typeface="Times New Roman" pitchFamily="18" charset="0"/>
                <a:ea typeface="Times New Roman" pitchFamily="18" charset="0"/>
              </a:rPr>
              <a:t>a message to the specific receiver</a:t>
            </a:r>
            <a:r>
              <a:rPr altLang="en-US" sz="3000" lang="en-US">
                <a:latin typeface="Times New Roman" pitchFamily="18" charset="0"/>
                <a:ea typeface="Times New Roman" pitchFamily="18" charset="0"/>
              </a:rPr>
              <a:t>.</a:t>
            </a:r>
          </a:p>
          <a:p>
            <a:pPr eaLnBrk="1" hangingPunct="1" indent="0" latinLnBrk="1" lvl="0" marL="0">
              <a:lnSpc>
                <a:spcPct val="90000"/>
              </a:lnSpc>
              <a:buFont typeface="Wingdings" pitchFamily="2" charset="2"/>
              <a:buChar char="ü"/>
            </a:pPr>
            <a:r>
              <a:rPr altLang="en-US" sz="3000" lang="en-US">
                <a:latin typeface="Times New Roman" pitchFamily="18" charset="0"/>
                <a:ea typeface="Times New Roman" pitchFamily="18" charset="0"/>
              </a:rPr>
              <a:t>The process of putting a message into the form in which </a:t>
            </a:r>
            <a:r>
              <a:rPr altLang="en-US" sz="3000" lang="en-US">
                <a:solidFill>
                  <a:srgbClr val="0070C0"/>
                </a:solidFill>
                <a:latin typeface="Times New Roman" pitchFamily="18" charset="0"/>
                <a:ea typeface="Times New Roman" pitchFamily="18" charset="0"/>
              </a:rPr>
              <a:t>it is to be communicated is called </a:t>
            </a:r>
            <a:r>
              <a:rPr altLang="en-US" sz="3000" lang="en-US">
                <a:latin typeface="Times New Roman" pitchFamily="18" charset="0"/>
                <a:ea typeface="Times New Roman" pitchFamily="18" charset="0"/>
              </a:rPr>
              <a:t>‘</a:t>
            </a:r>
            <a:r>
              <a:rPr altLang="en-US" b="1" sz="3000" lang="en-US">
                <a:solidFill>
                  <a:srgbClr val="FF0000"/>
                </a:solidFill>
                <a:latin typeface="Times New Roman" pitchFamily="18" charset="0"/>
                <a:ea typeface="Times New Roman" pitchFamily="18" charset="0"/>
              </a:rPr>
              <a:t>encoding.</a:t>
            </a:r>
          </a:p>
          <a:p>
            <a:pPr eaLnBrk="1" hangingPunct="1" indent="0" latinLnBrk="1" lvl="0" marL="0">
              <a:lnSpc>
                <a:spcPct val="90000"/>
              </a:lnSpc>
            </a:pPr>
            <a:endParaRPr altLang="en-US" sz="3000" lang="en-US"/>
          </a:p>
        </p:txBody>
      </p:sp>
      <p:sp>
        <p:nvSpPr>
          <p:cNvPr id="104911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150</a:t>
            </a:fld>
            <a:endParaRPr altLang="en-US" sz="1200" lang="en-US">
              <a:solidFill>
                <a:srgbClr val="898989"/>
              </a:solidFill>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showMasterSp="1">
  <p:cSld>
    <p:spTree>
      <p:nvGrpSpPr>
        <p:cNvPr id="585" name=""/>
        <p:cNvGrpSpPr/>
        <p:nvPr/>
      </p:nvGrpSpPr>
      <p:grpSpPr>
        <a:xfrm rot="0">
          <a:off x="0" y="0"/>
          <a:ext cx="0" cy="0"/>
          <a:chOff x="0" y="0"/>
          <a:chExt cx="0" cy="0"/>
        </a:xfrm>
      </p:grpSpPr>
      <p:sp>
        <p:nvSpPr>
          <p:cNvPr id="1049120" name=""/>
          <p:cNvSpPr/>
          <p:nvPr>
            <p:ph type="title" sz="full" idx="0"/>
          </p:nvPr>
        </p:nvSpPr>
        <p:spPr>
          <a:xfrm rot="0">
            <a:off x="228600" y="152400"/>
            <a:ext cx="8686800" cy="1447800"/>
          </a:xfrm>
          <a:prstGeom prst="rect"/>
          <a:gradFill rotWithShape="1">
            <a:gsLst>
              <a:gs pos="0">
                <a:srgbClr val="5A7A08">
                  <a:alpha val="100000"/>
                </a:srgbClr>
              </a:gs>
              <a:gs pos="0">
                <a:srgbClr val="5A7A08">
                  <a:alpha val="100000"/>
                </a:srgbClr>
              </a:gs>
              <a:gs pos="50000">
                <a:srgbClr val="83B111">
                  <a:alpha val="100000"/>
                </a:srgbClr>
              </a:gs>
              <a:gs pos="100000">
                <a:srgbClr val="9DD317">
                  <a:alpha val="100000"/>
                </a:srgbClr>
              </a:gs>
              <a:gs pos="100000">
                <a:srgbClr val="9DD317">
                  <a:alpha val="100000"/>
                </a:srgbClr>
              </a:gs>
            </a:gsLst>
            <a:lin ang="27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lang="en-US">
                <a:solidFill>
                  <a:srgbClr val="7030A0"/>
                </a:solidFill>
                <a:latin typeface="Times New Roman" pitchFamily="18" charset="0"/>
                <a:ea typeface="Times New Roman" pitchFamily="18" charset="0"/>
              </a:rPr>
              <a:t>ADMINISTERATIVE AND BUSINESS COMMUNICATION</a:t>
            </a:r>
          </a:p>
        </p:txBody>
      </p:sp>
      <p:sp>
        <p:nvSpPr>
          <p:cNvPr id="1049121" name=""/>
          <p:cNvSpPr/>
          <p:nvPr>
            <p:ph sz="full" idx="1"/>
          </p:nvPr>
        </p:nvSpPr>
        <p:spPr>
          <a:xfrm rot="0">
            <a:off x="457200" y="1828800"/>
            <a:ext cx="8229600" cy="4297362"/>
          </a:xfrm>
          <a:prstGeom prst="rect"/>
          <a:blipFill rotWithShape="1">
            <a:blip xmlns:r="http://schemas.openxmlformats.org/officeDocument/2006/relationships" r:embed="rId1">
              <a:alphaModFix amt="100000"/>
            </a:blip>
            <a:srcRect/>
            <a:stretch>
              <a:fillRect/>
            </a:stretch>
          </a:blip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t>                    </a:t>
            </a:r>
          </a:p>
          <a:p>
            <a:pPr eaLnBrk="1" hangingPunct="1" indent="0" latinLnBrk="1" lvl="0" marL="0">
              <a:buNone/>
            </a:pPr>
            <a:endParaRPr altLang="en-US" b="1" lang="en-US"/>
          </a:p>
          <a:p>
            <a:pPr eaLnBrk="1" hangingPunct="1" indent="0" latinLnBrk="1" lvl="0" marL="0">
              <a:buNone/>
            </a:pPr>
            <a:r>
              <a:rPr altLang="en-US" b="1" lang="en-US"/>
              <a:t>                </a:t>
            </a:r>
            <a:r>
              <a:rPr altLang="en-US" b="1" sz="4800" lang="en-US">
                <a:latin typeface="Cooper Black" pitchFamily="18" charset="0"/>
              </a:rPr>
              <a:t>CHAPTER   6.3  </a:t>
            </a:r>
          </a:p>
          <a:p>
            <a:pPr eaLnBrk="1" hangingPunct="1" indent="0" latinLnBrk="1" lvl="0" marL="0">
              <a:buNone/>
            </a:pPr>
            <a:r>
              <a:rPr altLang="en-US" b="1" sz="4800" lang="en-US">
                <a:latin typeface="Cooper Black" pitchFamily="18" charset="0"/>
              </a:rPr>
              <a:t>      ACTIVE   LISTENING</a:t>
            </a:r>
          </a:p>
        </p:txBody>
      </p:sp>
      <p:sp>
        <p:nvSpPr>
          <p:cNvPr id="104912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151</a:t>
            </a:fld>
            <a:endParaRPr altLang="en-US" sz="1200" lang="en-US">
              <a:solidFill>
                <a:srgbClr val="898989"/>
              </a:solidFil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showMasterSp="1">
  <p:cSld>
    <p:spTree>
      <p:nvGrpSpPr>
        <p:cNvPr id="586" name=""/>
        <p:cNvGrpSpPr/>
        <p:nvPr/>
      </p:nvGrpSpPr>
      <p:grpSpPr>
        <a:xfrm rot="0">
          <a:off x="0" y="0"/>
          <a:ext cx="0" cy="0"/>
          <a:chOff x="0" y="0"/>
          <a:chExt cx="0" cy="0"/>
        </a:xfrm>
      </p:grpSpPr>
      <p:sp>
        <p:nvSpPr>
          <p:cNvPr id="1049123" name=""/>
          <p:cNvSpPr/>
          <p:nvPr>
            <p:ph type="title" sz="full" idx="0"/>
          </p:nvPr>
        </p:nvSpPr>
        <p:spPr>
          <a:xfrm rot="0">
            <a:off x="228600" y="152400"/>
            <a:ext cx="86868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Cooper Black" pitchFamily="18" charset="0"/>
              </a:rPr>
              <a:t>INTRODUCTION</a:t>
            </a:r>
            <a:br/>
            <a:endParaRPr altLang="en-US" sz="4000" lang="en-US"/>
          </a:p>
        </p:txBody>
      </p:sp>
      <p:sp>
        <p:nvSpPr>
          <p:cNvPr id="1049124" name=""/>
          <p:cNvSpPr/>
          <p:nvPr>
            <p:ph sz="full" idx="1"/>
          </p:nvPr>
        </p:nvSpPr>
        <p:spPr>
          <a:xfrm rot="0">
            <a:off x="228600" y="9906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Listening </a:t>
            </a:r>
            <a:r>
              <a:rPr altLang="en-US" b="1" sz="3000" lang="en-US">
                <a:latin typeface="Times New Roman" pitchFamily="18" charset="0"/>
                <a:ea typeface="Times New Roman" pitchFamily="18" charset="0"/>
              </a:rPr>
              <a:t>is defined as </a:t>
            </a:r>
            <a:r>
              <a:rPr altLang="en-US" b="1" sz="3000" lang="en-US">
                <a:solidFill>
                  <a:srgbClr val="FF0000"/>
                </a:solidFill>
                <a:latin typeface="Times New Roman" pitchFamily="18" charset="0"/>
                <a:ea typeface="Times New Roman" pitchFamily="18" charset="0"/>
              </a:rPr>
              <a:t>making an effort to hear somebody/ something</a:t>
            </a:r>
            <a:r>
              <a:rPr altLang="en-US" b="1" sz="3000" lang="en-US">
                <a:latin typeface="Times New Roman" pitchFamily="18" charset="0"/>
                <a:ea typeface="Times New Roman" pitchFamily="18" charset="0"/>
              </a:rPr>
              <a:t>.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Listening </a:t>
            </a:r>
            <a:r>
              <a:rPr altLang="en-US" b="1" sz="3000" lang="en-US">
                <a:latin typeface="Times New Roman" pitchFamily="18" charset="0"/>
                <a:ea typeface="Times New Roman" pitchFamily="18" charset="0"/>
              </a:rPr>
              <a:t>is a combination of </a:t>
            </a:r>
            <a:r>
              <a:rPr altLang="en-US" b="1" sz="3000" lang="en-US">
                <a:solidFill>
                  <a:srgbClr val="002060"/>
                </a:solidFill>
                <a:latin typeface="Times New Roman" pitchFamily="18" charset="0"/>
                <a:ea typeface="Times New Roman" pitchFamily="18" charset="0"/>
              </a:rPr>
              <a:t>what we hear, understand and remember.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You may physically pick up sound waves with </a:t>
            </a:r>
            <a:r>
              <a:rPr altLang="en-US" b="1" sz="3000" lang="en-US">
                <a:solidFill>
                  <a:srgbClr val="002060"/>
                </a:solidFill>
                <a:latin typeface="Times New Roman" pitchFamily="18" charset="0"/>
                <a:ea typeface="Times New Roman" pitchFamily="18" charset="0"/>
              </a:rPr>
              <a:t>your ears</a:t>
            </a:r>
            <a:r>
              <a:rPr altLang="en-US" b="1" sz="3000" lang="en-US">
                <a:latin typeface="Times New Roman" pitchFamily="18" charset="0"/>
                <a:ea typeface="Times New Roman" pitchFamily="18" charset="0"/>
              </a:rPr>
              <a:t>, </a:t>
            </a:r>
            <a:r>
              <a:rPr altLang="en-US" b="1" sz="3000" lang="en-US">
                <a:solidFill>
                  <a:srgbClr val="C00000"/>
                </a:solidFill>
                <a:latin typeface="Times New Roman" pitchFamily="18" charset="0"/>
                <a:ea typeface="Times New Roman" pitchFamily="18" charset="0"/>
              </a:rPr>
              <a:t>evaluate the information </a:t>
            </a:r>
            <a:r>
              <a:rPr altLang="en-US" b="1" sz="3000" lang="en-US">
                <a:latin typeface="Times New Roman" pitchFamily="18" charset="0"/>
                <a:ea typeface="Times New Roman" pitchFamily="18" charset="0"/>
              </a:rPr>
              <a:t>and </a:t>
            </a:r>
            <a:r>
              <a:rPr altLang="en-US" b="1" sz="3000" lang="en-US">
                <a:solidFill>
                  <a:srgbClr val="00B050"/>
                </a:solidFill>
                <a:latin typeface="Times New Roman" pitchFamily="18" charset="0"/>
                <a:ea typeface="Times New Roman" pitchFamily="18" charset="0"/>
              </a:rPr>
              <a:t>finally you may act based on your hearing and evaluation. </a:t>
            </a:r>
          </a:p>
          <a:p>
            <a:pPr eaLnBrk="1" hangingPunct="1" latinLnBrk="1" lvl="0">
              <a:lnSpc>
                <a:spcPct val="80000"/>
              </a:lnSpc>
              <a:buFont typeface="Wingdings" pitchFamily="2" charset="2"/>
              <a:buChar char="ü"/>
            </a:pPr>
            <a:r>
              <a:rPr altLang="en-US" b="1" sz="3000" lang="en-US">
                <a:solidFill>
                  <a:srgbClr val="7030A0"/>
                </a:solidFill>
                <a:latin typeface="Times New Roman" pitchFamily="18" charset="0"/>
                <a:ea typeface="Times New Roman" pitchFamily="18" charset="0"/>
              </a:rPr>
              <a:t>listening starts from hearing and it goes beyond hearing, </a:t>
            </a:r>
            <a:r>
              <a:rPr altLang="en-US" b="1" sz="3000" lang="en-US">
                <a:latin typeface="Times New Roman" pitchFamily="18" charset="0"/>
                <a:ea typeface="Times New Roman" pitchFamily="18" charset="0"/>
              </a:rPr>
              <a:t>since we evaluate and react based on it.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Effective listening is </a:t>
            </a:r>
            <a:r>
              <a:rPr altLang="en-US" b="1" sz="3000" lang="en-US">
                <a:solidFill>
                  <a:srgbClr val="FF0000"/>
                </a:solidFill>
                <a:latin typeface="Times New Roman" pitchFamily="18" charset="0"/>
                <a:ea typeface="Times New Roman" pitchFamily="18" charset="0"/>
              </a:rPr>
              <a:t>not a passive communication activity, rather it is on-going.</a:t>
            </a:r>
          </a:p>
          <a:p>
            <a:pPr eaLnBrk="1" hangingPunct="1" latinLnBrk="1" lvl="0">
              <a:lnSpc>
                <a:spcPct val="80000"/>
              </a:lnSpc>
              <a:buNone/>
            </a:pPr>
            <a:endParaRPr altLang="en-US" sz="3000" lang="en-US">
              <a:latin typeface="Times New Roman" pitchFamily="18" charset="0"/>
              <a:ea typeface="Times New Roman" pitchFamily="18" charset="0"/>
            </a:endParaRPr>
          </a:p>
        </p:txBody>
      </p:sp>
      <p:sp>
        <p:nvSpPr>
          <p:cNvPr id="104912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152</a:t>
            </a:fld>
            <a:endParaRPr altLang="en-US" sz="1200" lang="en-US">
              <a:solidFill>
                <a:srgbClr val="898989"/>
              </a:solidFill>
            </a:endParaRP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showMasterSp="1">
  <p:cSld>
    <p:spTree>
      <p:nvGrpSpPr>
        <p:cNvPr id="587" name=""/>
        <p:cNvGrpSpPr/>
        <p:nvPr/>
      </p:nvGrpSpPr>
      <p:grpSpPr>
        <a:xfrm rot="0">
          <a:off x="0" y="0"/>
          <a:ext cx="0" cy="0"/>
          <a:chOff x="0" y="0"/>
          <a:chExt cx="0" cy="0"/>
        </a:xfrm>
      </p:grpSpPr>
      <p:sp>
        <p:nvSpPr>
          <p:cNvPr id="1049126" name=""/>
          <p:cNvSpPr/>
          <p:nvPr>
            <p:ph type="title" sz="full" idx="0"/>
          </p:nvPr>
        </p:nvSpPr>
        <p:spPr>
          <a:xfrm rot="0">
            <a:off x="228600" y="152400"/>
            <a:ext cx="86868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indent="-342900" latinLnBrk="1" lvl="0" marL="342900"/>
            <a:r>
              <a:rPr altLang="en-US" b="1" sz="2900" lang="en-US">
                <a:latin typeface="Times New Roman" pitchFamily="18" charset="0"/>
                <a:ea typeface="Times New Roman" pitchFamily="18" charset="0"/>
              </a:rPr>
              <a:t>6.3.1. TYPES   OF   LISTENING</a:t>
            </a:r>
            <a:br/>
            <a:r>
              <a:rPr altLang="en-US" sz="4000" lang="en-US"/>
              <a:t> </a:t>
            </a:r>
          </a:p>
        </p:txBody>
      </p:sp>
      <p:sp>
        <p:nvSpPr>
          <p:cNvPr id="1049127" name=""/>
          <p:cNvSpPr/>
          <p:nvPr>
            <p:ph sz="full" idx="1"/>
          </p:nvPr>
        </p:nvSpPr>
        <p:spPr>
          <a:xfrm rot="0">
            <a:off x="228600" y="1143000"/>
            <a:ext cx="8686800" cy="5029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algn="ctr" eaLnBrk="1" hangingPunct="1" latinLnBrk="1" lvl="0"/>
            <a:r>
              <a:rPr altLang="en-US" lang="en-US">
                <a:latin typeface="Times New Roman" pitchFamily="18" charset="0"/>
                <a:ea typeface="Times New Roman" pitchFamily="18" charset="0"/>
              </a:rPr>
              <a:t>The </a:t>
            </a:r>
            <a:r>
              <a:rPr altLang="en-US" lang="en-US">
                <a:latin typeface="Times New Roman" pitchFamily="18" charset="0"/>
                <a:ea typeface="Times New Roman" pitchFamily="18" charset="0"/>
              </a:rPr>
              <a:t>three forms of listening are:</a:t>
            </a:r>
          </a:p>
          <a:p>
            <a:pPr algn="ctr" eaLnBrk="1" hangingPunct="1" latinLnBrk="1" lvl="0">
              <a:buFont typeface="Calibri" pitchFamily="34" charset="0"/>
              <a:buAutoNum type="romanUcPeriod" startAt="1"/>
            </a:pPr>
            <a:r>
              <a:rPr altLang="en-US" lang="en-US">
                <a:solidFill>
                  <a:srgbClr val="FF0000"/>
                </a:solidFill>
                <a:latin typeface="Times New Roman" pitchFamily="18" charset="0"/>
                <a:ea typeface="Times New Roman" pitchFamily="18" charset="0"/>
              </a:rPr>
              <a:t>Content listening </a:t>
            </a:r>
          </a:p>
          <a:p>
            <a:pPr algn="ctr" eaLnBrk="1" hangingPunct="1" latinLnBrk="1" lvl="0">
              <a:buFont typeface="Calibri" pitchFamily="34" charset="0"/>
              <a:buAutoNum type="romanUcPeriod" startAt="1"/>
            </a:pPr>
            <a:r>
              <a:rPr altLang="en-US" lang="en-US">
                <a:solidFill>
                  <a:srgbClr val="FF0000"/>
                </a:solidFill>
                <a:latin typeface="Times New Roman" pitchFamily="18" charset="0"/>
                <a:ea typeface="Times New Roman" pitchFamily="18" charset="0"/>
              </a:rPr>
              <a:t>Critical listening </a:t>
            </a:r>
          </a:p>
          <a:p>
            <a:pPr algn="ctr" eaLnBrk="1" hangingPunct="1" latinLnBrk="1" lvl="0">
              <a:buFont typeface="Calibri" pitchFamily="34" charset="0"/>
              <a:buAutoNum type="romanUcPeriod" startAt="1"/>
            </a:pPr>
            <a:r>
              <a:rPr altLang="en-US" lang="en-US">
                <a:solidFill>
                  <a:srgbClr val="FF0000"/>
                </a:solidFill>
                <a:latin typeface="Times New Roman" pitchFamily="18" charset="0"/>
                <a:ea typeface="Times New Roman" pitchFamily="18" charset="0"/>
              </a:rPr>
              <a:t>Active listening </a:t>
            </a:r>
          </a:p>
          <a:p>
            <a:pPr eaLnBrk="1" hangingPunct="1" latinLnBrk="1" lvl="0"/>
            <a:endParaRPr altLang="en-US" b="1" i="1" lang="en-US">
              <a:solidFill>
                <a:srgbClr val="002060"/>
              </a:solidFill>
            </a:endParaRPr>
          </a:p>
        </p:txBody>
      </p:sp>
      <p:sp>
        <p:nvSpPr>
          <p:cNvPr id="104912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153</a:t>
            </a:fld>
            <a:endParaRPr altLang="en-US" sz="1200" lang="en-US">
              <a:solidFill>
                <a:srgbClr val="898989"/>
              </a:solidFill>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showMasterSp="1">
  <p:cSld>
    <p:spTree>
      <p:nvGrpSpPr>
        <p:cNvPr id="588" name=""/>
        <p:cNvGrpSpPr/>
        <p:nvPr/>
      </p:nvGrpSpPr>
      <p:grpSpPr>
        <a:xfrm rot="0">
          <a:off x="0" y="0"/>
          <a:ext cx="0" cy="0"/>
          <a:chOff x="0" y="0"/>
          <a:chExt cx="0" cy="0"/>
        </a:xfrm>
      </p:grpSpPr>
      <p:sp>
        <p:nvSpPr>
          <p:cNvPr id="1049129" name=""/>
          <p:cNvSpPr/>
          <p:nvPr>
            <p:ph type="title" sz="full" idx="0"/>
          </p:nvPr>
        </p:nvSpPr>
        <p:spPr>
          <a:xfrm rot="0">
            <a:off x="533400" y="115887"/>
            <a:ext cx="86106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Times New Roman" pitchFamily="18" charset="0"/>
                <a:ea typeface="Times New Roman" pitchFamily="18" charset="0"/>
              </a:rPr>
              <a:t>6.3.2</a:t>
            </a:r>
            <a:r>
              <a:rPr altLang="en-US" b="1" sz="4000" lang="en-US">
                <a:latin typeface="Cooper Black" pitchFamily="18" charset="0"/>
                <a:ea typeface="Times New Roman" pitchFamily="18" charset="0"/>
              </a:rPr>
              <a:t> </a:t>
            </a:r>
            <a:r>
              <a:rPr altLang="en-US" b="1" sz="4000" lang="en-US">
                <a:latin typeface="Cooper Black" pitchFamily="18" charset="0"/>
                <a:ea typeface="Times New Roman" pitchFamily="18" charset="0"/>
              </a:rPr>
              <a:t>Content listening </a:t>
            </a:r>
            <a:br/>
            <a:endParaRPr altLang="en-US" sz="3600" lang="en-US"/>
          </a:p>
        </p:txBody>
      </p:sp>
      <p:sp>
        <p:nvSpPr>
          <p:cNvPr id="1049130" name=""/>
          <p:cNvSpPr/>
          <p:nvPr>
            <p:ph sz="full" idx="1"/>
          </p:nvPr>
        </p:nvSpPr>
        <p:spPr>
          <a:xfrm rot="0">
            <a:off x="228600" y="990600"/>
            <a:ext cx="86868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latin typeface="Times New Roman" pitchFamily="18" charset="0"/>
                <a:ea typeface="Times New Roman" pitchFamily="18" charset="0"/>
              </a:rPr>
              <a:t>The </a:t>
            </a:r>
            <a:r>
              <a:rPr altLang="en-US" b="1" lang="en-US">
                <a:latin typeface="Times New Roman" pitchFamily="18" charset="0"/>
                <a:ea typeface="Times New Roman" pitchFamily="18" charset="0"/>
              </a:rPr>
              <a:t>purpose is to </a:t>
            </a:r>
            <a:r>
              <a:rPr altLang="en-US" b="1" lang="en-US">
                <a:solidFill>
                  <a:srgbClr val="FF0000"/>
                </a:solidFill>
                <a:latin typeface="Times New Roman" pitchFamily="18" charset="0"/>
                <a:ea typeface="Times New Roman" pitchFamily="18" charset="0"/>
              </a:rPr>
              <a:t>understand and retain the speaker’s message </a:t>
            </a:r>
            <a:r>
              <a:rPr altLang="en-US" b="1" lang="en-US">
                <a:latin typeface="Times New Roman" pitchFamily="18" charset="0"/>
                <a:ea typeface="Times New Roman" pitchFamily="18" charset="0"/>
              </a:rPr>
              <a:t>and </a:t>
            </a:r>
            <a:r>
              <a:rPr altLang="en-US" b="1" lang="en-US">
                <a:solidFill>
                  <a:srgbClr val="FF0000"/>
                </a:solidFill>
                <a:latin typeface="Times New Roman" pitchFamily="18" charset="0"/>
                <a:ea typeface="Times New Roman" pitchFamily="18" charset="0"/>
              </a:rPr>
              <a:t>to identify the key points of the message.</a:t>
            </a:r>
          </a:p>
          <a:p>
            <a:pPr eaLnBrk="1" hangingPunct="1" latinLnBrk="1" lvl="0">
              <a:buFont typeface="Wingdings" pitchFamily="2" charset="2"/>
              <a:buChar char="Ø"/>
            </a:pPr>
            <a:r>
              <a:rPr altLang="en-US" b="1" lang="en-US">
                <a:latin typeface="Times New Roman" pitchFamily="18" charset="0"/>
                <a:ea typeface="Times New Roman" pitchFamily="18" charset="0"/>
              </a:rPr>
              <a:t>It doesn’t matter </a:t>
            </a:r>
            <a:r>
              <a:rPr altLang="en-US" b="1" lang="en-US">
                <a:solidFill>
                  <a:srgbClr val="002060"/>
                </a:solidFill>
                <a:latin typeface="Times New Roman" pitchFamily="18" charset="0"/>
                <a:ea typeface="Times New Roman" pitchFamily="18" charset="0"/>
              </a:rPr>
              <a:t>whether you agree or disagree, approve or </a:t>
            </a:r>
            <a:r>
              <a:rPr altLang="en-US" b="1" lang="en-US">
                <a:solidFill>
                  <a:srgbClr val="002060"/>
                </a:solidFill>
                <a:latin typeface="Times New Roman" pitchFamily="18" charset="0"/>
                <a:ea typeface="Times New Roman" pitchFamily="18" charset="0"/>
              </a:rPr>
              <a:t>disapprove</a:t>
            </a:r>
            <a:r>
              <a:rPr altLang="en-US" b="1" lang="en-US">
                <a:latin typeface="Times New Roman" pitchFamily="18" charset="0"/>
                <a:ea typeface="Times New Roman" pitchFamily="18" charset="0"/>
              </a:rPr>
              <a:t>, only </a:t>
            </a:r>
            <a:r>
              <a:rPr altLang="en-US" b="1" lang="en-US">
                <a:latin typeface="Times New Roman" pitchFamily="18" charset="0"/>
                <a:ea typeface="Times New Roman" pitchFamily="18" charset="0"/>
              </a:rPr>
              <a:t>that you understand. </a:t>
            </a:r>
          </a:p>
          <a:p>
            <a:pPr eaLnBrk="1" hangingPunct="1" latinLnBrk="1" lvl="0">
              <a:buFont typeface="Wingdings" pitchFamily="2" charset="2"/>
              <a:buChar char="Ø"/>
            </a:pPr>
            <a:r>
              <a:rPr altLang="en-US" b="1" lang="en-US">
                <a:latin typeface="Times New Roman" pitchFamily="18" charset="0"/>
                <a:ea typeface="Times New Roman" pitchFamily="18" charset="0"/>
              </a:rPr>
              <a:t>Content listening </a:t>
            </a:r>
            <a:r>
              <a:rPr altLang="en-US" b="1" lang="en-US">
                <a:solidFill>
                  <a:srgbClr val="FF0000"/>
                </a:solidFill>
                <a:latin typeface="Times New Roman" pitchFamily="18" charset="0"/>
                <a:ea typeface="Times New Roman" pitchFamily="18" charset="0"/>
              </a:rPr>
              <a:t>enables you to understand and retain the message. </a:t>
            </a:r>
          </a:p>
          <a:p>
            <a:pPr eaLnBrk="1" hangingPunct="1" indent="-274320" latinLnBrk="1" lvl="1" marL="457200">
              <a:buNone/>
            </a:pPr>
            <a:endParaRPr altLang="en-US" lang="en-US">
              <a:solidFill>
                <a:srgbClr val="0070C0"/>
              </a:solidFill>
            </a:endParaRPr>
          </a:p>
        </p:txBody>
      </p:sp>
      <p:sp>
        <p:nvSpPr>
          <p:cNvPr id="104913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154</a:t>
            </a:fld>
            <a:endParaRPr altLang="en-US" sz="1200" lang="en-US">
              <a:solidFill>
                <a:srgbClr val="898989"/>
              </a:solidFill>
            </a:endParaRP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showMasterSp="1">
  <p:cSld>
    <p:spTree>
      <p:nvGrpSpPr>
        <p:cNvPr id="589" name=""/>
        <p:cNvGrpSpPr/>
        <p:nvPr/>
      </p:nvGrpSpPr>
      <p:grpSpPr>
        <a:xfrm rot="0">
          <a:off x="0" y="0"/>
          <a:ext cx="0" cy="0"/>
          <a:chOff x="0" y="0"/>
          <a:chExt cx="0" cy="0"/>
        </a:xfrm>
      </p:grpSpPr>
      <p:sp>
        <p:nvSpPr>
          <p:cNvPr id="1049132" name=""/>
          <p:cNvSpPr/>
          <p:nvPr>
            <p:ph type="title" sz="full" idx="0"/>
          </p:nvPr>
        </p:nvSpPr>
        <p:spPr>
          <a:xfrm rot="0">
            <a:off x="457200" y="152400"/>
            <a:ext cx="82296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lang="en-US">
                <a:latin typeface="Cooper Black" pitchFamily="18" charset="0"/>
              </a:rPr>
              <a:t>6.3.3. </a:t>
            </a:r>
            <a:r>
              <a:rPr altLang="en-US" b="1" sz="4000" lang="en-US">
                <a:latin typeface="Cooper Black" pitchFamily="18" charset="0"/>
              </a:rPr>
              <a:t>Critical listening </a:t>
            </a:r>
            <a:br/>
            <a:br/>
            <a:endParaRPr altLang="en-US" sz="4000" lang="en-US"/>
          </a:p>
        </p:txBody>
      </p:sp>
      <p:sp>
        <p:nvSpPr>
          <p:cNvPr id="1049133" name=""/>
          <p:cNvSpPr/>
          <p:nvPr>
            <p:ph sz="full" idx="1"/>
          </p:nvPr>
        </p:nvSpPr>
        <p:spPr>
          <a:xfrm rot="0">
            <a:off x="152400" y="1143000"/>
            <a:ext cx="88392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This </a:t>
            </a:r>
            <a:r>
              <a:rPr altLang="en-US" b="1" lang="en-US">
                <a:latin typeface="Times New Roman" pitchFamily="18" charset="0"/>
                <a:ea typeface="Times New Roman" pitchFamily="18" charset="0"/>
              </a:rPr>
              <a:t>is meant to </a:t>
            </a:r>
            <a:r>
              <a:rPr altLang="en-US" b="1" lang="en-US">
                <a:solidFill>
                  <a:srgbClr val="FF0000"/>
                </a:solidFill>
                <a:latin typeface="Times New Roman" pitchFamily="18" charset="0"/>
                <a:ea typeface="Times New Roman" pitchFamily="18" charset="0"/>
              </a:rPr>
              <a:t>both understand and evaluate the meaning of the speaker’s message at several levels.</a:t>
            </a:r>
            <a:r>
              <a:rPr altLang="en-US" b="1" lang="en-US">
                <a:latin typeface="Times New Roman" pitchFamily="18" charset="0"/>
                <a:ea typeface="Times New Roman" pitchFamily="18" charset="0"/>
              </a:rPr>
              <a:t> </a:t>
            </a:r>
          </a:p>
          <a:p>
            <a:pPr eaLnBrk="1" hangingPunct="1" latinLnBrk="1" lvl="0"/>
            <a:r>
              <a:rPr altLang="en-US" b="1" lang="en-US">
                <a:latin typeface="Times New Roman" pitchFamily="18" charset="0"/>
                <a:ea typeface="Times New Roman" pitchFamily="18" charset="0"/>
              </a:rPr>
              <a:t>Evaluate the </a:t>
            </a:r>
            <a:r>
              <a:rPr altLang="en-US" b="1" lang="en-US">
                <a:solidFill>
                  <a:srgbClr val="002060"/>
                </a:solidFill>
                <a:latin typeface="Times New Roman" pitchFamily="18" charset="0"/>
                <a:ea typeface="Times New Roman" pitchFamily="18" charset="0"/>
              </a:rPr>
              <a:t>logic of the argument, strength of the evidence</a:t>
            </a:r>
            <a:r>
              <a:rPr altLang="en-US" b="1" lang="en-US">
                <a:latin typeface="Times New Roman" pitchFamily="18" charset="0"/>
                <a:ea typeface="Times New Roman" pitchFamily="18" charset="0"/>
              </a:rPr>
              <a:t>, and </a:t>
            </a:r>
            <a:r>
              <a:rPr altLang="en-US" b="1" lang="en-US">
                <a:solidFill>
                  <a:srgbClr val="002060"/>
                </a:solidFill>
                <a:latin typeface="Times New Roman" pitchFamily="18" charset="0"/>
                <a:ea typeface="Times New Roman" pitchFamily="18" charset="0"/>
              </a:rPr>
              <a:t>validity of the conclusions. </a:t>
            </a:r>
          </a:p>
          <a:p>
            <a:pPr eaLnBrk="1" hangingPunct="1" latinLnBrk="1" lvl="0"/>
            <a:r>
              <a:rPr altLang="en-US" b="1" lang="en-US">
                <a:latin typeface="Times New Roman" pitchFamily="18" charset="0"/>
                <a:ea typeface="Times New Roman" pitchFamily="18" charset="0"/>
              </a:rPr>
              <a:t>Critical listening generally </a:t>
            </a:r>
            <a:r>
              <a:rPr altLang="en-US" b="1" lang="en-US">
                <a:solidFill>
                  <a:srgbClr val="7030A0"/>
                </a:solidFill>
                <a:latin typeface="Times New Roman" pitchFamily="18" charset="0"/>
                <a:ea typeface="Times New Roman" pitchFamily="18" charset="0"/>
              </a:rPr>
              <a:t>involves interaction as you try to uncover </a:t>
            </a:r>
            <a:r>
              <a:rPr altLang="en-US" b="1" lang="en-US">
                <a:latin typeface="Times New Roman" pitchFamily="18" charset="0"/>
                <a:ea typeface="Times New Roman" pitchFamily="18" charset="0"/>
              </a:rPr>
              <a:t>the speaker’s point of view. </a:t>
            </a:r>
          </a:p>
          <a:p>
            <a:pPr eaLnBrk="1" hangingPunct="1" latinLnBrk="1" lvl="0"/>
            <a:r>
              <a:rPr altLang="en-US" b="1" lang="en-US">
                <a:latin typeface="Times New Roman" pitchFamily="18" charset="0"/>
                <a:ea typeface="Times New Roman" pitchFamily="18" charset="0"/>
              </a:rPr>
              <a:t>It enables you </a:t>
            </a:r>
            <a:r>
              <a:rPr altLang="en-US" b="1" lang="en-US">
                <a:solidFill>
                  <a:srgbClr val="FF0000"/>
                </a:solidFill>
                <a:latin typeface="Times New Roman" pitchFamily="18" charset="0"/>
                <a:ea typeface="Times New Roman" pitchFamily="18" charset="0"/>
              </a:rPr>
              <a:t>to evaluate the information</a:t>
            </a:r>
            <a:r>
              <a:rPr altLang="en-US" b="1" lang="en-US">
                <a:latin typeface="Times New Roman" pitchFamily="18" charset="0"/>
                <a:ea typeface="Times New Roman" pitchFamily="18" charset="0"/>
              </a:rPr>
              <a:t>.</a:t>
            </a:r>
          </a:p>
        </p:txBody>
      </p:sp>
      <p:sp>
        <p:nvSpPr>
          <p:cNvPr id="104913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155</a:t>
            </a:fld>
            <a:endParaRPr altLang="en-US" sz="1200" lang="en-US">
              <a:solidFill>
                <a:srgbClr val="898989"/>
              </a:solidFill>
            </a:endParaRP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showMasterSp="1">
  <p:cSld>
    <p:spTree>
      <p:nvGrpSpPr>
        <p:cNvPr id="590" name=""/>
        <p:cNvGrpSpPr/>
        <p:nvPr/>
      </p:nvGrpSpPr>
      <p:grpSpPr>
        <a:xfrm rot="0">
          <a:off x="0" y="0"/>
          <a:ext cx="0" cy="0"/>
          <a:chOff x="0" y="0"/>
          <a:chExt cx="0" cy="0"/>
        </a:xfrm>
      </p:grpSpPr>
      <p:sp>
        <p:nvSpPr>
          <p:cNvPr id="1049135" name=""/>
          <p:cNvSpPr/>
          <p:nvPr>
            <p:ph type="title" sz="full" idx="0"/>
          </p:nvPr>
        </p:nvSpPr>
        <p:spPr>
          <a:xfrm rot="0">
            <a:off x="228600" y="76200"/>
            <a:ext cx="86106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Cooper Black" pitchFamily="18" charset="0"/>
              </a:rPr>
              <a:t>6. 3.4 </a:t>
            </a:r>
            <a:r>
              <a:rPr altLang="en-US" b="1" sz="3600" lang="en-US">
                <a:latin typeface="Cooper Black" pitchFamily="18" charset="0"/>
              </a:rPr>
              <a:t>Active/empathic listening </a:t>
            </a:r>
            <a:br/>
            <a:endParaRPr altLang="en-US" sz="4000" lang="en-US"/>
          </a:p>
        </p:txBody>
      </p:sp>
      <p:sp>
        <p:nvSpPr>
          <p:cNvPr id="1049136" name=""/>
          <p:cNvSpPr/>
          <p:nvPr>
            <p:ph sz="full" idx="1"/>
          </p:nvPr>
        </p:nvSpPr>
        <p:spPr>
          <a:xfrm rot="0">
            <a:off x="228600" y="9144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latin typeface="Times New Roman" pitchFamily="18" charset="0"/>
                <a:ea typeface="Times New Roman" pitchFamily="18" charset="0"/>
              </a:rPr>
              <a:t>The </a:t>
            </a:r>
            <a:r>
              <a:rPr altLang="en-US" b="1" lang="en-US">
                <a:latin typeface="Times New Roman" pitchFamily="18" charset="0"/>
                <a:ea typeface="Times New Roman" pitchFamily="18" charset="0"/>
              </a:rPr>
              <a:t>aim of this type of listening </a:t>
            </a:r>
            <a:r>
              <a:rPr altLang="en-US" b="1" lang="en-US">
                <a:solidFill>
                  <a:srgbClr val="FF0000"/>
                </a:solidFill>
                <a:latin typeface="Times New Roman" pitchFamily="18" charset="0"/>
                <a:ea typeface="Times New Roman" pitchFamily="18" charset="0"/>
              </a:rPr>
              <a:t>is to understand the speaker’s feelings, needs, and wants</a:t>
            </a:r>
            <a:r>
              <a:rPr altLang="en-US" b="1" lang="en-US">
                <a:latin typeface="Times New Roman" pitchFamily="18" charset="0"/>
                <a:ea typeface="Times New Roman" pitchFamily="18" charset="0"/>
              </a:rPr>
              <a:t> </a:t>
            </a:r>
            <a:r>
              <a:rPr altLang="en-US" b="1" lang="en-US">
                <a:solidFill>
                  <a:srgbClr val="00B050"/>
                </a:solidFill>
                <a:latin typeface="Times New Roman" pitchFamily="18" charset="0"/>
                <a:ea typeface="Times New Roman" pitchFamily="18" charset="0"/>
              </a:rPr>
              <a:t>so that you can appreciate his or her point of view.</a:t>
            </a:r>
          </a:p>
          <a:p>
            <a:pPr eaLnBrk="1" hangingPunct="1" latinLnBrk="1" lvl="0">
              <a:buFont typeface="Wingdings" pitchFamily="2" charset="2"/>
              <a:buChar char="Ø"/>
            </a:pPr>
            <a:r>
              <a:rPr altLang="en-US" b="1" lang="en-US">
                <a:latin typeface="Times New Roman" pitchFamily="18" charset="0"/>
                <a:ea typeface="Times New Roman" pitchFamily="18" charset="0"/>
              </a:rPr>
              <a:t>Try not to judge the individuals feelings.</a:t>
            </a:r>
          </a:p>
          <a:p>
            <a:pPr eaLnBrk="1" hangingPunct="1" latinLnBrk="1" lvl="0">
              <a:buFont typeface="Wingdings" pitchFamily="2" charset="2"/>
              <a:buChar char="Ø"/>
            </a:pPr>
            <a:r>
              <a:rPr altLang="en-US" b="1" lang="en-US">
                <a:latin typeface="Times New Roman" pitchFamily="18" charset="0"/>
                <a:ea typeface="Times New Roman" pitchFamily="18" charset="0"/>
              </a:rPr>
              <a:t>Active listening is </a:t>
            </a:r>
            <a:r>
              <a:rPr altLang="en-US" b="1" lang="en-US">
                <a:solidFill>
                  <a:srgbClr val="FF0000"/>
                </a:solidFill>
                <a:latin typeface="Times New Roman" pitchFamily="18" charset="0"/>
                <a:ea typeface="Times New Roman" pitchFamily="18" charset="0"/>
              </a:rPr>
              <a:t>used to drown out</a:t>
            </a:r>
            <a:r>
              <a:rPr altLang="en-US" b="1" lang="en-US">
                <a:latin typeface="Times New Roman" pitchFamily="18" charset="0"/>
                <a:ea typeface="Times New Roman" pitchFamily="18" charset="0"/>
              </a:rPr>
              <a:t> the other person.</a:t>
            </a:r>
          </a:p>
          <a:p>
            <a:pPr eaLnBrk="1" hangingPunct="1" latinLnBrk="1" lvl="0">
              <a:lnSpc>
                <a:spcPct val="150000"/>
              </a:lnSpc>
            </a:pPr>
            <a:endParaRPr altLang="en-US" b="1" i="1" lang="en-US">
              <a:solidFill>
                <a:srgbClr val="7030A0"/>
              </a:solidFill>
              <a:latin typeface="Times New Roman" pitchFamily="18" charset="0"/>
              <a:ea typeface="Times New Roman" pitchFamily="18" charset="0"/>
            </a:endParaRPr>
          </a:p>
        </p:txBody>
      </p:sp>
      <p:sp>
        <p:nvSpPr>
          <p:cNvPr id="104913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156</a:t>
            </a:fld>
            <a:endParaRPr altLang="en-US" sz="1200" lang="en-US">
              <a:solidFill>
                <a:srgbClr val="898989"/>
              </a:solidFill>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showMasterSp="1">
  <p:cSld>
    <p:spTree>
      <p:nvGrpSpPr>
        <p:cNvPr id="591" name=""/>
        <p:cNvGrpSpPr/>
        <p:nvPr/>
      </p:nvGrpSpPr>
      <p:grpSpPr>
        <a:xfrm rot="0">
          <a:off x="0" y="0"/>
          <a:ext cx="0" cy="0"/>
          <a:chOff x="0" y="0"/>
          <a:chExt cx="0" cy="0"/>
        </a:xfrm>
      </p:grpSpPr>
      <p:sp>
        <p:nvSpPr>
          <p:cNvPr id="1049138" name=""/>
          <p:cNvSpPr/>
          <p:nvPr>
            <p:ph type="title" sz="full" idx="0"/>
          </p:nvPr>
        </p:nvSpPr>
        <p:spPr>
          <a:xfrm rot="0">
            <a:off x="228600" y="76200"/>
            <a:ext cx="86868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200" lang="en-US">
                <a:latin typeface="Cooper Black" pitchFamily="18" charset="0"/>
                <a:ea typeface="Times New Roman" pitchFamily="18" charset="0"/>
              </a:rPr>
              <a:t>6.3.4. </a:t>
            </a:r>
            <a:r>
              <a:rPr altLang="en-US" b="1" sz="3200" lang="en-US">
                <a:latin typeface="Cooper Black" pitchFamily="18" charset="0"/>
                <a:ea typeface="Times New Roman" pitchFamily="18" charset="0"/>
              </a:rPr>
              <a:t>IMPORTANCE   OF EFFECTIVE   LISTENING   IN   ORGANIZATION</a:t>
            </a:r>
            <a:br/>
            <a:br/>
            <a:endParaRPr altLang="en-US" sz="4000" lang="en-US"/>
          </a:p>
        </p:txBody>
      </p:sp>
      <p:sp>
        <p:nvSpPr>
          <p:cNvPr id="1049139" name=""/>
          <p:cNvSpPr/>
          <p:nvPr>
            <p:ph sz="full" idx="1"/>
          </p:nvPr>
        </p:nvSpPr>
        <p:spPr>
          <a:xfrm rot="0">
            <a:off x="152400" y="1143000"/>
            <a:ext cx="87630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b="1" sz="3000" lang="en-US">
                <a:solidFill>
                  <a:srgbClr val="FF0000"/>
                </a:solidFill>
                <a:latin typeface="Times New Roman" pitchFamily="18" charset="0"/>
                <a:ea typeface="Times New Roman" pitchFamily="18" charset="0"/>
              </a:rPr>
              <a:t>In </a:t>
            </a:r>
            <a:r>
              <a:rPr altLang="en-US" b="1" sz="3000" lang="en-US">
                <a:solidFill>
                  <a:srgbClr val="FF0000"/>
                </a:solidFill>
                <a:latin typeface="Times New Roman" pitchFamily="18" charset="0"/>
                <a:ea typeface="Times New Roman" pitchFamily="18" charset="0"/>
              </a:rPr>
              <a:t>business environment, three different sources of information demand effective listening: </a:t>
            </a:r>
            <a:r>
              <a:rPr altLang="en-US" b="1" sz="3000" lang="en-US">
                <a:solidFill>
                  <a:srgbClr val="00B0F0"/>
                </a:solidFill>
                <a:latin typeface="Times New Roman" pitchFamily="18" charset="0"/>
                <a:ea typeface="Times New Roman" pitchFamily="18" charset="0"/>
              </a:rPr>
              <a:t>customers, employees, and supervisors. </a:t>
            </a:r>
          </a:p>
          <a:p>
            <a:pPr eaLnBrk="1" hangingPunct="1" latinLnBrk="1" lvl="0">
              <a:lnSpc>
                <a:spcPct val="90000"/>
              </a:lnSpc>
              <a:buNone/>
            </a:pPr>
            <a:r>
              <a:rPr altLang="en-US" b="1" sz="3000" lang="en-US">
                <a:latin typeface="Times New Roman" pitchFamily="18" charset="0"/>
                <a:ea typeface="Times New Roman" pitchFamily="18" charset="0"/>
              </a:rPr>
              <a:t>Listening customer help to:</a:t>
            </a:r>
          </a:p>
          <a:p>
            <a:pPr eaLnBrk="1" hangingPunct="1" latinLnBrk="1" lvl="0">
              <a:lnSpc>
                <a:spcPct val="90000"/>
              </a:lnSpc>
              <a:buFont typeface="Wingdings" pitchFamily="2" charset="2"/>
              <a:buChar char="Ø"/>
            </a:pPr>
            <a:r>
              <a:rPr altLang="en-US" b="1" sz="3000" i="1" lang="en-US">
                <a:latin typeface="Times New Roman" pitchFamily="18" charset="0"/>
                <a:ea typeface="Times New Roman" pitchFamily="18" charset="0"/>
              </a:rPr>
              <a:t>learn objective information </a:t>
            </a:r>
            <a:r>
              <a:rPr altLang="en-US" b="1" sz="3000" i="1" lang="en-US">
                <a:solidFill>
                  <a:srgbClr val="00B0F0"/>
                </a:solidFill>
                <a:latin typeface="Times New Roman" pitchFamily="18" charset="0"/>
                <a:ea typeface="Times New Roman" pitchFamily="18" charset="0"/>
              </a:rPr>
              <a:t>about its products or services.</a:t>
            </a:r>
          </a:p>
          <a:p>
            <a:pPr eaLnBrk="1" hangingPunct="1" latinLnBrk="1" lvl="0">
              <a:lnSpc>
                <a:spcPct val="90000"/>
              </a:lnSpc>
              <a:buFont typeface="Wingdings" pitchFamily="2" charset="2"/>
              <a:buChar char="Ø"/>
            </a:pPr>
            <a:r>
              <a:rPr altLang="en-US" b="1" sz="3000" i="1" lang="en-US">
                <a:latin typeface="Times New Roman" pitchFamily="18" charset="0"/>
                <a:ea typeface="Times New Roman" pitchFamily="18" charset="0"/>
              </a:rPr>
              <a:t>customers can suggest </a:t>
            </a:r>
            <a:r>
              <a:rPr altLang="en-US" b="1" sz="3000" i="1" lang="en-US">
                <a:solidFill>
                  <a:srgbClr val="00B0F0"/>
                </a:solidFill>
                <a:latin typeface="Times New Roman" pitchFamily="18" charset="0"/>
                <a:ea typeface="Times New Roman" pitchFamily="18" charset="0"/>
              </a:rPr>
              <a:t>desired product </a:t>
            </a:r>
            <a:r>
              <a:rPr altLang="en-US" b="1" sz="3000" i="1" lang="en-US">
                <a:solidFill>
                  <a:srgbClr val="00B0F0"/>
                </a:solidFill>
                <a:latin typeface="Times New Roman" pitchFamily="18" charset="0"/>
                <a:ea typeface="Times New Roman" pitchFamily="18" charset="0"/>
              </a:rPr>
              <a:t>improvements.</a:t>
            </a:r>
          </a:p>
          <a:p>
            <a:pPr eaLnBrk="1" hangingPunct="1" latinLnBrk="1" lvl="0">
              <a:lnSpc>
                <a:spcPct val="90000"/>
              </a:lnSpc>
              <a:buFont typeface="Wingdings" pitchFamily="2" charset="2"/>
              <a:buChar char="Ø"/>
            </a:pPr>
            <a:r>
              <a:rPr altLang="en-US" b="1" sz="3000" i="1" lang="en-US">
                <a:latin typeface="Times New Roman" pitchFamily="18" charset="0"/>
                <a:ea typeface="Times New Roman" pitchFamily="18" charset="0"/>
              </a:rPr>
              <a:t>can tell us a great deal </a:t>
            </a:r>
            <a:r>
              <a:rPr altLang="en-US" b="1" sz="3000" i="1" lang="en-US">
                <a:solidFill>
                  <a:srgbClr val="00B0F0"/>
                </a:solidFill>
                <a:latin typeface="Times New Roman" pitchFamily="18" charset="0"/>
                <a:ea typeface="Times New Roman" pitchFamily="18" charset="0"/>
              </a:rPr>
              <a:t>about the competition</a:t>
            </a:r>
            <a:r>
              <a:rPr altLang="en-US" b="1" sz="3000" i="1" lang="en-US">
                <a:latin typeface="Times New Roman" pitchFamily="18" charset="0"/>
                <a:ea typeface="Times New Roman" pitchFamily="18" charset="0"/>
              </a:rPr>
              <a:t>.</a:t>
            </a:r>
          </a:p>
          <a:p>
            <a:pPr eaLnBrk="1" hangingPunct="1" latinLnBrk="1" lvl="0">
              <a:lnSpc>
                <a:spcPct val="90000"/>
              </a:lnSpc>
              <a:buFont typeface="Wingdings" pitchFamily="2" charset="2"/>
              <a:buChar char="Ø"/>
            </a:pPr>
            <a:r>
              <a:rPr altLang="en-US" b="1" sz="3000" i="1" lang="en-US">
                <a:latin typeface="Times New Roman" pitchFamily="18" charset="0"/>
                <a:ea typeface="Times New Roman" pitchFamily="18" charset="0"/>
              </a:rPr>
              <a:t>increases </a:t>
            </a:r>
            <a:r>
              <a:rPr altLang="en-US" b="1" sz="3000" i="1" lang="en-US">
                <a:solidFill>
                  <a:srgbClr val="00B0F0"/>
                </a:solidFill>
                <a:latin typeface="Times New Roman" pitchFamily="18" charset="0"/>
                <a:ea typeface="Times New Roman" pitchFamily="18" charset="0"/>
              </a:rPr>
              <a:t>sales and the level of customer satisfaction. </a:t>
            </a:r>
          </a:p>
          <a:p>
            <a:pPr eaLnBrk="1" hangingPunct="1" latinLnBrk="1" lvl="0">
              <a:lnSpc>
                <a:spcPct val="140000"/>
              </a:lnSpc>
            </a:pPr>
            <a:endParaRPr altLang="en-US" b="1" sz="3000" i="1" lang="en-US">
              <a:latin typeface="Times New Roman" pitchFamily="18" charset="0"/>
              <a:ea typeface="Times New Roman" pitchFamily="18" charset="0"/>
            </a:endParaRPr>
          </a:p>
        </p:txBody>
      </p:sp>
      <p:sp>
        <p:nvSpPr>
          <p:cNvPr id="104914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157</a:t>
            </a:fld>
            <a:endParaRPr altLang="en-US" sz="1200" lang="en-US">
              <a:solidFill>
                <a:srgbClr val="898989"/>
              </a:solidFill>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showMasterSp="1">
  <p:cSld>
    <p:spTree>
      <p:nvGrpSpPr>
        <p:cNvPr id="592" name=""/>
        <p:cNvGrpSpPr/>
        <p:nvPr/>
      </p:nvGrpSpPr>
      <p:grpSpPr>
        <a:xfrm rot="0">
          <a:off x="0" y="0"/>
          <a:ext cx="0" cy="0"/>
          <a:chOff x="0" y="0"/>
          <a:chExt cx="0" cy="0"/>
        </a:xfrm>
      </p:grpSpPr>
      <p:sp>
        <p:nvSpPr>
          <p:cNvPr id="1049141"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142" name=""/>
          <p:cNvSpPr/>
          <p:nvPr>
            <p:ph sz="full" idx="1"/>
          </p:nvPr>
        </p:nvSpPr>
        <p:spPr>
          <a:xfrm rot="0">
            <a:off x="228600" y="762000"/>
            <a:ext cx="8686800" cy="5486400"/>
          </a:xfrm>
          <a:prstGeom prst="rect"/>
          <a:solidFill>
            <a:schemeClr val="lt1">
              <a:alpha val="100000"/>
            </a:scheme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Listening to employee result</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It is a way of showing </a:t>
            </a:r>
            <a:r>
              <a:rPr altLang="en-US" b="1" lang="en-US">
                <a:solidFill>
                  <a:srgbClr val="FF0000"/>
                </a:solidFill>
                <a:latin typeface="Times New Roman" pitchFamily="18" charset="0"/>
                <a:ea typeface="Times New Roman" pitchFamily="18" charset="0"/>
              </a:rPr>
              <a:t>support and acceptance</a:t>
            </a:r>
            <a:r>
              <a:rPr altLang="en-US" b="1" lang="en-US">
                <a:latin typeface="Times New Roman" pitchFamily="18" charset="0"/>
                <a:ea typeface="Times New Roman" pitchFamily="18" charset="0"/>
              </a:rPr>
              <a:t>, </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Crate an </a:t>
            </a:r>
            <a:r>
              <a:rPr altLang="en-US" b="1" lang="en-US">
                <a:solidFill>
                  <a:srgbClr val="FF0000"/>
                </a:solidFill>
                <a:latin typeface="Times New Roman" pitchFamily="18" charset="0"/>
                <a:ea typeface="Times New Roman" pitchFamily="18" charset="0"/>
              </a:rPr>
              <a:t>open climate</a:t>
            </a:r>
            <a:r>
              <a:rPr altLang="en-US" b="1" lang="en-US">
                <a:latin typeface="Times New Roman" pitchFamily="18" charset="0"/>
                <a:ea typeface="Times New Roman" pitchFamily="18" charset="0"/>
              </a:rPr>
              <a:t>,</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 Increase </a:t>
            </a:r>
            <a:r>
              <a:rPr altLang="en-US" b="1" lang="en-US">
                <a:solidFill>
                  <a:srgbClr val="FF0000"/>
                </a:solidFill>
                <a:latin typeface="Times New Roman" pitchFamily="18" charset="0"/>
                <a:ea typeface="Times New Roman" pitchFamily="18" charset="0"/>
              </a:rPr>
              <a:t>employee satisfaction and productivity</a:t>
            </a:r>
            <a:r>
              <a:rPr altLang="en-US" b="1" lang="en-US">
                <a:latin typeface="Times New Roman" pitchFamily="18" charset="0"/>
                <a:ea typeface="Times New Roman" pitchFamily="18" charset="0"/>
              </a:rPr>
              <a:t>.</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 </a:t>
            </a:r>
            <a:r>
              <a:rPr altLang="en-US" b="1" lang="en-US">
                <a:latin typeface="Times New Roman" pitchFamily="18" charset="0"/>
                <a:ea typeface="Times New Roman" pitchFamily="18" charset="0"/>
              </a:rPr>
              <a:t>Create </a:t>
            </a:r>
            <a:r>
              <a:rPr altLang="en-US" b="1" lang="en-US">
                <a:solidFill>
                  <a:srgbClr val="FF0000"/>
                </a:solidFill>
                <a:latin typeface="Times New Roman" pitchFamily="18" charset="0"/>
                <a:ea typeface="Times New Roman" pitchFamily="18" charset="0"/>
              </a:rPr>
              <a:t>cooperative </a:t>
            </a:r>
            <a:r>
              <a:rPr altLang="en-US" b="1" lang="en-US">
                <a:solidFill>
                  <a:srgbClr val="FF0000"/>
                </a:solidFill>
                <a:latin typeface="Times New Roman" pitchFamily="18" charset="0"/>
                <a:ea typeface="Times New Roman" pitchFamily="18" charset="0"/>
              </a:rPr>
              <a:t>spirit.</a:t>
            </a:r>
          </a:p>
          <a:p>
            <a:pPr eaLnBrk="1" hangingPunct="1" indent="0" latinLnBrk="1" lvl="0" marL="0"/>
            <a:endParaRPr altLang="en-US" lang="en-US">
              <a:latin typeface="Times New Roman" pitchFamily="18" charset="0"/>
              <a:ea typeface="Times New Roman" pitchFamily="18" charset="0"/>
            </a:endParaRPr>
          </a:p>
        </p:txBody>
      </p:sp>
      <p:sp>
        <p:nvSpPr>
          <p:cNvPr id="104914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158</a:t>
            </a:fld>
            <a:endParaRPr altLang="en-US" sz="1200" lang="en-US">
              <a:solidFill>
                <a:srgbClr val="898989"/>
              </a:solidFill>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showMasterSp="1">
  <p:cSld>
    <p:spTree>
      <p:nvGrpSpPr>
        <p:cNvPr id="593" name=""/>
        <p:cNvGrpSpPr/>
        <p:nvPr/>
      </p:nvGrpSpPr>
      <p:grpSpPr>
        <a:xfrm rot="0">
          <a:off x="0" y="0"/>
          <a:ext cx="0" cy="0"/>
          <a:chOff x="0" y="0"/>
          <a:chExt cx="0" cy="0"/>
        </a:xfrm>
      </p:grpSpPr>
      <p:sp>
        <p:nvSpPr>
          <p:cNvPr id="1049144"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b="1" sz="4000" lang="en-US">
              <a:latin typeface="Times New Roman" pitchFamily="18" charset="0"/>
              <a:ea typeface="Times New Roman" pitchFamily="18" charset="0"/>
            </a:endParaRPr>
          </a:p>
        </p:txBody>
      </p:sp>
      <p:sp>
        <p:nvSpPr>
          <p:cNvPr id="1049145" name=""/>
          <p:cNvSpPr/>
          <p:nvPr>
            <p:ph sz="full" idx="1"/>
          </p:nvPr>
        </p:nvSpPr>
        <p:spPr>
          <a:xfrm rot="0">
            <a:off x="228600" y="685800"/>
            <a:ext cx="8686800" cy="54403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Listening to employer </a:t>
            </a:r>
          </a:p>
          <a:p>
            <a:pPr eaLnBrk="1" hangingPunct="1" indent="0" latinLnBrk="1" lvl="0" marL="0"/>
            <a:r>
              <a:rPr altLang="en-US" b="1" lang="en-US">
                <a:latin typeface="Times New Roman" pitchFamily="18" charset="0"/>
                <a:ea typeface="Times New Roman" pitchFamily="18" charset="0"/>
              </a:rPr>
              <a:t>Employees of an organization should listen to their bosses </a:t>
            </a:r>
            <a:r>
              <a:rPr altLang="en-US" b="1" lang="en-US">
                <a:solidFill>
                  <a:srgbClr val="FF0000"/>
                </a:solidFill>
                <a:latin typeface="Times New Roman" pitchFamily="18" charset="0"/>
                <a:ea typeface="Times New Roman" pitchFamily="18" charset="0"/>
              </a:rPr>
              <a:t>since their position depends on pleasing higher authority</a:t>
            </a:r>
            <a:r>
              <a:rPr altLang="en-US" b="1" lang="en-US">
                <a:latin typeface="Times New Roman" pitchFamily="18" charset="0"/>
                <a:ea typeface="Times New Roman" pitchFamily="18" charset="0"/>
              </a:rPr>
              <a:t>. </a:t>
            </a:r>
          </a:p>
          <a:p>
            <a:pPr eaLnBrk="1" hangingPunct="1" indent="0" latinLnBrk="1" lvl="0" marL="0"/>
            <a:r>
              <a:rPr altLang="en-US" b="1" lang="en-US">
                <a:latin typeface="Times New Roman" pitchFamily="18" charset="0"/>
                <a:ea typeface="Times New Roman" pitchFamily="18" charset="0"/>
              </a:rPr>
              <a:t>If you want your boss to listen to you, </a:t>
            </a:r>
            <a:r>
              <a:rPr altLang="en-US" b="1" lang="en-US">
                <a:solidFill>
                  <a:srgbClr val="FF0000"/>
                </a:solidFill>
                <a:latin typeface="Times New Roman" pitchFamily="18" charset="0"/>
                <a:ea typeface="Times New Roman" pitchFamily="18" charset="0"/>
              </a:rPr>
              <a:t>you need to establish a power image</a:t>
            </a:r>
            <a:r>
              <a:rPr altLang="en-US" b="1" lang="en-US">
                <a:solidFill>
                  <a:srgbClr val="FF0000"/>
                </a:solidFill>
                <a:latin typeface="Times New Roman" pitchFamily="18" charset="0"/>
                <a:ea typeface="Times New Roman" pitchFamily="18" charset="0"/>
              </a:rPr>
              <a:t>.</a:t>
            </a:r>
          </a:p>
          <a:p>
            <a:pPr eaLnBrk="1" hangingPunct="1" indent="0" latinLnBrk="1" lvl="0" marL="0"/>
            <a:r>
              <a:rPr altLang="en-US" b="1" lang="en-US">
                <a:latin typeface="Times New Roman" pitchFamily="18" charset="0"/>
                <a:ea typeface="Times New Roman" pitchFamily="18" charset="0"/>
              </a:rPr>
              <a:t>Listening and responding play a </a:t>
            </a:r>
            <a:r>
              <a:rPr altLang="en-US" b="1" lang="en-US">
                <a:solidFill>
                  <a:srgbClr val="FF0000"/>
                </a:solidFill>
                <a:latin typeface="Times New Roman" pitchFamily="18" charset="0"/>
                <a:ea typeface="Times New Roman" pitchFamily="18" charset="0"/>
              </a:rPr>
              <a:t>key role in getting that image established.</a:t>
            </a:r>
          </a:p>
          <a:p>
            <a:pPr eaLnBrk="1" hangingPunct="1" indent="0" latinLnBrk="1" lvl="0" marL="0"/>
            <a:endParaRPr altLang="en-US" b="1" i="1" lang="en-US">
              <a:solidFill>
                <a:srgbClr val="7030A0"/>
              </a:solidFill>
              <a:latin typeface="Times New Roman" pitchFamily="18" charset="0"/>
              <a:ea typeface="Times New Roman" pitchFamily="18" charset="0"/>
            </a:endParaRPr>
          </a:p>
        </p:txBody>
      </p:sp>
      <p:sp>
        <p:nvSpPr>
          <p:cNvPr id="104914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159</a:t>
            </a:fld>
            <a:endParaRPr altLang="en-US" sz="1200" lang="en-US">
              <a:solidFill>
                <a:srgbClr val="898989"/>
              </a:solidFill>
            </a:endParaRP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showMasterSp="1">
  <p:cSld>
    <p:spTree>
      <p:nvGrpSpPr>
        <p:cNvPr id="594" name=""/>
        <p:cNvGrpSpPr/>
        <p:nvPr/>
      </p:nvGrpSpPr>
      <p:grpSpPr>
        <a:xfrm rot="0">
          <a:off x="0" y="0"/>
          <a:ext cx="0" cy="0"/>
          <a:chOff x="0" y="0"/>
          <a:chExt cx="0" cy="0"/>
        </a:xfrm>
      </p:grpSpPr>
      <p:sp>
        <p:nvSpPr>
          <p:cNvPr id="1049147" name=""/>
          <p:cNvSpPr/>
          <p:nvPr>
            <p:ph type="title" sz="full" idx="0"/>
          </p:nvPr>
        </p:nvSpPr>
        <p:spPr>
          <a:xfrm rot="0">
            <a:off x="152400" y="76200"/>
            <a:ext cx="86868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6.3.5 </a:t>
            </a:r>
            <a:r>
              <a:rPr altLang="en-US" b="1" sz="3600" lang="en-US">
                <a:latin typeface="Times New Roman" pitchFamily="18" charset="0"/>
                <a:ea typeface="Times New Roman" pitchFamily="18" charset="0"/>
              </a:rPr>
              <a:t>CAUSES   OF   POOR   LISTENING </a:t>
            </a:r>
            <a:br/>
            <a:endParaRPr altLang="en-US" sz="4000" lang="en-US"/>
          </a:p>
        </p:txBody>
      </p:sp>
      <p:sp>
        <p:nvSpPr>
          <p:cNvPr id="1049148" name=""/>
          <p:cNvSpPr/>
          <p:nvPr>
            <p:ph sz="full" idx="1"/>
          </p:nvPr>
        </p:nvSpPr>
        <p:spPr>
          <a:xfrm rot="0">
            <a:off x="152400" y="914400"/>
            <a:ext cx="87630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sz="2800" lang="en-US">
                <a:latin typeface="Times New Roman" pitchFamily="18" charset="0"/>
                <a:ea typeface="Times New Roman" pitchFamily="18" charset="0"/>
              </a:rPr>
              <a:t>1. Physical </a:t>
            </a:r>
            <a:r>
              <a:rPr altLang="en-US" b="1" sz="2800" lang="en-US">
                <a:latin typeface="Times New Roman" pitchFamily="18" charset="0"/>
                <a:ea typeface="Times New Roman" pitchFamily="18" charset="0"/>
              </a:rPr>
              <a:t>Barriers (uncontrollable)</a:t>
            </a:r>
          </a:p>
          <a:p>
            <a:pPr eaLnBrk="1" hangingPunct="1" indent="0" latinLnBrk="1" lvl="0" marL="0">
              <a:buFont typeface="Wingdings" pitchFamily="2" charset="2"/>
              <a:buChar char="Ø"/>
            </a:pPr>
            <a:r>
              <a:rPr altLang="en-US" b="1" sz="2800" lang="en-US">
                <a:solidFill>
                  <a:srgbClr val="0070C0"/>
                </a:solidFill>
                <a:latin typeface="Times New Roman" pitchFamily="18" charset="0"/>
                <a:ea typeface="Times New Roman" pitchFamily="18" charset="0"/>
              </a:rPr>
              <a:t> A noisy type writer, </a:t>
            </a:r>
          </a:p>
          <a:p>
            <a:pPr eaLnBrk="1" hangingPunct="1" indent="0" latinLnBrk="1" lvl="0" marL="0">
              <a:buFont typeface="Wingdings" pitchFamily="2" charset="2"/>
              <a:buChar char="Ø"/>
            </a:pPr>
            <a:r>
              <a:rPr altLang="en-US" b="1" sz="2800" lang="en-US">
                <a:solidFill>
                  <a:srgbClr val="0070C0"/>
                </a:solidFill>
                <a:latin typeface="Times New Roman" pitchFamily="18" charset="0"/>
                <a:ea typeface="Times New Roman" pitchFamily="18" charset="0"/>
              </a:rPr>
              <a:t>duplicating </a:t>
            </a:r>
            <a:r>
              <a:rPr altLang="en-US" b="1" sz="2800" lang="en-US">
                <a:solidFill>
                  <a:srgbClr val="0070C0"/>
                </a:solidFill>
                <a:latin typeface="Times New Roman" pitchFamily="18" charset="0"/>
                <a:ea typeface="Times New Roman" pitchFamily="18" charset="0"/>
              </a:rPr>
              <a:t>machine, </a:t>
            </a:r>
          </a:p>
          <a:p>
            <a:pPr eaLnBrk="1" hangingPunct="1" indent="0" latinLnBrk="1" lvl="0" marL="0">
              <a:buFont typeface="Wingdings" pitchFamily="2" charset="2"/>
              <a:buChar char="Ø"/>
            </a:pPr>
            <a:r>
              <a:rPr altLang="en-US" b="1" sz="2800" lang="en-US">
                <a:solidFill>
                  <a:srgbClr val="0070C0"/>
                </a:solidFill>
                <a:latin typeface="Times New Roman" pitchFamily="18" charset="0"/>
                <a:ea typeface="Times New Roman" pitchFamily="18" charset="0"/>
              </a:rPr>
              <a:t>someone’s </a:t>
            </a:r>
            <a:r>
              <a:rPr altLang="en-US" b="1" sz="2800" lang="en-US">
                <a:solidFill>
                  <a:srgbClr val="0070C0"/>
                </a:solidFill>
                <a:latin typeface="Times New Roman" pitchFamily="18" charset="0"/>
                <a:ea typeface="Times New Roman" pitchFamily="18" charset="0"/>
              </a:rPr>
              <a:t>loud voice, or </a:t>
            </a:r>
          </a:p>
          <a:p>
            <a:pPr eaLnBrk="1" hangingPunct="1" indent="0" latinLnBrk="1" lvl="0" marL="0">
              <a:buFont typeface="Wingdings" pitchFamily="2" charset="2"/>
              <a:buChar char="Ø"/>
            </a:pPr>
            <a:r>
              <a:rPr altLang="en-US" b="1" sz="2800" lang="en-US">
                <a:solidFill>
                  <a:srgbClr val="0070C0"/>
                </a:solidFill>
                <a:latin typeface="Times New Roman" pitchFamily="18" charset="0"/>
                <a:ea typeface="Times New Roman" pitchFamily="18" charset="0"/>
              </a:rPr>
              <a:t>Visual </a:t>
            </a:r>
            <a:r>
              <a:rPr altLang="en-US" b="1" sz="2800" lang="en-US">
                <a:solidFill>
                  <a:srgbClr val="0070C0"/>
                </a:solidFill>
                <a:latin typeface="Times New Roman" pitchFamily="18" charset="0"/>
                <a:ea typeface="Times New Roman" pitchFamily="18" charset="0"/>
              </a:rPr>
              <a:t>distractions also pose barriers.</a:t>
            </a:r>
          </a:p>
          <a:p>
            <a:pPr eaLnBrk="1" hangingPunct="1" indent="0" latinLnBrk="1" lvl="0" marL="0">
              <a:buNone/>
            </a:pPr>
            <a:r>
              <a:rPr altLang="en-US" b="1" sz="2800" lang="en-US">
                <a:solidFill>
                  <a:srgbClr val="FF0000"/>
                </a:solidFill>
                <a:latin typeface="Times New Roman" pitchFamily="18" charset="0"/>
                <a:ea typeface="Times New Roman" pitchFamily="18" charset="0"/>
              </a:rPr>
              <a:t>Concentration is the key to deal with physical barriers to listening. </a:t>
            </a:r>
          </a:p>
          <a:p>
            <a:pPr eaLnBrk="1" hangingPunct="1" indent="0" latinLnBrk="1" lvl="0" marL="0">
              <a:buFont typeface="Wingdings" pitchFamily="2" charset="2"/>
              <a:buChar char="ü"/>
            </a:pPr>
            <a:endParaRPr altLang="en-US" b="1" sz="3000" i="1" lang="en-US">
              <a:latin typeface="Times New Roman" pitchFamily="18" charset="0"/>
              <a:ea typeface="Times New Roman" pitchFamily="18" charset="0"/>
            </a:endParaRPr>
          </a:p>
        </p:txBody>
      </p:sp>
      <p:sp>
        <p:nvSpPr>
          <p:cNvPr id="104914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160</a:t>
            </a:fld>
            <a:endParaRPr altLang="en-US" sz="1200" lang="en-US">
              <a:solidFill>
                <a:srgbClr val="898989"/>
              </a:solidFill>
            </a:endParaRP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showMasterSp="1">
  <p:cSld>
    <p:spTree>
      <p:nvGrpSpPr>
        <p:cNvPr id="595" name=""/>
        <p:cNvGrpSpPr/>
        <p:nvPr/>
      </p:nvGrpSpPr>
      <p:grpSpPr>
        <a:xfrm rot="0">
          <a:off x="0" y="0"/>
          <a:ext cx="0" cy="0"/>
          <a:chOff x="0" y="0"/>
          <a:chExt cx="0" cy="0"/>
        </a:xfrm>
      </p:grpSpPr>
      <p:sp>
        <p:nvSpPr>
          <p:cNvPr id="1049150" name=""/>
          <p:cNvSpPr/>
          <p:nvPr>
            <p:ph type="title" sz="full" idx="0"/>
          </p:nvPr>
        </p:nvSpPr>
        <p:spPr>
          <a:xfrm rot="0">
            <a:off x="457200" y="152400"/>
            <a:ext cx="83820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151" name=""/>
          <p:cNvSpPr/>
          <p:nvPr>
            <p:ph sz="full" idx="1"/>
          </p:nvPr>
        </p:nvSpPr>
        <p:spPr>
          <a:xfrm rot="0">
            <a:off x="152400" y="914400"/>
            <a:ext cx="87630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latin typeface="Aatrix OCRB" pitchFamily="0" charset="1"/>
              </a:rPr>
              <a:t>2. Personal </a:t>
            </a:r>
            <a:r>
              <a:rPr altLang="en-US" b="1" lang="en-US">
                <a:latin typeface="Aatrix OCRB" pitchFamily="0" charset="1"/>
              </a:rPr>
              <a:t>Barriers </a:t>
            </a:r>
          </a:p>
          <a:p>
            <a:pPr eaLnBrk="1" hangingPunct="1" indent="0" latinLnBrk="1" lvl="0" marL="0">
              <a:lnSpc>
                <a:spcPct val="90000"/>
              </a:lnSpc>
              <a:buNone/>
            </a:pPr>
            <a:r>
              <a:rPr altLang="en-US" b="1" lang="en-US">
                <a:solidFill>
                  <a:srgbClr val="FF0000"/>
                </a:solidFill>
                <a:latin typeface="Times New Roman" pitchFamily="18" charset="0"/>
                <a:ea typeface="Times New Roman" pitchFamily="18" charset="0"/>
              </a:rPr>
              <a:t>A. Day </a:t>
            </a:r>
            <a:r>
              <a:rPr altLang="en-US" b="1" lang="en-US">
                <a:solidFill>
                  <a:srgbClr val="FF0000"/>
                </a:solidFill>
                <a:latin typeface="Times New Roman" pitchFamily="18" charset="0"/>
                <a:ea typeface="Times New Roman" pitchFamily="18" charset="0"/>
              </a:rPr>
              <a:t>dreaming </a:t>
            </a:r>
          </a:p>
          <a:p>
            <a:pPr eaLnBrk="1" hangingPunct="1" indent="0" latinLnBrk="1" lvl="0" marL="0">
              <a:lnSpc>
                <a:spcPct val="90000"/>
              </a:lnSpc>
            </a:pPr>
            <a:r>
              <a:rPr altLang="en-US" b="1" lang="en-US">
                <a:latin typeface="Times New Roman" pitchFamily="18" charset="0"/>
                <a:ea typeface="Times New Roman" pitchFamily="18" charset="0"/>
              </a:rPr>
              <a:t>speaker may mention some </a:t>
            </a:r>
            <a:r>
              <a:rPr altLang="en-US" b="1" lang="en-US">
                <a:solidFill>
                  <a:srgbClr val="0070C0"/>
                </a:solidFill>
                <a:latin typeface="Times New Roman" pitchFamily="18" charset="0"/>
                <a:ea typeface="Times New Roman" pitchFamily="18" charset="0"/>
              </a:rPr>
              <a:t>person or thing that triggers an association in our minds</a:t>
            </a:r>
            <a:r>
              <a:rPr altLang="en-US" b="1" lang="en-US">
                <a:latin typeface="Times New Roman" pitchFamily="18" charset="0"/>
                <a:ea typeface="Times New Roman" pitchFamily="18" charset="0"/>
              </a:rPr>
              <a:t>, </a:t>
            </a:r>
            <a:r>
              <a:rPr altLang="en-US" b="1" lang="en-US">
                <a:solidFill>
                  <a:srgbClr val="C00000"/>
                </a:solidFill>
                <a:latin typeface="Times New Roman" pitchFamily="18" charset="0"/>
                <a:ea typeface="Times New Roman" pitchFamily="18" charset="0"/>
              </a:rPr>
              <a:t>and off we go. </a:t>
            </a:r>
          </a:p>
          <a:p>
            <a:pPr eaLnBrk="1" hangingPunct="1" indent="0" latinLnBrk="1" lvl="0" marL="0">
              <a:lnSpc>
                <a:spcPct val="90000"/>
              </a:lnSpc>
              <a:buNone/>
            </a:pPr>
            <a:r>
              <a:rPr altLang="en-US" b="1" lang="en-US">
                <a:latin typeface="Times New Roman" pitchFamily="18" charset="0"/>
                <a:ea typeface="Times New Roman" pitchFamily="18" charset="0"/>
              </a:rPr>
              <a:t>B. False </a:t>
            </a:r>
            <a:r>
              <a:rPr altLang="en-US" b="1" lang="en-US">
                <a:latin typeface="Times New Roman" pitchFamily="18" charset="0"/>
                <a:ea typeface="Times New Roman" pitchFamily="18" charset="0"/>
              </a:rPr>
              <a:t>attention</a:t>
            </a:r>
          </a:p>
          <a:p>
            <a:pPr eaLnBrk="1" hangingPunct="1" indent="0" latinLnBrk="1" lvl="0" marL="0">
              <a:lnSpc>
                <a:spcPct val="90000"/>
              </a:lnSpc>
            </a:pPr>
            <a:r>
              <a:rPr altLang="en-US" b="1" lang="en-US">
                <a:latin typeface="Times New Roman" pitchFamily="18" charset="0"/>
                <a:ea typeface="Times New Roman" pitchFamily="18" charset="0"/>
              </a:rPr>
              <a:t>When we </a:t>
            </a:r>
            <a:r>
              <a:rPr altLang="en-US" b="1" lang="en-US">
                <a:solidFill>
                  <a:srgbClr val="00B0F0"/>
                </a:solidFill>
                <a:latin typeface="Times New Roman" pitchFamily="18" charset="0"/>
                <a:ea typeface="Times New Roman" pitchFamily="18" charset="0"/>
              </a:rPr>
              <a:t>pretend to listen </a:t>
            </a:r>
            <a:r>
              <a:rPr altLang="en-US" b="1" lang="en-US">
                <a:latin typeface="Times New Roman" pitchFamily="18" charset="0"/>
                <a:ea typeface="Times New Roman" pitchFamily="18" charset="0"/>
              </a:rPr>
              <a:t>we </a:t>
            </a:r>
            <a:r>
              <a:rPr altLang="en-US" b="1" lang="en-US">
                <a:solidFill>
                  <a:srgbClr val="C00000"/>
                </a:solidFill>
                <a:latin typeface="Times New Roman" pitchFamily="18" charset="0"/>
                <a:ea typeface="Times New Roman" pitchFamily="18" charset="0"/>
              </a:rPr>
              <a:t>nod our heads </a:t>
            </a:r>
            <a:r>
              <a:rPr altLang="en-US" b="1" lang="en-US">
                <a:latin typeface="Times New Roman" pitchFamily="18" charset="0"/>
                <a:ea typeface="Times New Roman" pitchFamily="18" charset="0"/>
              </a:rPr>
              <a:t>and </a:t>
            </a:r>
            <a:r>
              <a:rPr altLang="en-US" b="1" lang="en-US">
                <a:solidFill>
                  <a:srgbClr val="7030A0"/>
                </a:solidFill>
                <a:latin typeface="Times New Roman" pitchFamily="18" charset="0"/>
                <a:ea typeface="Times New Roman" pitchFamily="18" charset="0"/>
              </a:rPr>
              <a:t>make meaningless comments </a:t>
            </a:r>
            <a:r>
              <a:rPr altLang="en-US" b="1" lang="en-US">
                <a:latin typeface="Times New Roman" pitchFamily="18" charset="0"/>
                <a:ea typeface="Times New Roman" pitchFamily="18" charset="0"/>
              </a:rPr>
              <a:t>and </a:t>
            </a:r>
            <a:r>
              <a:rPr altLang="en-US" b="1" lang="en-US">
                <a:solidFill>
                  <a:srgbClr val="00B050"/>
                </a:solidFill>
                <a:latin typeface="Times New Roman" pitchFamily="18" charset="0"/>
                <a:ea typeface="Times New Roman" pitchFamily="18" charset="0"/>
              </a:rPr>
              <a:t>eye contact to give the impression </a:t>
            </a:r>
            <a:r>
              <a:rPr altLang="en-US" b="1" lang="en-US">
                <a:latin typeface="Times New Roman" pitchFamily="18" charset="0"/>
                <a:ea typeface="Times New Roman" pitchFamily="18" charset="0"/>
              </a:rPr>
              <a:t>that we are listening </a:t>
            </a:r>
            <a:r>
              <a:rPr altLang="en-US" b="1" lang="en-US">
                <a:solidFill>
                  <a:srgbClr val="0070C0"/>
                </a:solidFill>
                <a:latin typeface="Times New Roman" pitchFamily="18" charset="0"/>
                <a:ea typeface="Times New Roman" pitchFamily="18" charset="0"/>
              </a:rPr>
              <a:t>but our mind is a million miles away from the </a:t>
            </a:r>
            <a:r>
              <a:rPr altLang="en-US" b="1" lang="en-US">
                <a:solidFill>
                  <a:srgbClr val="0070C0"/>
                </a:solidFill>
                <a:latin typeface="Times New Roman" pitchFamily="18" charset="0"/>
                <a:ea typeface="Times New Roman" pitchFamily="18" charset="0"/>
              </a:rPr>
              <a:t>speaker.</a:t>
            </a:r>
          </a:p>
          <a:p>
            <a:pPr eaLnBrk="1" hangingPunct="1" indent="0" latinLnBrk="1" lvl="0" marL="0">
              <a:lnSpc>
                <a:spcPct val="140000"/>
              </a:lnSpc>
            </a:pPr>
            <a:endParaRPr altLang="en-US" b="1" i="1" lang="en-US">
              <a:solidFill>
                <a:srgbClr val="7030A0"/>
              </a:solidFill>
              <a:latin typeface="Times New Roman" pitchFamily="18" charset="0"/>
              <a:ea typeface="Times New Roman" pitchFamily="18" charset="0"/>
            </a:endParaRPr>
          </a:p>
        </p:txBody>
      </p:sp>
      <p:sp>
        <p:nvSpPr>
          <p:cNvPr id="104915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161</a:t>
            </a:fld>
            <a:endParaRPr altLang="en-US" sz="1200" lang="en-US">
              <a:solidFill>
                <a:srgbClr val="898989"/>
              </a:solidFill>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showMasterSp="1">
  <p:cSld>
    <p:spTree>
      <p:nvGrpSpPr>
        <p:cNvPr id="596" name=""/>
        <p:cNvGrpSpPr/>
        <p:nvPr/>
      </p:nvGrpSpPr>
      <p:grpSpPr>
        <a:xfrm rot="0">
          <a:off x="0" y="0"/>
          <a:ext cx="0" cy="0"/>
          <a:chOff x="0" y="0"/>
          <a:chExt cx="0" cy="0"/>
        </a:xfrm>
      </p:grpSpPr>
      <p:sp>
        <p:nvSpPr>
          <p:cNvPr id="1049153" name=""/>
          <p:cNvSpPr/>
          <p:nvPr>
            <p:ph type="title" sz="full" idx="0"/>
          </p:nvPr>
        </p:nvSpPr>
        <p:spPr>
          <a:xfrm rot="0">
            <a:off x="457200" y="152400"/>
            <a:ext cx="82296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154" name=""/>
          <p:cNvSpPr/>
          <p:nvPr>
            <p:ph sz="full" idx="1"/>
          </p:nvPr>
        </p:nvSpPr>
        <p:spPr>
          <a:xfrm rot="0">
            <a:off x="228600" y="6858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Times New Roman" pitchFamily="18" charset="0"/>
                <a:ea typeface="Times New Roman" pitchFamily="18" charset="0"/>
              </a:rPr>
              <a:t>C. Prejudgment </a:t>
            </a:r>
          </a:p>
          <a:p>
            <a:pPr eaLnBrk="1" hangingPunct="1" indent="0" latinLnBrk="1" lvl="0" marL="0">
              <a:lnSpc>
                <a:spcPct val="80000"/>
              </a:lnSpc>
            </a:pPr>
            <a:r>
              <a:rPr altLang="en-US" b="1" sz="3000" lang="en-US">
                <a:solidFill>
                  <a:srgbClr val="0070C0"/>
                </a:solidFill>
                <a:latin typeface="Times New Roman" pitchFamily="18" charset="0"/>
                <a:ea typeface="Times New Roman" pitchFamily="18" charset="0"/>
              </a:rPr>
              <a:t>some </a:t>
            </a:r>
            <a:r>
              <a:rPr altLang="en-US" b="1" sz="3000" lang="en-US">
                <a:solidFill>
                  <a:srgbClr val="0070C0"/>
                </a:solidFill>
                <a:latin typeface="Times New Roman" pitchFamily="18" charset="0"/>
                <a:ea typeface="Times New Roman" pitchFamily="18" charset="0"/>
              </a:rPr>
              <a:t>people listen defensively</a:t>
            </a:r>
            <a:r>
              <a:rPr altLang="en-US" b="1" sz="3000" lang="en-US">
                <a:latin typeface="Times New Roman" pitchFamily="18" charset="0"/>
                <a:ea typeface="Times New Roman" pitchFamily="18" charset="0"/>
              </a:rPr>
              <a:t>, </a:t>
            </a:r>
            <a:r>
              <a:rPr altLang="en-US" b="1" sz="3000" lang="en-US">
                <a:solidFill>
                  <a:srgbClr val="C00000"/>
                </a:solidFill>
                <a:latin typeface="Times New Roman" pitchFamily="18" charset="0"/>
                <a:ea typeface="Times New Roman" pitchFamily="18" charset="0"/>
              </a:rPr>
              <a:t>viewing every comment as a personal </a:t>
            </a:r>
            <a:r>
              <a:rPr altLang="en-US" b="1" sz="3000" lang="en-US">
                <a:solidFill>
                  <a:srgbClr val="C00000"/>
                </a:solidFill>
                <a:latin typeface="Times New Roman" pitchFamily="18" charset="0"/>
                <a:ea typeface="Times New Roman" pitchFamily="18" charset="0"/>
              </a:rPr>
              <a:t>attack </a:t>
            </a:r>
            <a:r>
              <a:rPr altLang="en-US" b="1" sz="3000" lang="en-US">
                <a:latin typeface="Times New Roman" pitchFamily="18" charset="0"/>
                <a:ea typeface="Times New Roman" pitchFamily="18" charset="0"/>
              </a:rPr>
              <a:t>and </a:t>
            </a:r>
            <a:r>
              <a:rPr altLang="en-US" b="1" sz="3000" lang="en-US">
                <a:solidFill>
                  <a:srgbClr val="00B050"/>
                </a:solidFill>
                <a:latin typeface="Times New Roman" pitchFamily="18" charset="0"/>
                <a:ea typeface="Times New Roman" pitchFamily="18" charset="0"/>
              </a:rPr>
              <a:t>distort </a:t>
            </a:r>
            <a:r>
              <a:rPr altLang="en-US" b="1" sz="3000" lang="en-US">
                <a:solidFill>
                  <a:srgbClr val="00B050"/>
                </a:solidFill>
                <a:latin typeface="Times New Roman" pitchFamily="18" charset="0"/>
                <a:ea typeface="Times New Roman" pitchFamily="18" charset="0"/>
              </a:rPr>
              <a:t>a message by tuning out anything that doesn’t confirm their view of themselves. </a:t>
            </a:r>
          </a:p>
          <a:p>
            <a:pPr eaLnBrk="1" hangingPunct="1" indent="0" latinLnBrk="1" lvl="0" marL="0">
              <a:lnSpc>
                <a:spcPct val="80000"/>
              </a:lnSpc>
              <a:buNone/>
            </a:pPr>
            <a:r>
              <a:rPr altLang="en-US" b="1" sz="3000" lang="en-US">
                <a:latin typeface="Times New Roman" pitchFamily="18" charset="0"/>
                <a:ea typeface="Times New Roman" pitchFamily="18" charset="0"/>
              </a:rPr>
              <a:t>D. Listen </a:t>
            </a:r>
            <a:r>
              <a:rPr altLang="en-US" b="1" sz="3000" lang="en-US">
                <a:latin typeface="Times New Roman" pitchFamily="18" charset="0"/>
                <a:ea typeface="Times New Roman" pitchFamily="18" charset="0"/>
              </a:rPr>
              <a:t>selectively out listening </a:t>
            </a:r>
          </a:p>
          <a:p>
            <a:pPr eaLnBrk="1" hangingPunct="1" indent="0" latinLnBrk="1" lvl="0" marL="0">
              <a:lnSpc>
                <a:spcPct val="80000"/>
              </a:lnSpc>
            </a:pPr>
            <a:r>
              <a:rPr altLang="en-US" b="1" sz="3000" lang="en-US">
                <a:solidFill>
                  <a:srgbClr val="0070C0"/>
                </a:solidFill>
                <a:latin typeface="Times New Roman" pitchFamily="18" charset="0"/>
                <a:ea typeface="Times New Roman" pitchFamily="18" charset="0"/>
              </a:rPr>
              <a:t>It leaves you not with a memory of what the speaker actually said </a:t>
            </a:r>
            <a:r>
              <a:rPr altLang="en-US" b="1" sz="3000" lang="en-US">
                <a:latin typeface="Times New Roman" pitchFamily="18" charset="0"/>
                <a:ea typeface="Times New Roman" pitchFamily="18" charset="0"/>
              </a:rPr>
              <a:t>but </a:t>
            </a:r>
            <a:r>
              <a:rPr altLang="en-US" b="1" sz="3000" lang="en-US">
                <a:solidFill>
                  <a:srgbClr val="7030A0"/>
                </a:solidFill>
                <a:latin typeface="Times New Roman" pitchFamily="18" charset="0"/>
                <a:ea typeface="Times New Roman" pitchFamily="18" charset="0"/>
              </a:rPr>
              <a:t>with a memory of what you think the speaker probably said</a:t>
            </a:r>
            <a:r>
              <a:rPr altLang="en-US" b="1" sz="3000" lang="en-US">
                <a:latin typeface="Times New Roman" pitchFamily="18" charset="0"/>
                <a:ea typeface="Times New Roman" pitchFamily="18" charset="0"/>
              </a:rPr>
              <a:t>. </a:t>
            </a:r>
          </a:p>
          <a:p>
            <a:pPr eaLnBrk="1" hangingPunct="1" indent="0" latinLnBrk="1" lvl="0" marL="0">
              <a:lnSpc>
                <a:spcPct val="80000"/>
              </a:lnSpc>
              <a:buNone/>
            </a:pPr>
            <a:r>
              <a:rPr altLang="en-US" b="1" sz="3000" lang="en-US">
                <a:latin typeface="Times New Roman" pitchFamily="18" charset="0"/>
                <a:ea typeface="Times New Roman" pitchFamily="18" charset="0"/>
              </a:rPr>
              <a:t>E. Closed </a:t>
            </a:r>
            <a:r>
              <a:rPr altLang="en-US" b="1" sz="3000" lang="en-US">
                <a:latin typeface="Times New Roman" pitchFamily="18" charset="0"/>
                <a:ea typeface="Times New Roman" pitchFamily="18" charset="0"/>
              </a:rPr>
              <a:t>mindedness</a:t>
            </a:r>
          </a:p>
          <a:p>
            <a:pPr eaLnBrk="1" hangingPunct="1" indent="0" latinLnBrk="1" lvl="0" marL="0">
              <a:lnSpc>
                <a:spcPct val="80000"/>
              </a:lnSpc>
            </a:pPr>
            <a:r>
              <a:rPr altLang="en-US" b="1" sz="3000" lang="en-US">
                <a:solidFill>
                  <a:srgbClr val="00B050"/>
                </a:solidFill>
                <a:latin typeface="Times New Roman" pitchFamily="18" charset="0"/>
                <a:ea typeface="Times New Roman" pitchFamily="18" charset="0"/>
              </a:rPr>
              <a:t>when we have already made up our mind we think there is no use in listening </a:t>
            </a:r>
            <a:r>
              <a:rPr altLang="en-US" b="1" sz="3000" lang="en-US">
                <a:latin typeface="Times New Roman" pitchFamily="18" charset="0"/>
                <a:ea typeface="Times New Roman" pitchFamily="18" charset="0"/>
              </a:rPr>
              <a:t>since </a:t>
            </a:r>
            <a:r>
              <a:rPr altLang="en-US" b="1" sz="3000" lang="en-US">
                <a:solidFill>
                  <a:srgbClr val="0070C0"/>
                </a:solidFill>
                <a:latin typeface="Times New Roman" pitchFamily="18" charset="0"/>
                <a:ea typeface="Times New Roman" pitchFamily="18" charset="0"/>
              </a:rPr>
              <a:t>we know all.  </a:t>
            </a:r>
          </a:p>
          <a:p>
            <a:pPr eaLnBrk="1" hangingPunct="1" indent="0" latinLnBrk="1" lvl="0" marL="0">
              <a:lnSpc>
                <a:spcPct val="130000"/>
              </a:lnSpc>
              <a:buFont typeface="Wingdings" pitchFamily="2" charset="2"/>
              <a:buChar char="v"/>
            </a:pPr>
            <a:endParaRPr altLang="en-US" b="1" sz="3000" i="1" lang="en-US">
              <a:solidFill>
                <a:srgbClr val="0070C0"/>
              </a:solidFill>
              <a:latin typeface="Times New Roman" pitchFamily="18" charset="0"/>
              <a:ea typeface="Times New Roman" pitchFamily="18" charset="0"/>
            </a:endParaRPr>
          </a:p>
        </p:txBody>
      </p:sp>
      <p:sp>
        <p:nvSpPr>
          <p:cNvPr id="104915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162</a:t>
            </a:fld>
            <a:endParaRPr altLang="en-US" sz="1200" lang="en-US">
              <a:solidFill>
                <a:srgbClr val="898989"/>
              </a:solidFill>
            </a:endParaRP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showMasterSp="1">
  <p:cSld>
    <p:spTree>
      <p:nvGrpSpPr>
        <p:cNvPr id="597" name=""/>
        <p:cNvGrpSpPr/>
        <p:nvPr/>
      </p:nvGrpSpPr>
      <p:grpSpPr>
        <a:xfrm rot="0">
          <a:off x="0" y="0"/>
          <a:ext cx="0" cy="0"/>
          <a:chOff x="0" y="0"/>
          <a:chExt cx="0" cy="0"/>
        </a:xfrm>
      </p:grpSpPr>
      <p:sp>
        <p:nvSpPr>
          <p:cNvPr id="1049156"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157" name=""/>
          <p:cNvSpPr/>
          <p:nvPr>
            <p:ph sz="full" idx="1"/>
          </p:nvPr>
        </p:nvSpPr>
        <p:spPr>
          <a:xfrm rot="0">
            <a:off x="152400" y="8382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F. Personality </a:t>
            </a:r>
            <a:r>
              <a:rPr altLang="en-US" b="1" lang="en-US">
                <a:latin typeface="Times New Roman" pitchFamily="18" charset="0"/>
                <a:ea typeface="Times New Roman" pitchFamily="18" charset="0"/>
              </a:rPr>
              <a:t>listening </a:t>
            </a:r>
            <a:r>
              <a:rPr altLang="en-US" b="1" lang="en-US">
                <a:latin typeface="Times New Roman" pitchFamily="18" charset="0"/>
                <a:ea typeface="Times New Roman" pitchFamily="18" charset="0"/>
              </a:rPr>
              <a:t>(controllable)</a:t>
            </a:r>
          </a:p>
          <a:p>
            <a:pPr eaLnBrk="1" hangingPunct="1" indent="0" latinLnBrk="1" lvl="0" marL="0"/>
            <a:r>
              <a:rPr altLang="en-US" b="1" lang="en-US">
                <a:latin typeface="Times New Roman" pitchFamily="18" charset="0"/>
                <a:ea typeface="Times New Roman" pitchFamily="18" charset="0"/>
              </a:rPr>
              <a:t>This is </a:t>
            </a:r>
            <a:r>
              <a:rPr altLang="en-US" b="1" lang="en-US">
                <a:solidFill>
                  <a:srgbClr val="FF0000"/>
                </a:solidFill>
                <a:latin typeface="Times New Roman" pitchFamily="18" charset="0"/>
                <a:ea typeface="Times New Roman" pitchFamily="18" charset="0"/>
              </a:rPr>
              <a:t>natural for listeners to evaluate the speaker </a:t>
            </a:r>
            <a:r>
              <a:rPr altLang="en-US" b="1" lang="en-US">
                <a:latin typeface="Times New Roman" pitchFamily="18" charset="0"/>
                <a:ea typeface="Times New Roman" pitchFamily="18" charset="0"/>
              </a:rPr>
              <a:t>but </a:t>
            </a:r>
            <a:r>
              <a:rPr altLang="en-US" b="1" lang="en-US">
                <a:solidFill>
                  <a:srgbClr val="00B050"/>
                </a:solidFill>
                <a:latin typeface="Times New Roman" pitchFamily="18" charset="0"/>
                <a:ea typeface="Times New Roman" pitchFamily="18" charset="0"/>
              </a:rPr>
              <a:t>our impressions should not interfere with our listening. </a:t>
            </a:r>
          </a:p>
          <a:p>
            <a:pPr eaLnBrk="1" hangingPunct="1" indent="0" latinLnBrk="1" lvl="0" marL="0">
              <a:buNone/>
            </a:pPr>
            <a:r>
              <a:rPr altLang="en-US" b="1" lang="en-US">
                <a:latin typeface="Times New Roman" pitchFamily="18" charset="0"/>
                <a:ea typeface="Times New Roman" pitchFamily="18" charset="0"/>
              </a:rPr>
              <a:t>3. Semantic </a:t>
            </a:r>
            <a:r>
              <a:rPr altLang="en-US" b="1" lang="en-US">
                <a:latin typeface="Times New Roman" pitchFamily="18" charset="0"/>
                <a:ea typeface="Times New Roman" pitchFamily="18" charset="0"/>
              </a:rPr>
              <a:t>barriers </a:t>
            </a:r>
          </a:p>
          <a:p>
            <a:pPr eaLnBrk="1" hangingPunct="1" indent="0" latinLnBrk="1" lvl="0" marL="0"/>
            <a:r>
              <a:rPr altLang="en-US" b="1" lang="en-US">
                <a:solidFill>
                  <a:srgbClr val="FF0000"/>
                </a:solidFill>
                <a:latin typeface="Times New Roman" pitchFamily="18" charset="0"/>
                <a:ea typeface="Times New Roman" pitchFamily="18" charset="0"/>
              </a:rPr>
              <a:t>Refers to the different uses and meanings of words and symbols. </a:t>
            </a:r>
          </a:p>
          <a:p>
            <a:pPr eaLnBrk="1" hangingPunct="1" indent="0" latinLnBrk="1" lvl="0" marL="0"/>
            <a:endParaRPr altLang="en-US" lang="en-US"/>
          </a:p>
        </p:txBody>
      </p:sp>
      <p:sp>
        <p:nvSpPr>
          <p:cNvPr id="104915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163</a:t>
            </a:fld>
            <a:endParaRPr altLang="en-US" sz="1200" lang="en-US">
              <a:solidFill>
                <a:srgbClr val="898989"/>
              </a:solidFill>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showMasterSp="1">
  <p:cSld>
    <p:spTree>
      <p:nvGrpSpPr>
        <p:cNvPr id="598" name=""/>
        <p:cNvGrpSpPr/>
        <p:nvPr/>
      </p:nvGrpSpPr>
      <p:grpSpPr>
        <a:xfrm rot="0">
          <a:off x="0" y="0"/>
          <a:ext cx="0" cy="0"/>
          <a:chOff x="0" y="0"/>
          <a:chExt cx="0" cy="0"/>
        </a:xfrm>
      </p:grpSpPr>
      <p:sp>
        <p:nvSpPr>
          <p:cNvPr id="1049159" name=""/>
          <p:cNvSpPr/>
          <p:nvPr>
            <p:ph type="title" sz="full" idx="0"/>
          </p:nvPr>
        </p:nvSpPr>
        <p:spPr>
          <a:xfrm rot="0">
            <a:off x="228600" y="76200"/>
            <a:ext cx="86106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Times New Roman" pitchFamily="18" charset="0"/>
                <a:ea typeface="Times New Roman" pitchFamily="18" charset="0"/>
              </a:rPr>
              <a:t>6.3.6. </a:t>
            </a:r>
            <a:r>
              <a:rPr altLang="en-US" b="1" sz="3600" lang="en-US">
                <a:latin typeface="Times New Roman" pitchFamily="18" charset="0"/>
                <a:ea typeface="Times New Roman" pitchFamily="18" charset="0"/>
              </a:rPr>
              <a:t>GUIDELINES FOR EFFECTIVE LISTENING </a:t>
            </a:r>
            <a:br/>
            <a:endParaRPr altLang="en-US" sz="4000" lang="en-US"/>
          </a:p>
        </p:txBody>
      </p:sp>
      <p:sp>
        <p:nvSpPr>
          <p:cNvPr id="1049160" name=""/>
          <p:cNvSpPr/>
          <p:nvPr>
            <p:ph sz="full" idx="1"/>
          </p:nvPr>
        </p:nvSpPr>
        <p:spPr>
          <a:xfrm rot="0">
            <a:off x="152400" y="1066800"/>
            <a:ext cx="87630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Fight </a:t>
            </a:r>
            <a:r>
              <a:rPr altLang="en-US" b="1" lang="en-US">
                <a:solidFill>
                  <a:srgbClr val="FF0000"/>
                </a:solidFill>
                <a:latin typeface="Times New Roman" pitchFamily="18" charset="0"/>
                <a:ea typeface="Times New Roman" pitchFamily="18" charset="0"/>
              </a:rPr>
              <a:t>distractions </a:t>
            </a:r>
            <a:r>
              <a:rPr altLang="en-US" b="1" lang="en-US">
                <a:latin typeface="Times New Roman" pitchFamily="18" charset="0"/>
                <a:ea typeface="Times New Roman" pitchFamily="18" charset="0"/>
              </a:rPr>
              <a:t>by closing doors, turning off radios or televisions, and moving closer to the speaker. </a:t>
            </a:r>
          </a:p>
          <a:p>
            <a:pPr eaLnBrk="1" hangingPunct="1" latinLnBrk="1" lv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Depersonalize your listening </a:t>
            </a:r>
            <a:r>
              <a:rPr altLang="en-US" b="1" lang="en-US">
                <a:latin typeface="Times New Roman" pitchFamily="18" charset="0"/>
                <a:ea typeface="Times New Roman" pitchFamily="18" charset="0"/>
              </a:rPr>
              <a:t>until you have heard the total message. </a:t>
            </a:r>
          </a:p>
          <a:p>
            <a:pPr eaLnBrk="1" hangingPunct="1" latinLnBrk="1" lv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Listen for concepts and key ideas as well as for facts</a:t>
            </a:r>
            <a:r>
              <a:rPr altLang="en-US" b="1" lang="en-US">
                <a:latin typeface="Times New Roman" pitchFamily="18" charset="0"/>
                <a:ea typeface="Times New Roman" pitchFamily="18" charset="0"/>
              </a:rPr>
              <a:t>, and know the difference between these items. </a:t>
            </a:r>
          </a:p>
          <a:p>
            <a:pPr eaLnBrk="1" hangingPunct="1" latinLnBrk="1" lv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A</a:t>
            </a:r>
            <a:r>
              <a:rPr altLang="en-US" b="1" lang="en-US">
                <a:solidFill>
                  <a:srgbClr val="FF0000"/>
                </a:solidFill>
                <a:latin typeface="Times New Roman" pitchFamily="18" charset="0"/>
                <a:ea typeface="Times New Roman" pitchFamily="18" charset="0"/>
              </a:rPr>
              <a:t>nticipating </a:t>
            </a:r>
            <a:r>
              <a:rPr altLang="en-US" b="1" lang="en-US">
                <a:solidFill>
                  <a:srgbClr val="FF0000"/>
                </a:solidFill>
                <a:latin typeface="Times New Roman" pitchFamily="18" charset="0"/>
                <a:ea typeface="Times New Roman" pitchFamily="18" charset="0"/>
              </a:rPr>
              <a:t>what will be said </a:t>
            </a:r>
            <a:r>
              <a:rPr altLang="en-US" b="1" lang="en-US">
                <a:latin typeface="Times New Roman" pitchFamily="18" charset="0"/>
                <a:ea typeface="Times New Roman" pitchFamily="18" charset="0"/>
              </a:rPr>
              <a:t>next and by </a:t>
            </a:r>
            <a:r>
              <a:rPr altLang="en-US" b="1" lang="en-US">
                <a:solidFill>
                  <a:srgbClr val="0070C0"/>
                </a:solidFill>
                <a:latin typeface="Times New Roman" pitchFamily="18" charset="0"/>
                <a:ea typeface="Times New Roman" pitchFamily="18" charset="0"/>
              </a:rPr>
              <a:t>thinking about what is already been said. </a:t>
            </a:r>
          </a:p>
        </p:txBody>
      </p:sp>
      <p:sp>
        <p:nvSpPr>
          <p:cNvPr id="104916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164</a:t>
            </a:fld>
            <a:endParaRPr altLang="en-US" sz="1200" lang="en-US">
              <a:solidFill>
                <a:srgbClr val="898989"/>
              </a:solidFill>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showMasterSp="1">
  <p:cSld>
    <p:spTree>
      <p:nvGrpSpPr>
        <p:cNvPr id="599" name=""/>
        <p:cNvGrpSpPr/>
        <p:nvPr/>
      </p:nvGrpSpPr>
      <p:grpSpPr>
        <a:xfrm rot="0">
          <a:off x="0" y="0"/>
          <a:ext cx="0" cy="0"/>
          <a:chOff x="0" y="0"/>
          <a:chExt cx="0" cy="0"/>
        </a:xfrm>
      </p:grpSpPr>
      <p:sp>
        <p:nvSpPr>
          <p:cNvPr id="1049162" name=""/>
          <p:cNvSpPr/>
          <p:nvPr>
            <p:ph type="title" sz="full" idx="0"/>
          </p:nvPr>
        </p:nvSpPr>
        <p:spPr>
          <a:xfrm rot="0">
            <a:off x="152400" y="152400"/>
            <a:ext cx="8610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163" name=""/>
          <p:cNvSpPr/>
          <p:nvPr>
            <p:ph sz="full" idx="1"/>
          </p:nvPr>
        </p:nvSpPr>
        <p:spPr>
          <a:xfrm rot="0">
            <a:off x="152400" y="914400"/>
            <a:ext cx="87630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Keep an open </a:t>
            </a:r>
            <a:r>
              <a:rPr altLang="en-US" b="1" lang="en-US">
                <a:solidFill>
                  <a:srgbClr val="FF0000"/>
                </a:solidFill>
                <a:latin typeface="Times New Roman" pitchFamily="18" charset="0"/>
                <a:ea typeface="Times New Roman" pitchFamily="18" charset="0"/>
              </a:rPr>
              <a:t>minded </a:t>
            </a:r>
            <a:r>
              <a:rPr altLang="en-US" b="1" lang="en-US">
                <a:latin typeface="Times New Roman" pitchFamily="18" charset="0"/>
                <a:ea typeface="Times New Roman" pitchFamily="18" charset="0"/>
              </a:rPr>
              <a:t>and </a:t>
            </a:r>
            <a:r>
              <a:rPr altLang="en-US" b="1" lang="en-US">
                <a:solidFill>
                  <a:srgbClr val="FF0000"/>
                </a:solidFill>
                <a:latin typeface="Times New Roman" pitchFamily="18" charset="0"/>
                <a:ea typeface="Times New Roman" pitchFamily="18" charset="0"/>
              </a:rPr>
              <a:t>reserve judgment </a:t>
            </a:r>
            <a:r>
              <a:rPr altLang="en-US" b="1" lang="en-US">
                <a:latin typeface="Times New Roman" pitchFamily="18" charset="0"/>
                <a:ea typeface="Times New Roman" pitchFamily="18" charset="0"/>
              </a:rPr>
              <a:t>until the speaker has finished.</a:t>
            </a:r>
          </a:p>
          <a:p>
            <a:pPr eaLnBrk="1" hangingPunct="1" latinLnBrk="1" lvl="0">
              <a:buFont typeface="Wingdings" pitchFamily="2" charset="2"/>
              <a:buChar char="Ø"/>
            </a:pPr>
            <a:r>
              <a:rPr altLang="en-US" b="1" lang="en-US">
                <a:latin typeface="Times New Roman" pitchFamily="18" charset="0"/>
                <a:ea typeface="Times New Roman" pitchFamily="18" charset="0"/>
              </a:rPr>
              <a:t>Evaluate and </a:t>
            </a:r>
            <a:r>
              <a:rPr altLang="en-US" b="1" lang="en-US">
                <a:solidFill>
                  <a:srgbClr val="FF0000"/>
                </a:solidFill>
                <a:latin typeface="Times New Roman" pitchFamily="18" charset="0"/>
                <a:ea typeface="Times New Roman" pitchFamily="18" charset="0"/>
              </a:rPr>
              <a:t>criticize the content</a:t>
            </a:r>
            <a:r>
              <a:rPr altLang="en-US" b="1" lang="en-US">
                <a:latin typeface="Times New Roman" pitchFamily="18" charset="0"/>
                <a:ea typeface="Times New Roman" pitchFamily="18" charset="0"/>
              </a:rPr>
              <a:t>, not the </a:t>
            </a:r>
            <a:r>
              <a:rPr altLang="en-US" b="1" lang="en-US">
                <a:solidFill>
                  <a:srgbClr val="FF0000"/>
                </a:solidFill>
                <a:latin typeface="Times New Roman" pitchFamily="18" charset="0"/>
                <a:ea typeface="Times New Roman" pitchFamily="18" charset="0"/>
              </a:rPr>
              <a:t>speaker </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Provide feedback, </a:t>
            </a:r>
            <a:r>
              <a:rPr altLang="en-US" b="1" lang="en-US">
                <a:latin typeface="Times New Roman" pitchFamily="18" charset="0"/>
                <a:ea typeface="Times New Roman" pitchFamily="18" charset="0"/>
              </a:rPr>
              <a:t>let the speaker know you are with him or her, </a:t>
            </a:r>
          </a:p>
          <a:p>
            <a:pPr eaLnBrk="1" hangingPunct="1" latinLnBrk="1" lvl="0">
              <a:buFont typeface="Wingdings" pitchFamily="2" charset="2"/>
              <a:buChar char="Ø"/>
            </a:pPr>
            <a:r>
              <a:rPr altLang="en-US" b="1" lang="en-US">
                <a:solidFill>
                  <a:srgbClr val="FF0000"/>
                </a:solidFill>
                <a:latin typeface="Times New Roman" pitchFamily="18" charset="0"/>
                <a:ea typeface="Times New Roman" pitchFamily="18" charset="0"/>
              </a:rPr>
              <a:t>Take meaningful notes </a:t>
            </a:r>
            <a:r>
              <a:rPr altLang="en-US" b="1" lang="en-US">
                <a:latin typeface="Times New Roman" pitchFamily="18" charset="0"/>
                <a:ea typeface="Times New Roman" pitchFamily="18" charset="0"/>
              </a:rPr>
              <a:t>that are brief and to the point.</a:t>
            </a:r>
          </a:p>
          <a:p>
            <a:pPr eaLnBrk="1" hangingPunct="1" latinLnBrk="1" lvl="0"/>
            <a:endParaRPr altLang="en-US" lang="en-US"/>
          </a:p>
          <a:p>
            <a:pPr eaLnBrk="1" hangingPunct="1" latinLnBrk="1" lvl="0"/>
            <a:endParaRPr altLang="en-US" lang="en-US"/>
          </a:p>
        </p:txBody>
      </p:sp>
      <p:sp>
        <p:nvSpPr>
          <p:cNvPr id="104916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165</a:t>
            </a:fld>
            <a:endParaRPr altLang="en-US" sz="1200" lang="en-US">
              <a:solidFill>
                <a:srgbClr val="898989"/>
              </a:solidFill>
            </a:endParaRP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showMasterSp="1">
  <p:cSld>
    <p:spTree>
      <p:nvGrpSpPr>
        <p:cNvPr id="600" name=""/>
        <p:cNvGrpSpPr/>
        <p:nvPr/>
      </p:nvGrpSpPr>
      <p:grpSpPr>
        <a:xfrm rot="0">
          <a:off x="0" y="0"/>
          <a:ext cx="0" cy="0"/>
          <a:chOff x="0" y="0"/>
          <a:chExt cx="0" cy="0"/>
        </a:xfrm>
      </p:grpSpPr>
      <p:sp>
        <p:nvSpPr>
          <p:cNvPr id="1049165" name=""/>
          <p:cNvSpPr/>
          <p:nvPr>
            <p:ph type="title" sz="full" idx="0"/>
          </p:nvPr>
        </p:nvSpPr>
        <p:spPr>
          <a:xfrm rot="0">
            <a:off x="457200" y="228600"/>
            <a:ext cx="8229600" cy="762000"/>
          </a:xfrm>
          <a:prstGeom prst="rect"/>
          <a:solidFill>
            <a:schemeClr val="dk1">
              <a:alpha val="100000"/>
            </a:schemeClr>
          </a:soli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lang="en-US"/>
          </a:p>
        </p:txBody>
      </p:sp>
      <p:sp>
        <p:nvSpPr>
          <p:cNvPr id="1049166" name=""/>
          <p:cNvSpPr/>
          <p:nvPr>
            <p:ph sz="full" idx="1"/>
          </p:nvPr>
        </p:nvSpPr>
        <p:spPr>
          <a:xfrm rot="0">
            <a:off x="152400" y="1219200"/>
            <a:ext cx="8763000" cy="5029200"/>
          </a:xfrm>
          <a:prstGeom prst="rect"/>
          <a:gradFill rotWithShape="1">
            <a:gsLst>
              <a:gs pos="0">
                <a:srgbClr val="959595">
                  <a:alpha val="100000"/>
                </a:srgbClr>
              </a:gs>
              <a:gs pos="0">
                <a:srgbClr val="959595">
                  <a:alpha val="100000"/>
                </a:srgbClr>
              </a:gs>
              <a:gs pos="50000">
                <a:srgbClr val="D6D6D6">
                  <a:alpha val="100000"/>
                </a:srgbClr>
              </a:gs>
              <a:gs pos="100000">
                <a:srgbClr val="FFFFFF">
                  <a:alpha val="100000"/>
                </a:srgbClr>
              </a:gs>
              <a:gs pos="100000">
                <a:srgbClr val="FFFFFF">
                  <a:alpha val="100000"/>
                </a:srgbClr>
              </a:gs>
            </a:gsLst>
            <a:lin ang="135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endParaRPr altLang="en-US" sz="8800" lang="en-US">
              <a:solidFill>
                <a:srgbClr val="C5E672"/>
              </a:solidFill>
              <a:latin typeface="Arial Black" pitchFamily="34" charset="0"/>
            </a:endParaRPr>
          </a:p>
          <a:p>
            <a:pPr eaLnBrk="1" hangingPunct="1" indent="0" latinLnBrk="1" lvl="0" marL="0">
              <a:buNone/>
            </a:pPr>
            <a:r>
              <a:rPr altLang="en-US" sz="8800" lang="en-US">
                <a:solidFill>
                  <a:srgbClr val="C5E672"/>
                </a:solidFill>
                <a:latin typeface="Arial Black" pitchFamily="34" charset="0"/>
              </a:rPr>
              <a:t> </a:t>
            </a:r>
            <a:r>
              <a:rPr altLang="en-US" sz="8800" lang="en-US">
                <a:solidFill>
                  <a:srgbClr val="FF0000"/>
                </a:solidFill>
                <a:latin typeface="Arial Black" pitchFamily="34" charset="0"/>
              </a:rPr>
              <a:t>THANK YOU!</a:t>
            </a:r>
          </a:p>
        </p:txBody>
      </p:sp>
      <p:sp>
        <p:nvSpPr>
          <p:cNvPr id="104916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166</a:t>
            </a:fld>
            <a:endParaRPr altLang="en-US" sz="1200" lang="en-US">
              <a:solidFill>
                <a:srgbClr val="898989"/>
              </a:solidFill>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showMasterSp="1">
  <p:cSld>
    <p:spTree>
      <p:nvGrpSpPr>
        <p:cNvPr id="601" name=""/>
        <p:cNvGrpSpPr/>
        <p:nvPr/>
      </p:nvGrpSpPr>
      <p:grpSpPr>
        <a:xfrm rot="0">
          <a:off x="0" y="0"/>
          <a:ext cx="0" cy="0"/>
          <a:chOff x="0" y="0"/>
          <a:chExt cx="0" cy="0"/>
        </a:xfrm>
      </p:grpSpPr>
      <p:sp>
        <p:nvSpPr>
          <p:cNvPr id="1049168" name=""/>
          <p:cNvSpPr/>
          <p:nvPr>
            <p:ph type="ctrTitle" sz="full" idx="0"/>
          </p:nvPr>
        </p:nvSpPr>
        <p:spPr>
          <a:xfrm rot="0">
            <a:off x="152400" y="152400"/>
            <a:ext cx="8839200" cy="1219200"/>
          </a:xfrm>
          <a:prstGeom prst="rect"/>
          <a:blipFill rotWithShape="1">
            <a:blip xmlns:r="http://schemas.openxmlformats.org/officeDocument/2006/relationships" r:embed="rId1">
              <a:alphaModFix amt="100000"/>
            </a:blip>
            <a:srcRect/>
            <a:tile algn="tl" flip="none" sx="100000" sy="100000" tx="0" ty="0"/>
          </a:blipFill>
          <a:ln>
            <a:noFill/>
          </a:ln>
        </p:spPr>
        <p:txBody>
          <a:bodyPr anchor="ctr" bIns="45720" lIns="91440" rIns="91440" tIns="45720"/>
          <a:lstStyle>
            <a:lvl1pPr algn="ctr">
              <a:defRPr sz="4400"/>
            </a:lvl1pPr>
          </a:lstStyle>
          <a:p>
            <a:pPr eaLnBrk="1" hangingPunct="1" latinLnBrk="1" lvl="0"/>
            <a:r>
              <a:rPr altLang="en-US" b="1" sz="4000" lang="en-US">
                <a:solidFill>
                  <a:srgbClr val="7030A0"/>
                </a:solidFill>
                <a:latin typeface="Times New Roman" pitchFamily="18" charset="0"/>
                <a:ea typeface="Times New Roman" pitchFamily="18" charset="0"/>
              </a:rPr>
              <a:t>ADMINISTERATIVE AND BUSINESS COMMUNICATION</a:t>
            </a:r>
          </a:p>
        </p:txBody>
      </p:sp>
      <p:sp>
        <p:nvSpPr>
          <p:cNvPr id="1049169" name=""/>
          <p:cNvSpPr/>
          <p:nvPr>
            <p:ph type="subTitle" sz="full" idx="1"/>
          </p:nvPr>
        </p:nvSpPr>
        <p:spPr>
          <a:xfrm rot="0">
            <a:off x="76200" y="1447800"/>
            <a:ext cx="8915400" cy="4572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eaLnBrk="1" hangingPunct="1" latinLnBrk="1" lvl="0"/>
            <a:r>
              <a:rPr altLang="en-US" b="1" lang="en-US">
                <a:solidFill>
                  <a:srgbClr val="898989"/>
                </a:solidFill>
              </a:rPr>
              <a:t> </a:t>
            </a:r>
          </a:p>
          <a:p>
            <a:pPr eaLnBrk="1" hangingPunct="1" latinLnBrk="1" lvl="0"/>
            <a:endParaRPr altLang="en-US" b="1" sz="4000" lang="en-US">
              <a:latin typeface="Times New Roman" pitchFamily="18" charset="0"/>
              <a:ea typeface="Times New Roman" pitchFamily="18" charset="0"/>
            </a:endParaRPr>
          </a:p>
          <a:p>
            <a:pPr eaLnBrk="1" hangingPunct="1" latinLnBrk="1" lvl="0"/>
            <a:r>
              <a:rPr altLang="en-US" b="1" sz="6600" lang="en-US">
                <a:solidFill>
                  <a:srgbClr val="FF0000"/>
                </a:solidFill>
                <a:latin typeface="Cooper Black" pitchFamily="18" charset="0"/>
              </a:rPr>
              <a:t>CHAPTER   </a:t>
            </a:r>
            <a:r>
              <a:rPr altLang="en-US" b="1" sz="6600" lang="en-US">
                <a:solidFill>
                  <a:srgbClr val="FF0000"/>
                </a:solidFill>
                <a:latin typeface="Cooper Black" pitchFamily="18" charset="0"/>
              </a:rPr>
              <a:t>6.4</a:t>
            </a:r>
          </a:p>
          <a:p>
            <a:pPr eaLnBrk="1" hangingPunct="1" latinLnBrk="1" lvl="0"/>
            <a:r>
              <a:rPr altLang="en-US" b="1" sz="6600" lang="en-US">
                <a:solidFill>
                  <a:srgbClr val="FF0000"/>
                </a:solidFill>
                <a:latin typeface="Cooper Black" pitchFamily="18" charset="0"/>
              </a:rPr>
              <a:t>INTERVIEW</a:t>
            </a:r>
          </a:p>
          <a:p>
            <a:pPr algn="l" eaLnBrk="1" hangingPunct="1" latinLnBrk="1" lvl="0"/>
            <a:endParaRPr altLang="en-US" b="1" sz="4000" lang="en-US">
              <a:solidFill>
                <a:srgbClr val="FF0000"/>
              </a:solidFill>
              <a:effectLst>
                <a:outerShdw algn="tl" blurRad="38100" dir="2700000" dist="38100">
                  <a:srgbClr val="C0C0C0"/>
                </a:outerShdw>
              </a:effectLst>
              <a:latin typeface="Times New Roman" pitchFamily="18" charset="0"/>
              <a:ea typeface="Times New Roman" pitchFamily="18" charset="0"/>
            </a:endParaRPr>
          </a:p>
        </p:txBody>
      </p:sp>
      <p:sp>
        <p:nvSpPr>
          <p:cNvPr id="104917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167</a:t>
            </a:fld>
            <a:endParaRPr altLang="en-US" sz="1200" lang="en-US">
              <a:solidFill>
                <a:srgbClr val="898989"/>
              </a:solidFill>
            </a:endParaRPr>
          </a:p>
        </p:txBody>
      </p:sp>
    </p:spTree>
  </p:cSld>
  <p:clrMapOvr>
    <a:masterClrMapping/>
  </p:clrMapOvr>
  <p:timing/>
</p:sld>
</file>

<file path=ppt/slides/slide168.xml><?xml version="1.0" encoding="utf-8"?>
<p:sld xmlns:a="http://schemas.openxmlformats.org/drawingml/2006/main" xmlns:r="http://schemas.openxmlformats.org/officeDocument/2006/relationships" xmlns:p="http://schemas.openxmlformats.org/presentationml/2006/main" showMasterSp="1">
  <p:cSld>
    <p:spTree>
      <p:nvGrpSpPr>
        <p:cNvPr id="604" name=""/>
        <p:cNvGrpSpPr/>
        <p:nvPr/>
      </p:nvGrpSpPr>
      <p:grpSpPr>
        <a:xfrm rot="0">
          <a:off x="0" y="0"/>
          <a:ext cx="0" cy="0"/>
          <a:chOff x="0" y="0"/>
          <a:chExt cx="0" cy="0"/>
        </a:xfrm>
      </p:grpSpPr>
      <p:grpSp>
        <p:nvGrpSpPr>
          <p:cNvPr id="605" name=""/>
          <p:cNvGrpSpPr/>
          <p:nvPr/>
        </p:nvGrpSpPr>
        <p:grpSpPr>
          <a:xfrm rot="0">
            <a:off x="304800" y="152400"/>
            <a:ext cx="8613775" cy="1146175"/>
            <a:chOff x="192" y="96"/>
            <a:chExt cx="5426" cy="722"/>
          </a:xfrm>
        </p:grpSpPr>
        <p:pic>
          <p:nvPicPr>
            <p:cNvPr id="2097157" name=""/>
            <p:cNvPicPr>
              <a:picLocks/>
            </p:cNvPicPr>
            <p:nvPr/>
          </p:nvPicPr>
          <p:blipFill>
            <a:blip xmlns:r="http://schemas.openxmlformats.org/officeDocument/2006/relationships" r:embed="rId1"/>
            <a:srcRect l="0" t="0" r="0" b="0"/>
            <a:stretch>
              <a:fillRect/>
            </a:stretch>
          </p:blipFill>
          <p:spPr>
            <a:xfrm rot="0">
              <a:off x="192" y="96"/>
              <a:ext cx="5426" cy="722"/>
            </a:xfrm>
            <a:prstGeom prst="rect"/>
            <a:noFill/>
            <a:ln>
              <a:noFill/>
            </a:ln>
          </p:spPr>
        </p:pic>
        <p:sp>
          <p:nvSpPr>
            <p:cNvPr id="1049174" name=""/>
            <p:cNvSpPr txBox="1"/>
            <p:nvPr/>
          </p:nvSpPr>
          <p:spPr>
            <a:xfrm rot="0">
              <a:off x="192" y="96"/>
              <a:ext cx="5424" cy="72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br/>
              <a:r>
                <a:rPr altLang="en-US" b="1" sz="4000" lang="en-US">
                  <a:latin typeface="Cooper Black" pitchFamily="18" charset="0"/>
                </a:rPr>
                <a:t>INTRODUCTION </a:t>
              </a:r>
              <a:br/>
              <a:br/>
              <a:endParaRPr altLang="en-US" sz="4000" lang="en-US"/>
            </a:p>
          </p:txBody>
        </p:sp>
      </p:grpSp>
      <p:sp>
        <p:nvSpPr>
          <p:cNvPr id="1049175" name=""/>
          <p:cNvSpPr/>
          <p:nvPr>
            <p:ph sz="full" idx="1"/>
          </p:nvPr>
        </p:nvSpPr>
        <p:spPr>
          <a:xfrm rot="0">
            <a:off x="76200" y="1447800"/>
            <a:ext cx="8915400" cy="47244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54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b="1" sz="3000" lang="en-US">
                <a:solidFill>
                  <a:srgbClr val="FF0000"/>
                </a:solidFill>
                <a:latin typeface="Times New Roman" pitchFamily="18" charset="0"/>
                <a:ea typeface="Times New Roman" pitchFamily="18" charset="0"/>
              </a:rPr>
              <a:t>the </a:t>
            </a:r>
            <a:r>
              <a:rPr altLang="en-US" b="1" sz="3000" lang="en-US">
                <a:solidFill>
                  <a:srgbClr val="FF0000"/>
                </a:solidFill>
                <a:latin typeface="Times New Roman" pitchFamily="18" charset="0"/>
                <a:ea typeface="Times New Roman" pitchFamily="18" charset="0"/>
              </a:rPr>
              <a:t>interview can be viewed as a form of dyadic where </a:t>
            </a:r>
            <a:r>
              <a:rPr altLang="en-US" b="1" sz="3000" lang="en-US">
                <a:solidFill>
                  <a:srgbClr val="7030A0"/>
                </a:solidFill>
                <a:latin typeface="Times New Roman" pitchFamily="18" charset="0"/>
                <a:ea typeface="Times New Roman" pitchFamily="18" charset="0"/>
              </a:rPr>
              <a:t>persons meet with a preconceived </a:t>
            </a:r>
            <a:r>
              <a:rPr altLang="en-US" b="1" sz="3000" lang="en-US">
                <a:solidFill>
                  <a:srgbClr val="FF0000"/>
                </a:solidFill>
                <a:latin typeface="Times New Roman" pitchFamily="18" charset="0"/>
                <a:ea typeface="Times New Roman" pitchFamily="18" charset="0"/>
              </a:rPr>
              <a:t>purpose and </a:t>
            </a:r>
            <a:r>
              <a:rPr altLang="en-US" b="1" sz="3000" lang="en-US">
                <a:solidFill>
                  <a:srgbClr val="00B0F0"/>
                </a:solidFill>
                <a:latin typeface="Times New Roman" pitchFamily="18" charset="0"/>
                <a:ea typeface="Times New Roman" pitchFamily="18" charset="0"/>
              </a:rPr>
              <a:t>both of whom speak and listen to each other from time to time</a:t>
            </a:r>
            <a:r>
              <a:rPr altLang="en-US" b="1" sz="3000" lang="en-US">
                <a:solidFill>
                  <a:srgbClr val="FF0000"/>
                </a:solidFill>
                <a:latin typeface="Times New Roman" pitchFamily="18" charset="0"/>
                <a:ea typeface="Times New Roman" pitchFamily="18" charset="0"/>
              </a:rPr>
              <a:t>.</a:t>
            </a:r>
          </a:p>
          <a:p>
            <a:pPr eaLnBrk="1" hangingPunct="1" latinLnBrk="1" lvl="0">
              <a:lnSpc>
                <a:spcPct val="90000"/>
              </a:lnSpc>
            </a:pPr>
            <a:r>
              <a:rPr altLang="en-US" b="1" sz="3000" lang="en-US">
                <a:latin typeface="Times New Roman" pitchFamily="18" charset="0"/>
                <a:ea typeface="Times New Roman" pitchFamily="18" charset="0"/>
              </a:rPr>
              <a:t>An interview includes </a:t>
            </a:r>
            <a:r>
              <a:rPr altLang="en-US" b="1" sz="3000" lang="en-US">
                <a:solidFill>
                  <a:srgbClr val="FF0000"/>
                </a:solidFill>
                <a:latin typeface="Times New Roman" pitchFamily="18" charset="0"/>
                <a:ea typeface="Times New Roman" pitchFamily="18" charset="0"/>
              </a:rPr>
              <a:t>at least one participant who has a serious, predetermined reason </a:t>
            </a:r>
            <a:r>
              <a:rPr altLang="en-US" b="1" sz="3000" lang="en-US">
                <a:latin typeface="Times New Roman" pitchFamily="18" charset="0"/>
                <a:ea typeface="Times New Roman" pitchFamily="18" charset="0"/>
              </a:rPr>
              <a:t>for being there. </a:t>
            </a:r>
          </a:p>
          <a:p>
            <a:pPr eaLnBrk="1" hangingPunct="1" latinLnBrk="1" lvl="0">
              <a:lnSpc>
                <a:spcPct val="90000"/>
              </a:lnSpc>
            </a:pPr>
            <a:r>
              <a:rPr altLang="en-US" b="1" sz="3000" lang="en-US">
                <a:latin typeface="Times New Roman" pitchFamily="18" charset="0"/>
                <a:ea typeface="Times New Roman" pitchFamily="18" charset="0"/>
              </a:rPr>
              <a:t>Interview is always </a:t>
            </a:r>
            <a:r>
              <a:rPr altLang="en-US" b="1" sz="3000" lang="en-US">
                <a:solidFill>
                  <a:srgbClr val="FF0000"/>
                </a:solidFill>
                <a:latin typeface="Times New Roman" pitchFamily="18" charset="0"/>
                <a:ea typeface="Times New Roman" pitchFamily="18" charset="0"/>
              </a:rPr>
              <a:t>purposeful. </a:t>
            </a:r>
          </a:p>
          <a:p>
            <a:pPr eaLnBrk="1" hangingPunct="1" latinLnBrk="1" lvl="0">
              <a:lnSpc>
                <a:spcPct val="90000"/>
              </a:lnSpc>
            </a:pPr>
            <a:r>
              <a:rPr altLang="en-US" b="1" sz="3000" lang="en-US">
                <a:latin typeface="Times New Roman" pitchFamily="18" charset="0"/>
                <a:ea typeface="Times New Roman" pitchFamily="18" charset="0"/>
              </a:rPr>
              <a:t>Interviews are also </a:t>
            </a:r>
            <a:r>
              <a:rPr altLang="en-US" b="1" sz="3000" lang="en-US">
                <a:solidFill>
                  <a:srgbClr val="0070C0"/>
                </a:solidFill>
                <a:latin typeface="Cooper Black" pitchFamily="18" charset="0"/>
                <a:ea typeface="Times New Roman" pitchFamily="18" charset="0"/>
              </a:rPr>
              <a:t>more structured than most conversations. </a:t>
            </a:r>
          </a:p>
          <a:p>
            <a:pPr eaLnBrk="1" hangingPunct="1" latinLnBrk="1" lvl="0">
              <a:lnSpc>
                <a:spcPct val="90000"/>
              </a:lnSpc>
            </a:pPr>
            <a:endParaRPr altLang="en-US" b="1" sz="3000" lang="en-US">
              <a:solidFill>
                <a:srgbClr val="FF0000"/>
              </a:solidFill>
              <a:latin typeface="Times New Roman" pitchFamily="18" charset="0"/>
              <a:ea typeface="Times New Roman" pitchFamily="18" charset="0"/>
            </a:endParaRPr>
          </a:p>
          <a:p>
            <a:pPr eaLnBrk="1" hangingPunct="1" latinLnBrk="1" lvl="0">
              <a:lnSpc>
                <a:spcPct val="90000"/>
              </a:lnSpc>
            </a:pPr>
            <a:endParaRPr altLang="en-US" b="1" sz="3000" lang="en-US">
              <a:latin typeface="Times New Roman" pitchFamily="18" charset="0"/>
              <a:ea typeface="Times New Roman" pitchFamily="18" charset="0"/>
            </a:endParaRPr>
          </a:p>
          <a:p>
            <a:pPr eaLnBrk="1" hangingPunct="1" latinLnBrk="1" lvl="0">
              <a:lnSpc>
                <a:spcPct val="90000"/>
              </a:lnSpc>
            </a:pPr>
            <a:endParaRPr altLang="en-US" b="1" sz="3000" lang="en-US">
              <a:solidFill>
                <a:srgbClr val="FF0000"/>
              </a:solidFill>
              <a:latin typeface="Times New Roman" pitchFamily="18" charset="0"/>
              <a:ea typeface="Times New Roman" pitchFamily="18" charset="0"/>
            </a:endParaRPr>
          </a:p>
          <a:p>
            <a:pPr eaLnBrk="1" hangingPunct="1" latinLnBrk="1" lvl="0">
              <a:lnSpc>
                <a:spcPct val="90000"/>
              </a:lnSpc>
              <a:buFont typeface="Wingdings" pitchFamily="2" charset="2"/>
              <a:buChar char="v"/>
            </a:pPr>
            <a:endParaRPr altLang="en-US" sz="3000" lang="en-US"/>
          </a:p>
        </p:txBody>
      </p:sp>
      <p:sp>
        <p:nvSpPr>
          <p:cNvPr id="104917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168</a:t>
            </a:fld>
            <a:endParaRPr altLang="en-US" sz="1200" lang="en-US">
              <a:solidFill>
                <a:srgbClr val="898989"/>
              </a:solidFill>
            </a:endParaRPr>
          </a:p>
        </p:txBody>
      </p:sp>
    </p:spTree>
  </p:cSld>
  <p:clrMapOvr>
    <a:masterClrMapping/>
  </p:clrMapOvr>
  <p:timing/>
</p:sld>
</file>

<file path=ppt/slides/slide169.xml><?xml version="1.0" encoding="utf-8"?>
<p:sld xmlns:a="http://schemas.openxmlformats.org/drawingml/2006/main" xmlns:r="http://schemas.openxmlformats.org/officeDocument/2006/relationships" xmlns:p="http://schemas.openxmlformats.org/presentationml/2006/main" showMasterSp="1">
  <p:cSld>
    <p:spTree>
      <p:nvGrpSpPr>
        <p:cNvPr id="606" name=""/>
        <p:cNvGrpSpPr/>
        <p:nvPr/>
      </p:nvGrpSpPr>
      <p:grpSpPr>
        <a:xfrm rot="0">
          <a:off x="0" y="0"/>
          <a:ext cx="0" cy="0"/>
          <a:chOff x="0" y="0"/>
          <a:chExt cx="0" cy="0"/>
        </a:xfrm>
      </p:grpSpPr>
      <p:sp>
        <p:nvSpPr>
          <p:cNvPr id="1049177" name=""/>
          <p:cNvSpPr/>
          <p:nvPr>
            <p:ph type="title" sz="full" idx="0"/>
          </p:nvPr>
        </p:nvSpPr>
        <p:spPr>
          <a:xfrm rot="0">
            <a:off x="152400" y="76200"/>
            <a:ext cx="8839200" cy="10668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27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b="1" sz="4000" lang="en-US">
                <a:latin typeface="Cooper Black" pitchFamily="18" charset="0"/>
              </a:rPr>
              <a:t>6.4.1 </a:t>
            </a:r>
            <a:r>
              <a:rPr altLang="en-US" b="1" sz="4000" lang="en-US">
                <a:latin typeface="Cooper Black" pitchFamily="18" charset="0"/>
              </a:rPr>
              <a:t>DEFINITION   OF   INTERVIEW </a:t>
            </a:r>
            <a:br/>
            <a:br/>
            <a:br/>
            <a:endParaRPr altLang="en-US" sz="4000" lang="en-US"/>
          </a:p>
        </p:txBody>
      </p:sp>
      <p:grpSp>
        <p:nvGrpSpPr>
          <p:cNvPr id="607" name=""/>
          <p:cNvGrpSpPr/>
          <p:nvPr/>
        </p:nvGrpSpPr>
        <p:grpSpPr>
          <a:xfrm rot="0">
            <a:off x="152400" y="1146175"/>
            <a:ext cx="8766175" cy="5102225"/>
            <a:chOff x="96" y="722"/>
            <a:chExt cx="5522" cy="3214"/>
          </a:xfrm>
        </p:grpSpPr>
        <p:pic>
          <p:nvPicPr>
            <p:cNvPr id="2097158" name=""/>
            <p:cNvPicPr>
              <a:picLocks/>
            </p:cNvPicPr>
            <p:nvPr/>
          </p:nvPicPr>
          <p:blipFill>
            <a:blip xmlns:r="http://schemas.openxmlformats.org/officeDocument/2006/relationships" r:embed="rId1"/>
            <a:srcRect l="0" t="0" r="0" b="0"/>
            <a:stretch>
              <a:fillRect/>
            </a:stretch>
          </p:blipFill>
          <p:spPr>
            <a:xfrm rot="0">
              <a:off x="96" y="722"/>
              <a:ext cx="5522" cy="3214"/>
            </a:xfrm>
            <a:prstGeom prst="rect"/>
            <a:noFill/>
            <a:ln>
              <a:noFill/>
            </a:ln>
          </p:spPr>
        </p:pic>
        <p:sp>
          <p:nvSpPr>
            <p:cNvPr id="1049178" name=""/>
            <p:cNvSpPr txBox="1"/>
            <p:nvPr/>
          </p:nvSpPr>
          <p:spPr>
            <a:xfrm rot="0">
              <a:off x="96" y="720"/>
              <a:ext cx="5520" cy="3216"/>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indent="-342900" latinLnBrk="1" lvl="0" marL="342900">
                <a:lnSpc>
                  <a:spcPct val="80000"/>
                </a:lnSpc>
                <a:spcBef>
                  <a:spcPct val="20000"/>
                </a:spcBef>
                <a:buChar char="•"/>
              </a:pPr>
              <a:r>
                <a:rPr altLang="en-US" b="1" sz="3000" lang="en-US">
                  <a:latin typeface="Times New Roman" pitchFamily="18" charset="0"/>
                  <a:ea typeface="Times New Roman" pitchFamily="18" charset="0"/>
                </a:rPr>
                <a:t>The </a:t>
              </a:r>
              <a:r>
                <a:rPr altLang="en-US" b="1" sz="3000" lang="en-US">
                  <a:latin typeface="Times New Roman" pitchFamily="18" charset="0"/>
                  <a:ea typeface="Times New Roman" pitchFamily="18" charset="0"/>
                </a:rPr>
                <a:t>word ‘interview’ </a:t>
              </a:r>
              <a:r>
                <a:rPr altLang="en-US" b="1" sz="3000" lang="en-US">
                  <a:solidFill>
                    <a:srgbClr val="0070C0"/>
                  </a:solidFill>
                  <a:latin typeface="Times New Roman" pitchFamily="18" charset="0"/>
                  <a:ea typeface="Times New Roman" pitchFamily="18" charset="0"/>
                </a:rPr>
                <a:t>refers to all types of </a:t>
              </a:r>
              <a:r>
                <a:rPr altLang="en-US" b="1" sz="3000" lang="en-US">
                  <a:solidFill>
                    <a:srgbClr val="0070C0"/>
                  </a:solidFill>
                  <a:latin typeface="Cooper Black" pitchFamily="18" charset="0"/>
                  <a:ea typeface="Times New Roman" pitchFamily="18" charset="0"/>
                </a:rPr>
                <a:t>planned, </a:t>
              </a:r>
              <a:r>
                <a:rPr altLang="en-US" b="1" sz="3000" lang="en-US">
                  <a:solidFill>
                    <a:srgbClr val="0D0D0D"/>
                  </a:solidFill>
                  <a:latin typeface="Cooper Black" pitchFamily="18" charset="0"/>
                  <a:ea typeface="Times New Roman" pitchFamily="18" charset="0"/>
                </a:rPr>
                <a:t>face-to-face</a:t>
              </a:r>
              <a:r>
                <a:rPr altLang="en-US" b="1" sz="3000" lang="en-US">
                  <a:solidFill>
                    <a:srgbClr val="0070C0"/>
                  </a:solidFill>
                  <a:latin typeface="Times New Roman" pitchFamily="18" charset="0"/>
                  <a:ea typeface="Times New Roman" pitchFamily="18" charset="0"/>
                </a:rPr>
                <a:t> encounters in which </a:t>
              </a:r>
              <a:r>
                <a:rPr altLang="en-US" b="1" sz="3000" lang="en-US">
                  <a:solidFill>
                    <a:srgbClr val="FF0000"/>
                  </a:solidFill>
                  <a:latin typeface="Times New Roman" pitchFamily="18" charset="0"/>
                  <a:ea typeface="Times New Roman" pitchFamily="18" charset="0"/>
                </a:rPr>
                <a:t>at least one of the participants has a specific objective in mind </a:t>
              </a:r>
              <a:r>
                <a:rPr altLang="en-US" b="1" sz="3000" lang="en-US">
                  <a:latin typeface="Times New Roman" pitchFamily="18" charset="0"/>
                  <a:ea typeface="Times New Roman" pitchFamily="18" charset="0"/>
                </a:rPr>
                <a:t>– Cheryl Hamilton and Cordell Parker.</a:t>
              </a:r>
            </a:p>
            <a:p>
              <a:pPr eaLnBrk="1" hangingPunct="1" indent="-342900" latinLnBrk="1" lvl="0" marL="342900">
                <a:lnSpc>
                  <a:spcPct val="80000"/>
                </a:lnSpc>
                <a:spcBef>
                  <a:spcPct val="20000"/>
                </a:spcBef>
                <a:buChar char="•"/>
              </a:pPr>
              <a:r>
                <a:rPr altLang="en-US" b="1" sz="3000" lang="en-US">
                  <a:latin typeface="Times New Roman" pitchFamily="18" charset="0"/>
                  <a:ea typeface="Times New Roman" pitchFamily="18" charset="0"/>
                </a:rPr>
                <a:t>Interview is a </a:t>
              </a:r>
              <a:r>
                <a:rPr altLang="en-US" b="1" sz="3000" lang="en-US">
                  <a:solidFill>
                    <a:srgbClr val="FF0000"/>
                  </a:solidFill>
                  <a:latin typeface="Times New Roman" pitchFamily="18" charset="0"/>
                  <a:ea typeface="Times New Roman" pitchFamily="18" charset="0"/>
                </a:rPr>
                <a:t>two party communication</a:t>
              </a:r>
              <a:r>
                <a:rPr altLang="en-US" b="1" sz="3000" lang="en-US">
                  <a:latin typeface="Times New Roman" pitchFamily="18" charset="0"/>
                  <a:ea typeface="Times New Roman" pitchFamily="18" charset="0"/>
                </a:rPr>
                <a:t> in which </a:t>
              </a:r>
              <a:r>
                <a:rPr altLang="en-US" b="1" sz="3000" lang="en-US">
                  <a:solidFill>
                    <a:srgbClr val="7030A0"/>
                  </a:solidFill>
                  <a:latin typeface="Times New Roman" pitchFamily="18" charset="0"/>
                  <a:ea typeface="Times New Roman" pitchFamily="18" charset="0"/>
                </a:rPr>
                <a:t>at least one person has a specific, serious purpose.</a:t>
              </a:r>
              <a:r>
                <a:rPr altLang="en-US" b="1" sz="3000" lang="en-US">
                  <a:latin typeface="Times New Roman" pitchFamily="18" charset="0"/>
                  <a:ea typeface="Times New Roman" pitchFamily="18" charset="0"/>
                </a:rPr>
                <a:t>—Ronald B. Adler &amp; Jeanne Marquardt Elmhorst </a:t>
              </a:r>
            </a:p>
            <a:p>
              <a:pPr eaLnBrk="1" hangingPunct="1" indent="-342900" latinLnBrk="1" lvl="0" marL="342900">
                <a:lnSpc>
                  <a:spcPct val="80000"/>
                </a:lnSpc>
                <a:spcBef>
                  <a:spcPct val="20000"/>
                </a:spcBef>
                <a:buChar char="•"/>
              </a:pPr>
              <a:r>
                <a:rPr altLang="en-US" b="1" sz="3000" lang="en-US">
                  <a:latin typeface="Times New Roman" pitchFamily="18" charset="0"/>
                  <a:ea typeface="Times New Roman" pitchFamily="18" charset="0"/>
                </a:rPr>
                <a:t>Interview </a:t>
              </a:r>
              <a:r>
                <a:rPr altLang="en-US" b="1" sz="3000" lang="en-US">
                  <a:solidFill>
                    <a:srgbClr val="FF0000"/>
                  </a:solidFill>
                  <a:latin typeface="Times New Roman" pitchFamily="18" charset="0"/>
                  <a:ea typeface="Times New Roman" pitchFamily="18" charset="0"/>
                </a:rPr>
                <a:t>has several distinct phases </a:t>
              </a:r>
              <a:r>
                <a:rPr altLang="en-US" b="1" sz="3000" lang="en-US">
                  <a:latin typeface="Times New Roman" pitchFamily="18" charset="0"/>
                  <a:ea typeface="Times New Roman" pitchFamily="18" charset="0"/>
                </a:rPr>
                <a:t>and </a:t>
              </a:r>
              <a:r>
                <a:rPr altLang="en-US" b="1" sz="3000" lang="en-US">
                  <a:solidFill>
                    <a:srgbClr val="0070C0"/>
                  </a:solidFill>
                  <a:latin typeface="Times New Roman" pitchFamily="18" charset="0"/>
                  <a:ea typeface="Times New Roman" pitchFamily="18" charset="0"/>
                </a:rPr>
                <a:t>always involves some sort of question- and –answer format</a:t>
              </a:r>
              <a:r>
                <a:rPr altLang="en-US" sz="3000" lang="en-US">
                  <a:solidFill>
                    <a:srgbClr val="0070C0"/>
                  </a:solidFill>
                </a:rPr>
                <a:t>. </a:t>
              </a:r>
            </a:p>
            <a:p>
              <a:pPr eaLnBrk="1" hangingPunct="1" indent="-342900" latinLnBrk="1" lvl="0" marL="342900">
                <a:lnSpc>
                  <a:spcPct val="80000"/>
                </a:lnSpc>
                <a:spcBef>
                  <a:spcPct val="20000"/>
                </a:spcBef>
                <a:buChar char="•"/>
              </a:pPr>
              <a:endParaRPr altLang="en-US" sz="3000" lang="en-US"/>
            </a:p>
          </p:txBody>
        </p:sp>
      </p:grpSp>
      <p:sp>
        <p:nvSpPr>
          <p:cNvPr id="104917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169</a:t>
            </a:fld>
            <a:endParaRPr altLang="en-US" sz="1200" lang="en-US">
              <a:solidFill>
                <a:srgbClr val="898989"/>
              </a:solidFill>
            </a:endParaRPr>
          </a:p>
        </p:txBody>
      </p:sp>
    </p:spTree>
  </p:cSld>
  <p:clrMapOvr>
    <a:masterClrMapping/>
  </p:clrMapOvr>
  <p:timing/>
</p:sld>
</file>

<file path=ppt/slides/slide170.xml><?xml version="1.0" encoding="utf-8"?>
<p:sld xmlns:a="http://schemas.openxmlformats.org/drawingml/2006/main" xmlns:r="http://schemas.openxmlformats.org/officeDocument/2006/relationships" xmlns:p="http://schemas.openxmlformats.org/presentationml/2006/main" showMasterSp="1">
  <p:cSld>
    <p:spTree>
      <p:nvGrpSpPr>
        <p:cNvPr id="608" name=""/>
        <p:cNvGrpSpPr/>
        <p:nvPr/>
      </p:nvGrpSpPr>
      <p:grpSpPr>
        <a:xfrm rot="0">
          <a:off x="0" y="0"/>
          <a:ext cx="0" cy="0"/>
          <a:chOff x="0" y="0"/>
          <a:chExt cx="0" cy="0"/>
        </a:xfrm>
      </p:grpSpPr>
      <p:sp>
        <p:nvSpPr>
          <p:cNvPr id="1049180" name=""/>
          <p:cNvSpPr/>
          <p:nvPr>
            <p:ph type="title" sz="full" idx="0"/>
          </p:nvPr>
        </p:nvSpPr>
        <p:spPr>
          <a:xfrm rot="0">
            <a:off x="152400" y="76200"/>
            <a:ext cx="8839200" cy="914400"/>
          </a:xfrm>
          <a:prstGeom prst="rect"/>
          <a:gradFill rotWithShape="1">
            <a:gsLst>
              <a:gs pos="0">
                <a:srgbClr val="5A7A08">
                  <a:alpha val="100000"/>
                </a:srgbClr>
              </a:gs>
              <a:gs pos="0">
                <a:srgbClr val="5A7A08">
                  <a:alpha val="100000"/>
                </a:srgbClr>
              </a:gs>
              <a:gs pos="50000">
                <a:srgbClr val="83B111">
                  <a:alpha val="100000"/>
                </a:srgbClr>
              </a:gs>
              <a:gs pos="100000">
                <a:srgbClr val="9DD317">
                  <a:alpha val="100000"/>
                </a:srgbClr>
              </a:gs>
              <a:gs pos="100000">
                <a:srgbClr val="9DD317">
                  <a:alpha val="100000"/>
                </a:srgbClr>
              </a:gs>
            </a:gsLst>
            <a:lin ang="81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600" lang="en-US">
                <a:latin typeface="Cooper Black" pitchFamily="18" charset="0"/>
              </a:rPr>
              <a:t>6.4.2 </a:t>
            </a:r>
            <a:r>
              <a:rPr altLang="en-US" b="1" sz="3600" lang="en-US">
                <a:latin typeface="Cooper Black" pitchFamily="18" charset="0"/>
              </a:rPr>
              <a:t>MAJOR   TYPES   OF   INTERVIEW</a:t>
            </a:r>
            <a:br/>
            <a:br/>
            <a:endParaRPr altLang="en-US" sz="4000" lang="en-US"/>
          </a:p>
        </p:txBody>
      </p:sp>
      <p:sp>
        <p:nvSpPr>
          <p:cNvPr id="1049181" name=""/>
          <p:cNvSpPr/>
          <p:nvPr>
            <p:ph sz="full" idx="1"/>
          </p:nvPr>
        </p:nvSpPr>
        <p:spPr>
          <a:xfrm rot="0">
            <a:off x="228600" y="1143000"/>
            <a:ext cx="8763000" cy="4983162"/>
          </a:xfrm>
          <a:prstGeom prst="rect"/>
          <a:gradFill rotWithShape="1">
            <a:gsLst>
              <a:gs pos="0">
                <a:srgbClr val="FFC8AD">
                  <a:alpha val="100000"/>
                </a:srgbClr>
              </a:gs>
              <a:gs pos="0">
                <a:srgbClr val="FFC8AD">
                  <a:alpha val="100000"/>
                </a:srgbClr>
              </a:gs>
              <a:gs pos="50000">
                <a:srgbClr val="FFDCCB">
                  <a:alpha val="100000"/>
                </a:srgbClr>
              </a:gs>
              <a:gs pos="100000">
                <a:srgbClr val="FFEDE5">
                  <a:alpha val="100000"/>
                </a:srgbClr>
              </a:gs>
              <a:gs pos="100000">
                <a:srgbClr val="FFEDE5">
                  <a:alpha val="100000"/>
                </a:srgbClr>
              </a:gs>
            </a:gsLst>
            <a:lin ang="54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latin typeface="Times New Roman" pitchFamily="18" charset="0"/>
                <a:ea typeface="Times New Roman" pitchFamily="18" charset="0"/>
              </a:rPr>
              <a:t>E</a:t>
            </a:r>
            <a:r>
              <a:rPr altLang="en-US" b="1" lang="en-US">
                <a:latin typeface="Times New Roman" pitchFamily="18" charset="0"/>
                <a:ea typeface="Times New Roman" pitchFamily="18" charset="0"/>
              </a:rPr>
              <a:t>ach </a:t>
            </a:r>
            <a:r>
              <a:rPr altLang="en-US" b="1" lang="en-US">
                <a:latin typeface="Times New Roman" pitchFamily="18" charset="0"/>
                <a:ea typeface="Times New Roman" pitchFamily="18" charset="0"/>
              </a:rPr>
              <a:t>type </a:t>
            </a:r>
            <a:r>
              <a:rPr altLang="en-US" b="1" lang="en-US">
                <a:latin typeface="Times New Roman" pitchFamily="18" charset="0"/>
                <a:ea typeface="Times New Roman" pitchFamily="18" charset="0"/>
              </a:rPr>
              <a:t>are similar </a:t>
            </a:r>
            <a:r>
              <a:rPr altLang="en-US" b="1" lang="en-US">
                <a:latin typeface="Times New Roman" pitchFamily="18" charset="0"/>
                <a:ea typeface="Times New Roman" pitchFamily="18" charset="0"/>
              </a:rPr>
              <a:t>and they </a:t>
            </a:r>
            <a:r>
              <a:rPr altLang="en-US" b="1" lang="en-US">
                <a:solidFill>
                  <a:srgbClr val="7030A0"/>
                </a:solidFill>
                <a:latin typeface="Times New Roman" pitchFamily="18" charset="0"/>
                <a:ea typeface="Times New Roman" pitchFamily="18" charset="0"/>
              </a:rPr>
              <a:t>possess the same basic features as:</a:t>
            </a:r>
          </a:p>
          <a:p>
            <a:pPr eaLnBrk="1" hangingPunct="1" indent="0" latinLnBrk="1" lvl="0" marL="0">
              <a:lnSpc>
                <a:spcPct val="90000"/>
              </a:lnSpc>
              <a:buFont typeface="Wingdings" pitchFamily="2" charset="2"/>
              <a:buChar char="Ø"/>
            </a:pPr>
            <a:r>
              <a:rPr altLang="en-US" b="1" lang="en-US">
                <a:latin typeface="Times New Roman" pitchFamily="18" charset="0"/>
                <a:ea typeface="Times New Roman" pitchFamily="18" charset="0"/>
              </a:rPr>
              <a:t>Most interviews are </a:t>
            </a:r>
            <a:r>
              <a:rPr altLang="en-US" b="1" lang="en-US">
                <a:solidFill>
                  <a:srgbClr val="FF0000"/>
                </a:solidFill>
                <a:latin typeface="Times New Roman" pitchFamily="18" charset="0"/>
                <a:ea typeface="Times New Roman" pitchFamily="18" charset="0"/>
              </a:rPr>
              <a:t>face-to-face interactions </a:t>
            </a:r>
          </a:p>
          <a:p>
            <a:pPr eaLnBrk="1" hangingPunct="1" indent="0" latinLnBrk="1" lvl="0" marL="0">
              <a:lnSpc>
                <a:spcPct val="90000"/>
              </a:lnSpc>
              <a:buFont typeface="Wingdings" pitchFamily="2" charset="2"/>
              <a:buChar char="Ø"/>
            </a:pPr>
            <a:r>
              <a:rPr altLang="en-US" b="1" lang="en-US">
                <a:latin typeface="Times New Roman" pitchFamily="18" charset="0"/>
                <a:ea typeface="Times New Roman" pitchFamily="18" charset="0"/>
              </a:rPr>
              <a:t>All effective interviews are </a:t>
            </a:r>
            <a:r>
              <a:rPr altLang="en-US" b="1" lang="en-US">
                <a:solidFill>
                  <a:srgbClr val="7030A0"/>
                </a:solidFill>
                <a:latin typeface="Times New Roman" pitchFamily="18" charset="0"/>
                <a:ea typeface="Times New Roman" pitchFamily="18" charset="0"/>
              </a:rPr>
              <a:t>organized into three basic steps or phases</a:t>
            </a:r>
            <a:r>
              <a:rPr altLang="en-US" b="1" lang="en-US">
                <a:latin typeface="Times New Roman" pitchFamily="18" charset="0"/>
                <a:ea typeface="Times New Roman" pitchFamily="18" charset="0"/>
              </a:rPr>
              <a:t>: </a:t>
            </a:r>
            <a:r>
              <a:rPr altLang="en-US" b="1" lang="en-US">
                <a:solidFill>
                  <a:srgbClr val="C00000"/>
                </a:solidFill>
                <a:latin typeface="Times New Roman" pitchFamily="18" charset="0"/>
                <a:ea typeface="Times New Roman" pitchFamily="18" charset="0"/>
              </a:rPr>
              <a:t>the opening phase, the question-response phase</a:t>
            </a:r>
            <a:r>
              <a:rPr altLang="en-US" b="1" lang="en-US">
                <a:latin typeface="Times New Roman" pitchFamily="18" charset="0"/>
                <a:ea typeface="Times New Roman" pitchFamily="18" charset="0"/>
              </a:rPr>
              <a:t> (body of the interview) and the </a:t>
            </a:r>
            <a:r>
              <a:rPr altLang="en-US" b="1" lang="en-US">
                <a:solidFill>
                  <a:srgbClr val="C00000"/>
                </a:solidFill>
                <a:latin typeface="Times New Roman" pitchFamily="18" charset="0"/>
                <a:ea typeface="Times New Roman" pitchFamily="18" charset="0"/>
              </a:rPr>
              <a:t>closing phase. </a:t>
            </a:r>
          </a:p>
          <a:p>
            <a:pPr eaLnBrk="1" hangingPunct="1" indent="0" latinLnBrk="1" lvl="0" marL="0">
              <a:lnSpc>
                <a:spcPct val="90000"/>
              </a:lnSpc>
              <a:buNone/>
            </a:pPr>
            <a:r>
              <a:rPr altLang="en-US" b="1" lang="en-US">
                <a:latin typeface="Times New Roman" pitchFamily="18" charset="0"/>
                <a:ea typeface="Times New Roman" pitchFamily="18" charset="0"/>
              </a:rPr>
              <a:t>The three major types of interview namely: </a:t>
            </a:r>
            <a:r>
              <a:rPr altLang="en-US" b="1" lang="en-US">
                <a:solidFill>
                  <a:srgbClr val="0070C0"/>
                </a:solidFill>
                <a:latin typeface="Times New Roman" pitchFamily="18" charset="0"/>
                <a:ea typeface="Times New Roman" pitchFamily="18" charset="0"/>
              </a:rPr>
              <a:t>Employment interview, Employee appraisal interview, and Grievance interview.</a:t>
            </a:r>
          </a:p>
          <a:p>
            <a:pPr eaLnBrk="1" hangingPunct="1" indent="0" latinLnBrk="1" lvl="0" marL="0">
              <a:lnSpc>
                <a:spcPct val="90000"/>
              </a:lnSpc>
            </a:pPr>
            <a:endParaRPr altLang="en-US" b="1" i="1" lang="en-US">
              <a:solidFill>
                <a:srgbClr val="00B0F0"/>
              </a:solidFill>
              <a:latin typeface="Times New Roman" pitchFamily="18" charset="0"/>
              <a:ea typeface="Times New Roman" pitchFamily="18" charset="0"/>
            </a:endParaRPr>
          </a:p>
        </p:txBody>
      </p:sp>
      <p:sp>
        <p:nvSpPr>
          <p:cNvPr id="104918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170</a:t>
            </a:fld>
            <a:endParaRPr altLang="en-US" sz="1200" lang="en-US">
              <a:solidFill>
                <a:srgbClr val="898989"/>
              </a:solidFill>
            </a:endParaRPr>
          </a:p>
        </p:txBody>
      </p:sp>
    </p:spTree>
  </p:cSld>
  <p:clrMapOvr>
    <a:masterClrMapping/>
  </p:clrMapOvr>
  <p:timing/>
</p:sld>
</file>

<file path=ppt/slides/slide171.xml><?xml version="1.0" encoding="utf-8"?>
<p:sld xmlns:a="http://schemas.openxmlformats.org/drawingml/2006/main" xmlns:r="http://schemas.openxmlformats.org/officeDocument/2006/relationships" xmlns:p="http://schemas.openxmlformats.org/presentationml/2006/main" showMasterSp="1">
  <p:cSld>
    <p:spTree>
      <p:nvGrpSpPr>
        <p:cNvPr id="609" name=""/>
        <p:cNvGrpSpPr/>
        <p:nvPr/>
      </p:nvGrpSpPr>
      <p:grpSpPr>
        <a:xfrm rot="0">
          <a:off x="0" y="0"/>
          <a:ext cx="0" cy="0"/>
          <a:chOff x="0" y="0"/>
          <a:chExt cx="0" cy="0"/>
        </a:xfrm>
      </p:grpSpPr>
      <p:sp>
        <p:nvSpPr>
          <p:cNvPr id="1049183" name=""/>
          <p:cNvSpPr/>
          <p:nvPr>
            <p:ph type="title" sz="full" idx="0"/>
          </p:nvPr>
        </p:nvSpPr>
        <p:spPr>
          <a:xfrm rot="0">
            <a:off x="152400" y="76200"/>
            <a:ext cx="88392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600" lang="en-US">
                <a:latin typeface="Cooper Black" pitchFamily="18" charset="0"/>
              </a:rPr>
              <a:t>6.4.2.1</a:t>
            </a:r>
            <a:r>
              <a:rPr altLang="en-US" b="1" sz="3600" lang="en-US">
                <a:latin typeface="Cooper Black" pitchFamily="18" charset="0"/>
              </a:rPr>
              <a:t>. EMPLOYMENT INTERVIEW</a:t>
            </a:r>
            <a:br/>
            <a:br/>
            <a:endParaRPr altLang="en-US" sz="4000" lang="en-US"/>
          </a:p>
        </p:txBody>
      </p:sp>
      <p:sp>
        <p:nvSpPr>
          <p:cNvPr id="1049184" name=""/>
          <p:cNvSpPr/>
          <p:nvPr>
            <p:ph sz="full" idx="1"/>
          </p:nvPr>
        </p:nvSpPr>
        <p:spPr>
          <a:xfrm rot="0">
            <a:off x="152400" y="1143000"/>
            <a:ext cx="8839200" cy="5257800"/>
          </a:xfrm>
          <a:prstGeom prst="rect"/>
          <a:solidFill>
            <a:srgbClr val="FFF3C5">
              <a:alpha val="100000"/>
            </a:srgb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lang="en-US">
                <a:latin typeface="Times New Roman" pitchFamily="18" charset="0"/>
                <a:ea typeface="Times New Roman" pitchFamily="18" charset="0"/>
              </a:rPr>
              <a:t>The </a:t>
            </a:r>
            <a:r>
              <a:rPr altLang="en-US" b="1" lang="en-US">
                <a:latin typeface="Times New Roman" pitchFamily="18" charset="0"/>
                <a:ea typeface="Times New Roman" pitchFamily="18" charset="0"/>
              </a:rPr>
              <a:t>employment interview </a:t>
            </a:r>
            <a:r>
              <a:rPr altLang="en-US" b="1" lang="en-US">
                <a:solidFill>
                  <a:srgbClr val="0070C0"/>
                </a:solidFill>
                <a:latin typeface="Times New Roman" pitchFamily="18" charset="0"/>
                <a:ea typeface="Times New Roman" pitchFamily="18" charset="0"/>
              </a:rPr>
              <a:t>is a face-to-face encounter between </a:t>
            </a:r>
            <a:r>
              <a:rPr altLang="en-US" b="1" lang="en-US">
                <a:solidFill>
                  <a:srgbClr val="00B050"/>
                </a:solidFill>
                <a:latin typeface="Times New Roman" pitchFamily="18" charset="0"/>
                <a:ea typeface="Times New Roman" pitchFamily="18" charset="0"/>
              </a:rPr>
              <a:t>prospective employee and prospective employer. </a:t>
            </a:r>
          </a:p>
          <a:p>
            <a:pPr eaLnBrk="1" hangingPunct="1" latinLnBrk="1" lvl="0">
              <a:buFont typeface="Wingdings" pitchFamily="2" charset="2"/>
              <a:buChar char="ü"/>
            </a:pPr>
            <a:r>
              <a:rPr altLang="en-US" b="1" lang="en-US">
                <a:latin typeface="Times New Roman" pitchFamily="18" charset="0"/>
                <a:ea typeface="Times New Roman" pitchFamily="18" charset="0"/>
              </a:rPr>
              <a:t>It is the </a:t>
            </a:r>
            <a:r>
              <a:rPr altLang="en-US" b="1" lang="en-US">
                <a:solidFill>
                  <a:srgbClr val="C00000"/>
                </a:solidFill>
                <a:latin typeface="Times New Roman" pitchFamily="18" charset="0"/>
                <a:ea typeface="Times New Roman" pitchFamily="18" charset="0"/>
              </a:rPr>
              <a:t>most </a:t>
            </a:r>
            <a:r>
              <a:rPr altLang="en-US" b="1" lang="en-US">
                <a:solidFill>
                  <a:srgbClr val="C00000"/>
                </a:solidFill>
                <a:latin typeface="Times New Roman" pitchFamily="18" charset="0"/>
                <a:ea typeface="Times New Roman" pitchFamily="18" charset="0"/>
              </a:rPr>
              <a:t>important, </a:t>
            </a:r>
            <a:r>
              <a:rPr altLang="en-US" b="1" lang="en-US">
                <a:latin typeface="Times New Roman" pitchFamily="18" charset="0"/>
                <a:ea typeface="Times New Roman" pitchFamily="18" charset="0"/>
              </a:rPr>
              <a:t>because </a:t>
            </a:r>
            <a:r>
              <a:rPr altLang="en-US" b="1" lang="en-US">
                <a:solidFill>
                  <a:srgbClr val="7030A0"/>
                </a:solidFill>
                <a:latin typeface="Times New Roman" pitchFamily="18" charset="0"/>
                <a:ea typeface="Times New Roman" pitchFamily="18" charset="0"/>
              </a:rPr>
              <a:t>critical organizational and personal decisions will be made</a:t>
            </a:r>
            <a:r>
              <a:rPr altLang="en-US" b="1"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selection decision and career decision</a:t>
            </a:r>
            <a:r>
              <a:rPr altLang="en-US" b="1" lang="en-US">
                <a:latin typeface="Times New Roman" pitchFamily="18" charset="0"/>
                <a:ea typeface="Times New Roman" pitchFamily="18" charset="0"/>
              </a:rPr>
              <a:t>).</a:t>
            </a:r>
          </a:p>
          <a:p>
            <a:pPr eaLnBrk="1" hangingPunct="1" latinLnBrk="1" lvl="0">
              <a:buFont typeface="Wingdings" pitchFamily="2" charset="2"/>
              <a:buChar char="ü"/>
            </a:pPr>
            <a:r>
              <a:rPr altLang="en-US" b="1" lang="en-US">
                <a:latin typeface="Times New Roman" pitchFamily="18" charset="0"/>
                <a:ea typeface="Times New Roman" pitchFamily="18" charset="0"/>
              </a:rPr>
              <a:t>Designed to </a:t>
            </a:r>
            <a:r>
              <a:rPr altLang="en-US" b="1" lang="en-US">
                <a:solidFill>
                  <a:srgbClr val="0070C0"/>
                </a:solidFill>
                <a:latin typeface="Times New Roman" pitchFamily="18" charset="0"/>
                <a:ea typeface="Times New Roman" pitchFamily="18" charset="0"/>
              </a:rPr>
              <a:t>explore how well a candidate might fit a job. </a:t>
            </a:r>
          </a:p>
          <a:p>
            <a:pPr eaLnBrk="1" hangingPunct="1" latinLnBrk="1" lvl="0"/>
            <a:endParaRPr altLang="en-US" b="1" i="1" lang="en-US">
              <a:solidFill>
                <a:srgbClr val="99A6AE"/>
              </a:solidFill>
            </a:endParaRPr>
          </a:p>
        </p:txBody>
      </p:sp>
      <p:sp>
        <p:nvSpPr>
          <p:cNvPr id="104918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171</a:t>
            </a:fld>
            <a:endParaRPr altLang="en-US" sz="1200" lang="en-US">
              <a:solidFill>
                <a:srgbClr val="898989"/>
              </a:solidFill>
            </a:endParaRPr>
          </a:p>
        </p:txBody>
      </p:sp>
    </p:spTree>
  </p:cSld>
  <p:clrMapOvr>
    <a:masterClrMapping/>
  </p:clrMapOvr>
  <p:timing/>
</p:sld>
</file>

<file path=ppt/slides/slide172.xml><?xml version="1.0" encoding="utf-8"?>
<p:sld xmlns:a="http://schemas.openxmlformats.org/drawingml/2006/main" xmlns:r="http://schemas.openxmlformats.org/officeDocument/2006/relationships" xmlns:p="http://schemas.openxmlformats.org/presentationml/2006/main" showMasterSp="1">
  <p:cSld>
    <p:spTree>
      <p:nvGrpSpPr>
        <p:cNvPr id="610" name=""/>
        <p:cNvGrpSpPr/>
        <p:nvPr/>
      </p:nvGrpSpPr>
      <p:grpSpPr>
        <a:xfrm rot="0">
          <a:off x="0" y="0"/>
          <a:ext cx="0" cy="0"/>
          <a:chOff x="0" y="0"/>
          <a:chExt cx="0" cy="0"/>
        </a:xfrm>
      </p:grpSpPr>
      <p:sp>
        <p:nvSpPr>
          <p:cNvPr id="1049186" name=""/>
          <p:cNvSpPr/>
          <p:nvPr>
            <p:ph type="title" sz="full" idx="0"/>
          </p:nvPr>
        </p:nvSpPr>
        <p:spPr>
          <a:xfrm rot="0">
            <a:off x="228600" y="76200"/>
            <a:ext cx="8763000" cy="1066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sz="3600" lang="en-US">
                <a:latin typeface="Cooper Black" pitchFamily="18" charset="0"/>
              </a:rPr>
              <a:t>Different </a:t>
            </a:r>
            <a:r>
              <a:rPr altLang="en-US" sz="3600" lang="en-US">
                <a:latin typeface="Cooper Black" pitchFamily="18" charset="0"/>
              </a:rPr>
              <a:t>types of employment interview </a:t>
            </a:r>
            <a:br/>
            <a:r>
              <a:rPr altLang="en-US" b="1" sz="4000" lang="en-US"/>
              <a:t>	</a:t>
            </a:r>
            <a:br/>
            <a:br/>
            <a:endParaRPr altLang="en-US" sz="4000" lang="en-US"/>
          </a:p>
        </p:txBody>
      </p:sp>
      <p:sp>
        <p:nvSpPr>
          <p:cNvPr id="1049187" name=""/>
          <p:cNvSpPr/>
          <p:nvPr>
            <p:ph sz="full" idx="1"/>
          </p:nvPr>
        </p:nvSpPr>
        <p:spPr>
          <a:xfrm rot="0">
            <a:off x="152400" y="1143000"/>
            <a:ext cx="88392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1. Structured </a:t>
            </a:r>
            <a:r>
              <a:rPr altLang="en-US" b="1" lang="en-US">
                <a:latin typeface="Times New Roman" pitchFamily="18" charset="0"/>
                <a:ea typeface="Times New Roman" pitchFamily="18" charset="0"/>
              </a:rPr>
              <a:t>interview: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Is used in the screening </a:t>
            </a:r>
            <a:r>
              <a:rPr altLang="en-US" b="1" lang="en-US">
                <a:latin typeface="Times New Roman" pitchFamily="18" charset="0"/>
                <a:ea typeface="Times New Roman" pitchFamily="18" charset="0"/>
              </a:rPr>
              <a:t>stage.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The </a:t>
            </a:r>
            <a:r>
              <a:rPr altLang="en-US" b="1" lang="en-US">
                <a:solidFill>
                  <a:srgbClr val="0070C0"/>
                </a:solidFill>
                <a:latin typeface="Times New Roman" pitchFamily="18" charset="0"/>
                <a:ea typeface="Times New Roman" pitchFamily="18" charset="0"/>
              </a:rPr>
              <a:t>employer controls the interview </a:t>
            </a:r>
            <a:r>
              <a:rPr altLang="en-US" b="1" lang="en-US">
                <a:latin typeface="Times New Roman" pitchFamily="18" charset="0"/>
                <a:ea typeface="Times New Roman" pitchFamily="18" charset="0"/>
              </a:rPr>
              <a:t>by </a:t>
            </a:r>
            <a:r>
              <a:rPr altLang="en-US" b="1" lang="en-US">
                <a:solidFill>
                  <a:srgbClr val="C00000"/>
                </a:solidFill>
                <a:latin typeface="Times New Roman" pitchFamily="18" charset="0"/>
                <a:ea typeface="Times New Roman" pitchFamily="18" charset="0"/>
              </a:rPr>
              <a:t>asking a series of prepared questions </a:t>
            </a:r>
            <a:r>
              <a:rPr altLang="en-US" b="1" lang="en-US">
                <a:latin typeface="Times New Roman" pitchFamily="18" charset="0"/>
                <a:ea typeface="Times New Roman" pitchFamily="18" charset="0"/>
              </a:rPr>
              <a:t>in a set order.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All </a:t>
            </a:r>
            <a:r>
              <a:rPr altLang="en-US" b="1" lang="en-US">
                <a:solidFill>
                  <a:srgbClr val="0070C0"/>
                </a:solidFill>
                <a:latin typeface="Times New Roman" pitchFamily="18" charset="0"/>
                <a:ea typeface="Times New Roman" pitchFamily="18" charset="0"/>
              </a:rPr>
              <a:t>answers will be recorded (noted).</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Useful in </a:t>
            </a:r>
            <a:r>
              <a:rPr altLang="en-US" b="1" lang="en-US">
                <a:solidFill>
                  <a:srgbClr val="FF0000"/>
                </a:solidFill>
                <a:latin typeface="Times New Roman" pitchFamily="18" charset="0"/>
                <a:ea typeface="Times New Roman" pitchFamily="18" charset="0"/>
              </a:rPr>
              <a:t>gathering </a:t>
            </a:r>
            <a:r>
              <a:rPr altLang="en-US" b="1" lang="en-US">
                <a:solidFill>
                  <a:srgbClr val="FF0000"/>
                </a:solidFill>
                <a:latin typeface="Times New Roman" pitchFamily="18" charset="0"/>
                <a:ea typeface="Times New Roman" pitchFamily="18" charset="0"/>
              </a:rPr>
              <a:t>facts</a:t>
            </a:r>
            <a:r>
              <a:rPr altLang="en-US" b="1" lang="en-US">
                <a:latin typeface="Times New Roman" pitchFamily="18" charset="0"/>
                <a:ea typeface="Times New Roman" pitchFamily="18" charset="0"/>
              </a:rPr>
              <a:t>.</a:t>
            </a:r>
          </a:p>
          <a:p>
            <a:pPr eaLnBrk="1" hangingPunct="1" indent="0" latinLnBrk="1" lvl="0" marL="0">
              <a:buFont typeface="Wingdings" pitchFamily="2" charset="2"/>
              <a:buChar char="Ø"/>
            </a:pPr>
            <a:r>
              <a:rPr altLang="en-US" b="1" lang="en-US">
                <a:solidFill>
                  <a:srgbClr val="FF0000"/>
                </a:solidFill>
                <a:latin typeface="Times New Roman" pitchFamily="18" charset="0"/>
                <a:ea typeface="Times New Roman" pitchFamily="18" charset="0"/>
              </a:rPr>
              <a:t>Poor measure of an applicant’s</a:t>
            </a:r>
            <a:r>
              <a:rPr altLang="en-US" b="1" lang="en-US">
                <a:latin typeface="Times New Roman" pitchFamily="18" charset="0"/>
                <a:ea typeface="Times New Roman" pitchFamily="18" charset="0"/>
              </a:rPr>
              <a:t> personal qualities</a:t>
            </a:r>
            <a:r>
              <a:rPr altLang="en-US" lang="en-US"/>
              <a:t>.</a:t>
            </a:r>
          </a:p>
          <a:p>
            <a:pPr eaLnBrk="1" hangingPunct="1" indent="0" latinLnBrk="1" lvl="0" marL="0">
              <a:buNone/>
            </a:pPr>
            <a:endParaRPr altLang="en-US" lang="en-US"/>
          </a:p>
        </p:txBody>
      </p:sp>
      <p:sp>
        <p:nvSpPr>
          <p:cNvPr id="104918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172</a:t>
            </a:fld>
            <a:endParaRPr altLang="en-US" sz="1200" lang="en-US">
              <a:solidFill>
                <a:srgbClr val="898989"/>
              </a:solidFill>
            </a:endParaRPr>
          </a:p>
        </p:txBody>
      </p:sp>
    </p:spTree>
  </p:cSld>
  <p:clrMapOvr>
    <a:masterClrMapping/>
  </p:clrMapOvr>
  <p:timing/>
</p:sld>
</file>

<file path=ppt/slides/slide173.xml><?xml version="1.0" encoding="utf-8"?>
<p:sld xmlns:a="http://schemas.openxmlformats.org/drawingml/2006/main" xmlns:r="http://schemas.openxmlformats.org/officeDocument/2006/relationships" xmlns:p="http://schemas.openxmlformats.org/presentationml/2006/main" showMasterSp="1">
  <p:cSld>
    <p:spTree>
      <p:nvGrpSpPr>
        <p:cNvPr id="611" name=""/>
        <p:cNvGrpSpPr/>
        <p:nvPr/>
      </p:nvGrpSpPr>
      <p:grpSpPr>
        <a:xfrm rot="0">
          <a:off x="0" y="0"/>
          <a:ext cx="0" cy="0"/>
          <a:chOff x="0" y="0"/>
          <a:chExt cx="0" cy="0"/>
        </a:xfrm>
      </p:grpSpPr>
      <p:sp>
        <p:nvSpPr>
          <p:cNvPr id="1049189" name=""/>
          <p:cNvSpPr/>
          <p:nvPr>
            <p:ph type="title" sz="full" idx="0"/>
          </p:nvPr>
        </p:nvSpPr>
        <p:spPr>
          <a:xfrm rot="0">
            <a:off x="152400" y="152400"/>
            <a:ext cx="88392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algn="l" eaLnBrk="1" hangingPunct="1" latinLnBrk="1" lvl="0"/>
            <a:br/>
            <a:br/>
            <a:endParaRPr altLang="en-US" sz="4000" lang="en-US"/>
          </a:p>
        </p:txBody>
      </p:sp>
      <p:sp>
        <p:nvSpPr>
          <p:cNvPr id="1049190" name=""/>
          <p:cNvSpPr/>
          <p:nvPr>
            <p:ph sz="full" idx="1"/>
          </p:nvPr>
        </p:nvSpPr>
        <p:spPr>
          <a:xfrm rot="0">
            <a:off x="76200" y="1066800"/>
            <a:ext cx="89916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latin typeface="Times New Roman" pitchFamily="18" charset="0"/>
                <a:ea typeface="Times New Roman" pitchFamily="18" charset="0"/>
              </a:rPr>
              <a:t>2. Open </a:t>
            </a:r>
            <a:r>
              <a:rPr altLang="en-US" b="1" lang="en-US">
                <a:latin typeface="Times New Roman" pitchFamily="18" charset="0"/>
                <a:ea typeface="Times New Roman" pitchFamily="18" charset="0"/>
              </a:rPr>
              <a:t>ended interview: - </a:t>
            </a:r>
          </a:p>
          <a:p>
            <a:pPr eaLnBrk="1" hangingPunct="1" indent="0" latinLnBrk="1" lvl="0" mar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Less formal and unstructured </a:t>
            </a:r>
            <a:r>
              <a:rPr altLang="en-US" b="1" lang="en-US">
                <a:latin typeface="Times New Roman" pitchFamily="18" charset="0"/>
                <a:ea typeface="Times New Roman" pitchFamily="18" charset="0"/>
              </a:rPr>
              <a:t>interview with a relaxed format. </a:t>
            </a:r>
          </a:p>
          <a:p>
            <a:pPr eaLnBrk="1" hangingPunct="1" indent="0" latinLnBrk="1" lvl="0" marL="0">
              <a:lnSpc>
                <a:spcPct val="90000"/>
              </a:lnSpc>
              <a:buFont typeface="Wingdings" pitchFamily="2" charset="2"/>
              <a:buChar char="Ø"/>
            </a:pPr>
            <a:r>
              <a:rPr altLang="en-US" b="1" lang="en-US">
                <a:latin typeface="Times New Roman" pitchFamily="18" charset="0"/>
                <a:ea typeface="Times New Roman" pitchFamily="18" charset="0"/>
              </a:rPr>
              <a:t>Is </a:t>
            </a:r>
            <a:r>
              <a:rPr altLang="en-US" b="1" lang="en-US">
                <a:solidFill>
                  <a:srgbClr val="FF0000"/>
                </a:solidFill>
                <a:latin typeface="Times New Roman" pitchFamily="18" charset="0"/>
                <a:ea typeface="Times New Roman" pitchFamily="18" charset="0"/>
              </a:rPr>
              <a:t>good for bringing out an applicant’s personality </a:t>
            </a:r>
            <a:r>
              <a:rPr altLang="en-US" b="1" lang="en-US">
                <a:latin typeface="Times New Roman" pitchFamily="18" charset="0"/>
                <a:ea typeface="Times New Roman" pitchFamily="18" charset="0"/>
              </a:rPr>
              <a:t>and is </a:t>
            </a:r>
            <a:r>
              <a:rPr altLang="en-US" b="1" lang="en-US">
                <a:solidFill>
                  <a:srgbClr val="002060"/>
                </a:solidFill>
                <a:latin typeface="Times New Roman" pitchFamily="18" charset="0"/>
                <a:ea typeface="Times New Roman" pitchFamily="18" charset="0"/>
              </a:rPr>
              <a:t>used to test professional judgment. </a:t>
            </a:r>
          </a:p>
          <a:p>
            <a:pPr eaLnBrk="1" hangingPunct="1" indent="0" latinLnBrk="1" lvl="0" marL="0">
              <a:lnSpc>
                <a:spcPct val="90000"/>
              </a:lnSpc>
              <a:buNone/>
            </a:pPr>
            <a:r>
              <a:rPr altLang="en-US" b="1" lang="en-US">
                <a:latin typeface="Times New Roman" pitchFamily="18" charset="0"/>
                <a:ea typeface="Times New Roman" pitchFamily="18" charset="0"/>
              </a:rPr>
              <a:t>3. Group </a:t>
            </a:r>
            <a:r>
              <a:rPr altLang="en-US" b="1" lang="en-US">
                <a:latin typeface="Times New Roman" pitchFamily="18" charset="0"/>
                <a:ea typeface="Times New Roman" pitchFamily="18" charset="0"/>
              </a:rPr>
              <a:t>interview: </a:t>
            </a:r>
          </a:p>
          <a:p>
            <a:pPr eaLnBrk="1" hangingPunct="1" indent="0" latinLnBrk="1" lvl="0" marL="0">
              <a:lnSpc>
                <a:spcPct val="90000"/>
              </a:lnSpc>
              <a:buFont typeface="Wingdings" pitchFamily="2" charset="2"/>
              <a:buChar char="Ø"/>
            </a:pPr>
            <a:r>
              <a:rPr altLang="en-US" b="1" lang="en-US">
                <a:solidFill>
                  <a:srgbClr val="FF0000"/>
                </a:solidFill>
                <a:latin typeface="Times New Roman" pitchFamily="18" charset="0"/>
                <a:ea typeface="Times New Roman" pitchFamily="18" charset="0"/>
              </a:rPr>
              <a:t>Several candidates are interviewed simultaneously </a:t>
            </a:r>
            <a:r>
              <a:rPr altLang="en-US" b="1" lang="en-US">
                <a:latin typeface="Times New Roman" pitchFamily="18" charset="0"/>
                <a:ea typeface="Times New Roman" pitchFamily="18" charset="0"/>
              </a:rPr>
              <a:t>to </a:t>
            </a:r>
            <a:r>
              <a:rPr altLang="en-US" b="1" lang="en-US">
                <a:solidFill>
                  <a:srgbClr val="00B050"/>
                </a:solidFill>
                <a:latin typeface="Times New Roman" pitchFamily="18" charset="0"/>
                <a:ea typeface="Times New Roman" pitchFamily="18" charset="0"/>
              </a:rPr>
              <a:t>see how they interact</a:t>
            </a:r>
            <a:r>
              <a:rPr altLang="en-US" b="1" lang="en-US">
                <a:latin typeface="Times New Roman" pitchFamily="18" charset="0"/>
                <a:ea typeface="Times New Roman" pitchFamily="18" charset="0"/>
              </a:rPr>
              <a:t>. </a:t>
            </a:r>
          </a:p>
          <a:p>
            <a:pPr eaLnBrk="1" hangingPunct="1" indent="0" latinLnBrk="1" lvl="0" marL="0">
              <a:lnSpc>
                <a:spcPct val="90000"/>
              </a:lnSpc>
              <a:buFont typeface="Wingdings" pitchFamily="2" charset="2"/>
              <a:buChar char="Ø"/>
            </a:pPr>
            <a:r>
              <a:rPr altLang="en-US" b="1" lang="en-US">
                <a:latin typeface="Times New Roman" pitchFamily="18" charset="0"/>
                <a:ea typeface="Times New Roman" pitchFamily="18" charset="0"/>
              </a:rPr>
              <a:t> Useful for </a:t>
            </a:r>
            <a:r>
              <a:rPr altLang="en-US" b="1" lang="en-US">
                <a:solidFill>
                  <a:srgbClr val="7030A0"/>
                </a:solidFill>
                <a:latin typeface="Times New Roman" pitchFamily="18" charset="0"/>
                <a:ea typeface="Times New Roman" pitchFamily="18" charset="0"/>
              </a:rPr>
              <a:t>judging interpersonal skills</a:t>
            </a:r>
            <a:r>
              <a:rPr altLang="en-US" b="1" lang="en-US">
                <a:latin typeface="Times New Roman" pitchFamily="18" charset="0"/>
                <a:ea typeface="Times New Roman" pitchFamily="18" charset="0"/>
              </a:rPr>
              <a:t>.</a:t>
            </a:r>
          </a:p>
          <a:p>
            <a:pPr eaLnBrk="1" hangingPunct="1" indent="0" latinLnBrk="1" lvl="0" marL="0">
              <a:lnSpc>
                <a:spcPct val="90000"/>
              </a:lnSpc>
            </a:pPr>
            <a:endParaRPr altLang="en-US" lang="en-US">
              <a:latin typeface="Times New Roman" pitchFamily="18" charset="0"/>
              <a:ea typeface="Times New Roman" pitchFamily="18" charset="0"/>
            </a:endParaRPr>
          </a:p>
        </p:txBody>
      </p:sp>
      <p:sp>
        <p:nvSpPr>
          <p:cNvPr id="104919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173</a:t>
            </a:fld>
            <a:endParaRPr altLang="en-US" sz="1200" lang="en-US">
              <a:solidFill>
                <a:srgbClr val="898989"/>
              </a:solidFill>
            </a:endParaRPr>
          </a:p>
        </p:txBody>
      </p:sp>
    </p:spTree>
  </p:cSld>
  <p:clrMapOvr>
    <a:masterClrMapping/>
  </p:clrMapOvr>
  <p:timing/>
</p:sld>
</file>

<file path=ppt/slides/slide174.xml><?xml version="1.0" encoding="utf-8"?>
<p:sld xmlns:a="http://schemas.openxmlformats.org/drawingml/2006/main" xmlns:r="http://schemas.openxmlformats.org/officeDocument/2006/relationships" xmlns:p="http://schemas.openxmlformats.org/presentationml/2006/main" showMasterSp="1">
  <p:cSld>
    <p:spTree>
      <p:nvGrpSpPr>
        <p:cNvPr id="612" name=""/>
        <p:cNvGrpSpPr/>
        <p:nvPr/>
      </p:nvGrpSpPr>
      <p:grpSpPr>
        <a:xfrm rot="0">
          <a:off x="0" y="0"/>
          <a:ext cx="0" cy="0"/>
          <a:chOff x="0" y="0"/>
          <a:chExt cx="0" cy="0"/>
        </a:xfrm>
      </p:grpSpPr>
      <p:sp>
        <p:nvSpPr>
          <p:cNvPr id="1049192" name=""/>
          <p:cNvSpPr/>
          <p:nvPr>
            <p:ph type="title" sz="full" idx="0"/>
          </p:nvPr>
        </p:nvSpPr>
        <p:spPr>
          <a:xfrm rot="0">
            <a:off x="457200" y="152400"/>
            <a:ext cx="8229600" cy="563562"/>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193" name=""/>
          <p:cNvSpPr/>
          <p:nvPr>
            <p:ph sz="full" idx="1"/>
          </p:nvPr>
        </p:nvSpPr>
        <p:spPr>
          <a:xfrm rot="0">
            <a:off x="457200" y="838200"/>
            <a:ext cx="8458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4. Stress </a:t>
            </a:r>
            <a:r>
              <a:rPr altLang="en-US" b="1" lang="en-US">
                <a:latin typeface="Times New Roman" pitchFamily="18" charset="0"/>
                <a:ea typeface="Times New Roman" pitchFamily="18" charset="0"/>
              </a:rPr>
              <a:t>interview:</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Indicate </a:t>
            </a:r>
            <a:r>
              <a:rPr altLang="en-US" b="1" lang="en-US">
                <a:solidFill>
                  <a:srgbClr val="7030A0"/>
                </a:solidFill>
                <a:latin typeface="Times New Roman" pitchFamily="18" charset="0"/>
                <a:ea typeface="Times New Roman" pitchFamily="18" charset="0"/>
              </a:rPr>
              <a:t>how well a candidate handles </a:t>
            </a:r>
            <a:r>
              <a:rPr altLang="en-US" b="1" lang="en-US">
                <a:solidFill>
                  <a:srgbClr val="FF0000"/>
                </a:solidFill>
                <a:latin typeface="Times New Roman" pitchFamily="18" charset="0"/>
                <a:ea typeface="Times New Roman" pitchFamily="18" charset="0"/>
              </a:rPr>
              <a:t>stressful situations.</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Contain </a:t>
            </a:r>
            <a:r>
              <a:rPr altLang="en-US" b="1" lang="en-US">
                <a:solidFill>
                  <a:srgbClr val="002060"/>
                </a:solidFill>
                <a:latin typeface="Times New Roman" pitchFamily="18" charset="0"/>
                <a:ea typeface="Times New Roman" pitchFamily="18" charset="0"/>
              </a:rPr>
              <a:t>question that make you uncomfortable </a:t>
            </a:r>
            <a:r>
              <a:rPr altLang="en-US" b="1" lang="en-US">
                <a:latin typeface="Times New Roman" pitchFamily="18" charset="0"/>
                <a:ea typeface="Times New Roman" pitchFamily="18" charset="0"/>
              </a:rPr>
              <a:t>and to unsettle you.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You may also be </a:t>
            </a:r>
            <a:r>
              <a:rPr altLang="en-US" b="1" lang="en-US">
                <a:solidFill>
                  <a:srgbClr val="FF0000"/>
                </a:solidFill>
                <a:latin typeface="Times New Roman" pitchFamily="18" charset="0"/>
                <a:ea typeface="Times New Roman" pitchFamily="18" charset="0"/>
              </a:rPr>
              <a:t>subjected to long periods of silence, criticism </a:t>
            </a:r>
            <a:r>
              <a:rPr altLang="en-US" b="1" lang="en-US">
                <a:latin typeface="Times New Roman" pitchFamily="18" charset="0"/>
                <a:ea typeface="Times New Roman" pitchFamily="18" charset="0"/>
              </a:rPr>
              <a:t>of </a:t>
            </a:r>
            <a:r>
              <a:rPr altLang="en-US" b="1" lang="en-US">
                <a:solidFill>
                  <a:srgbClr val="C00000"/>
                </a:solidFill>
                <a:latin typeface="Times New Roman" pitchFamily="18" charset="0"/>
                <a:ea typeface="Times New Roman" pitchFamily="18" charset="0"/>
              </a:rPr>
              <a:t>your appearance, deliberate interruptions</a:t>
            </a:r>
            <a:r>
              <a:rPr altLang="en-US" b="1" lang="en-US">
                <a:latin typeface="Times New Roman" pitchFamily="18" charset="0"/>
                <a:ea typeface="Times New Roman" pitchFamily="18" charset="0"/>
              </a:rPr>
              <a:t>.</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Type of interview regarded as </a:t>
            </a:r>
            <a:r>
              <a:rPr altLang="en-US" b="1" lang="en-US">
                <a:solidFill>
                  <a:srgbClr val="C00000"/>
                </a:solidFill>
                <a:latin typeface="Times New Roman" pitchFamily="18" charset="0"/>
                <a:ea typeface="Times New Roman" pitchFamily="18" charset="0"/>
              </a:rPr>
              <a:t>inappropriate or unethical.</a:t>
            </a:r>
          </a:p>
          <a:p>
            <a:pPr eaLnBrk="1" hangingPunct="1" indent="0" latinLnBrk="1" lvl="0" marL="0">
              <a:buNone/>
            </a:pPr>
            <a:endParaRPr altLang="en-US" b="1" lang="en-US">
              <a:latin typeface="Times New Roman" pitchFamily="18" charset="0"/>
              <a:ea typeface="Times New Roman" pitchFamily="18" charset="0"/>
            </a:endParaRPr>
          </a:p>
        </p:txBody>
      </p:sp>
      <p:sp>
        <p:nvSpPr>
          <p:cNvPr id="104919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174</a:t>
            </a:fld>
            <a:endParaRPr altLang="en-US" sz="1200" lang="en-US">
              <a:solidFill>
                <a:srgbClr val="898989"/>
              </a:solidFill>
            </a:endParaRPr>
          </a:p>
        </p:txBody>
      </p:sp>
    </p:spTree>
  </p:cSld>
  <p:clrMapOvr>
    <a:masterClrMapping/>
  </p:clrMapOvr>
  <p:timing/>
</p:sld>
</file>

<file path=ppt/slides/slide175.xml><?xml version="1.0" encoding="utf-8"?>
<p:sld xmlns:a="http://schemas.openxmlformats.org/drawingml/2006/main" xmlns:r="http://schemas.openxmlformats.org/officeDocument/2006/relationships" xmlns:p="http://schemas.openxmlformats.org/presentationml/2006/main" showMasterSp="1">
  <p:cSld>
    <p:spTree>
      <p:nvGrpSpPr>
        <p:cNvPr id="613" name=""/>
        <p:cNvGrpSpPr/>
        <p:nvPr/>
      </p:nvGrpSpPr>
      <p:grpSpPr>
        <a:xfrm rot="0">
          <a:off x="0" y="0"/>
          <a:ext cx="0" cy="0"/>
          <a:chOff x="0" y="0"/>
          <a:chExt cx="0" cy="0"/>
        </a:xfrm>
      </p:grpSpPr>
      <p:sp>
        <p:nvSpPr>
          <p:cNvPr id="1049195" name=""/>
          <p:cNvSpPr/>
          <p:nvPr>
            <p:ph type="title" sz="full" idx="0"/>
          </p:nvPr>
        </p:nvSpPr>
        <p:spPr>
          <a:xfrm rot="0">
            <a:off x="152400" y="76200"/>
            <a:ext cx="88392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600" lang="en-US">
                <a:latin typeface="Cooper Black" pitchFamily="18" charset="0"/>
              </a:rPr>
              <a:t>6.4.2.2</a:t>
            </a:r>
            <a:r>
              <a:rPr altLang="en-US" b="1" sz="3600" lang="en-US">
                <a:latin typeface="Cooper Black" pitchFamily="18" charset="0"/>
              </a:rPr>
              <a:t>. EMPLOYEE APPRAISAL INTERVIEW</a:t>
            </a:r>
            <a:br/>
            <a:br/>
            <a:endParaRPr altLang="en-US" sz="4000" lang="en-US"/>
          </a:p>
        </p:txBody>
      </p:sp>
      <p:sp>
        <p:nvSpPr>
          <p:cNvPr id="1049196" name=""/>
          <p:cNvSpPr/>
          <p:nvPr>
            <p:ph sz="full" idx="1"/>
          </p:nvPr>
        </p:nvSpPr>
        <p:spPr>
          <a:xfrm rot="0">
            <a:off x="152400" y="1066800"/>
            <a:ext cx="8839200" cy="5486400"/>
          </a:xfrm>
          <a:prstGeom prst="rect"/>
          <a:solidFill>
            <a:schemeClr val="lt1">
              <a:alpha val="100000"/>
            </a:scheme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Interviews </a:t>
            </a:r>
            <a:r>
              <a:rPr altLang="en-US" b="1" sz="3000" lang="en-US">
                <a:latin typeface="Times New Roman" pitchFamily="18" charset="0"/>
                <a:ea typeface="Times New Roman" pitchFamily="18" charset="0"/>
              </a:rPr>
              <a:t>are </a:t>
            </a:r>
            <a:r>
              <a:rPr altLang="en-US" b="1" sz="3000" lang="en-US">
                <a:solidFill>
                  <a:srgbClr val="FF0000"/>
                </a:solidFill>
                <a:latin typeface="Times New Roman" pitchFamily="18" charset="0"/>
                <a:ea typeface="Times New Roman" pitchFamily="18" charset="0"/>
              </a:rPr>
              <a:t>scheduled regularly between superior and </a:t>
            </a:r>
            <a:r>
              <a:rPr altLang="en-US" b="1" sz="3000" lang="en-US">
                <a:solidFill>
                  <a:srgbClr val="FF0000"/>
                </a:solidFill>
                <a:latin typeface="Times New Roman" pitchFamily="18" charset="0"/>
                <a:ea typeface="Times New Roman" pitchFamily="18" charset="0"/>
              </a:rPr>
              <a:t>subordinate</a:t>
            </a:r>
            <a:r>
              <a:rPr altLang="en-US" b="1" sz="3000" lang="en-US">
                <a:latin typeface="Times New Roman" pitchFamily="18" charset="0"/>
                <a:ea typeface="Times New Roman" pitchFamily="18" charset="0"/>
              </a:rPr>
              <a:t>.</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Interviews </a:t>
            </a:r>
            <a:r>
              <a:rPr altLang="en-US" b="1" sz="3000" lang="en-US">
                <a:solidFill>
                  <a:srgbClr val="7030A0"/>
                </a:solidFill>
                <a:latin typeface="Times New Roman" pitchFamily="18" charset="0"/>
                <a:ea typeface="Times New Roman" pitchFamily="18" charset="0"/>
              </a:rPr>
              <a:t>have several functions, </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Let the employee </a:t>
            </a:r>
            <a:r>
              <a:rPr altLang="en-US" b="1" sz="3000" lang="en-US">
                <a:solidFill>
                  <a:srgbClr val="0070C0"/>
                </a:solidFill>
                <a:latin typeface="Times New Roman" pitchFamily="18" charset="0"/>
                <a:ea typeface="Times New Roman" pitchFamily="18" charset="0"/>
              </a:rPr>
              <a:t>know where he/ she </a:t>
            </a:r>
            <a:r>
              <a:rPr altLang="en-US" b="1" sz="3000" lang="en-US">
                <a:solidFill>
                  <a:srgbClr val="0070C0"/>
                </a:solidFill>
                <a:latin typeface="Times New Roman" pitchFamily="18" charset="0"/>
                <a:ea typeface="Times New Roman" pitchFamily="18" charset="0"/>
              </a:rPr>
              <a:t>stands,</a:t>
            </a:r>
          </a:p>
          <a:p>
            <a:pPr eaLnBrk="1" hangingPunct="1" latinLnBrk="1" lvl="0">
              <a:lnSpc>
                <a:spcPct val="90000"/>
              </a:lnSpc>
              <a:buFont typeface="Wingdings" pitchFamily="2" charset="2"/>
              <a:buChar char="ü"/>
            </a:pPr>
            <a:r>
              <a:rPr altLang="en-US" b="1" sz="3000" lang="en-US">
                <a:solidFill>
                  <a:srgbClr val="FF0000"/>
                </a:solidFill>
                <a:latin typeface="Times New Roman" pitchFamily="18" charset="0"/>
                <a:ea typeface="Times New Roman" pitchFamily="18" charset="0"/>
              </a:rPr>
              <a:t>Developing employee skill- </a:t>
            </a:r>
            <a:r>
              <a:rPr altLang="en-US" b="1" sz="3000" lang="en-US">
                <a:latin typeface="Times New Roman" pitchFamily="18" charset="0"/>
                <a:ea typeface="Times New Roman" pitchFamily="18" charset="0"/>
              </a:rPr>
              <a:t>in relation of their gap</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Improve </a:t>
            </a:r>
            <a:r>
              <a:rPr altLang="en-US" b="1" sz="3000" lang="en-US">
                <a:solidFill>
                  <a:srgbClr val="7030A0"/>
                </a:solidFill>
                <a:latin typeface="Times New Roman" pitchFamily="18" charset="0"/>
                <a:ea typeface="Times New Roman" pitchFamily="18" charset="0"/>
              </a:rPr>
              <a:t>relation of supervisor &amp; subordinates</a:t>
            </a:r>
            <a:r>
              <a:rPr altLang="en-US" b="1" sz="3000" lang="en-US">
                <a:latin typeface="Times New Roman" pitchFamily="18" charset="0"/>
                <a:ea typeface="Times New Roman" pitchFamily="18" charset="0"/>
              </a:rPr>
              <a:t>.</a:t>
            </a:r>
          </a:p>
          <a:p>
            <a:pPr eaLnBrk="1" hangingPunct="1" latinLnBrk="1" lvl="0">
              <a:lnSpc>
                <a:spcPct val="90000"/>
              </a:lnSpc>
              <a:buFont typeface="Wingdings" pitchFamily="2" charset="2"/>
              <a:buChar char="ü"/>
            </a:pPr>
            <a:r>
              <a:rPr altLang="en-US" b="1" sz="3000" lang="en-US">
                <a:latin typeface="Times New Roman" pitchFamily="18" charset="0"/>
                <a:ea typeface="Times New Roman" pitchFamily="18" charset="0"/>
              </a:rPr>
              <a:t>Helping </a:t>
            </a:r>
            <a:r>
              <a:rPr altLang="en-US" b="1" sz="3000" lang="en-US">
                <a:solidFill>
                  <a:srgbClr val="0070C0"/>
                </a:solidFill>
                <a:latin typeface="Times New Roman" pitchFamily="18" charset="0"/>
                <a:ea typeface="Times New Roman" pitchFamily="18" charset="0"/>
              </a:rPr>
              <a:t>management learn the employees’ point of view</a:t>
            </a:r>
            <a:r>
              <a:rPr altLang="en-US" b="1" sz="3000" lang="en-US">
                <a:latin typeface="Times New Roman" pitchFamily="18" charset="0"/>
                <a:ea typeface="Times New Roman" pitchFamily="18" charset="0"/>
              </a:rPr>
              <a:t>- since it contains both upward and down ward communication.</a:t>
            </a:r>
          </a:p>
          <a:p>
            <a:pPr eaLnBrk="1" hangingPunct="1" latinLnBrk="1" lvl="0">
              <a:lnSpc>
                <a:spcPct val="90000"/>
              </a:lnSpc>
              <a:buFont typeface="Wingdings" pitchFamily="2" charset="2"/>
              <a:buChar char="ü"/>
            </a:pPr>
            <a:r>
              <a:rPr altLang="en-US" b="1" sz="3000" lang="en-US">
                <a:solidFill>
                  <a:srgbClr val="FF0000"/>
                </a:solidFill>
                <a:latin typeface="Times New Roman" pitchFamily="18" charset="0"/>
                <a:ea typeface="Times New Roman" pitchFamily="18" charset="0"/>
              </a:rPr>
              <a:t>Setting goals for the future- </a:t>
            </a:r>
            <a:r>
              <a:rPr altLang="en-US" b="1" sz="3000" lang="en-US">
                <a:latin typeface="Times New Roman" pitchFamily="18" charset="0"/>
                <a:ea typeface="Times New Roman" pitchFamily="18" charset="0"/>
              </a:rPr>
              <a:t>according to your performance appraisal result.</a:t>
            </a:r>
          </a:p>
          <a:p>
            <a:pPr eaLnBrk="1" hangingPunct="1" latinLnBrk="1" lvl="0">
              <a:lnSpc>
                <a:spcPct val="90000"/>
              </a:lnSpc>
            </a:pPr>
            <a:endParaRPr altLang="en-US" sz="3000" lang="en-US">
              <a:latin typeface="Times New Roman" pitchFamily="18" charset="0"/>
              <a:ea typeface="Times New Roman" pitchFamily="18" charset="0"/>
            </a:endParaRPr>
          </a:p>
        </p:txBody>
      </p:sp>
      <p:sp>
        <p:nvSpPr>
          <p:cNvPr id="104919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175</a:t>
            </a:fld>
            <a:endParaRPr altLang="en-US" sz="1200" lang="en-US">
              <a:solidFill>
                <a:srgbClr val="898989"/>
              </a:solidFill>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showMasterSp="1">
  <p:cSld>
    <p:spTree>
      <p:nvGrpSpPr>
        <p:cNvPr id="614" name=""/>
        <p:cNvGrpSpPr/>
        <p:nvPr/>
      </p:nvGrpSpPr>
      <p:grpSpPr>
        <a:xfrm rot="0">
          <a:off x="0" y="0"/>
          <a:ext cx="0" cy="0"/>
          <a:chOff x="0" y="0"/>
          <a:chExt cx="0" cy="0"/>
        </a:xfrm>
      </p:grpSpPr>
      <p:sp>
        <p:nvSpPr>
          <p:cNvPr id="1049198" name=""/>
          <p:cNvSpPr/>
          <p:nvPr>
            <p:ph type="title" sz="full" idx="0"/>
          </p:nvPr>
        </p:nvSpPr>
        <p:spPr>
          <a:xfrm rot="0">
            <a:off x="457200" y="152400"/>
            <a:ext cx="82296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lang="en-US">
                <a:latin typeface="Cooper Black" pitchFamily="18" charset="0"/>
              </a:rPr>
              <a:t>Styles </a:t>
            </a:r>
            <a:r>
              <a:rPr altLang="en-US" b="1" sz="4000" lang="en-US">
                <a:latin typeface="Cooper Black" pitchFamily="18" charset="0"/>
              </a:rPr>
              <a:t>of appraisal interviewing </a:t>
            </a:r>
            <a:br/>
            <a:br/>
            <a:endParaRPr altLang="en-US" sz="4000" lang="en-US"/>
          </a:p>
        </p:txBody>
      </p:sp>
      <p:sp>
        <p:nvSpPr>
          <p:cNvPr id="1049199" name=""/>
          <p:cNvSpPr/>
          <p:nvPr>
            <p:ph sz="full" idx="1"/>
          </p:nvPr>
        </p:nvSpPr>
        <p:spPr>
          <a:xfrm rot="0">
            <a:off x="228600" y="1371600"/>
            <a:ext cx="8610600" cy="4876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857250" latinLnBrk="1" lvl="0" marL="857250">
              <a:buFont typeface="Calibri" pitchFamily="34" charset="0"/>
              <a:buAutoNum type="romanUcPeriod" startAt="1"/>
            </a:pPr>
            <a:r>
              <a:rPr altLang="en-US" sz="3600" lang="en-US">
                <a:latin typeface="Cooper Black" pitchFamily="18" charset="0"/>
              </a:rPr>
              <a:t>Tell </a:t>
            </a:r>
            <a:r>
              <a:rPr altLang="en-US" sz="3600" lang="en-US">
                <a:latin typeface="Cooper Black" pitchFamily="18" charset="0"/>
              </a:rPr>
              <a:t>and sell </a:t>
            </a:r>
          </a:p>
          <a:p>
            <a:pPr eaLnBrk="1" hangingPunct="1" indent="-857250" latinLnBrk="1" lvl="0" marL="857250">
              <a:buFont typeface="Calibri" pitchFamily="34" charset="0"/>
              <a:buAutoNum type="romanUcPeriod" startAt="1"/>
            </a:pPr>
            <a:r>
              <a:rPr altLang="en-US" sz="3600" lang="en-US">
                <a:latin typeface="Cooper Black" pitchFamily="18" charset="0"/>
              </a:rPr>
              <a:t>Tell and listen (listen and tell)</a:t>
            </a:r>
          </a:p>
          <a:p>
            <a:pPr eaLnBrk="1" hangingPunct="1" indent="-857250" latinLnBrk="1" lvl="0" marL="857250">
              <a:buFont typeface="Calibri" pitchFamily="34" charset="0"/>
              <a:buAutoNum type="romanUcPeriod" startAt="1"/>
            </a:pPr>
            <a:r>
              <a:rPr altLang="en-US" sz="3600" lang="en-US">
                <a:latin typeface="Cooper Black" pitchFamily="18" charset="0"/>
              </a:rPr>
              <a:t>Problem solving </a:t>
            </a:r>
          </a:p>
          <a:p>
            <a:pPr eaLnBrk="1" hangingPunct="1" indent="-857250" latinLnBrk="1" lvl="0" marL="857250"/>
            <a:endParaRPr altLang="en-US" b="1" sz="2800" i="1" lang="en-US">
              <a:latin typeface="Times New Roman" pitchFamily="18" charset="0"/>
              <a:ea typeface="Times New Roman" pitchFamily="18" charset="0"/>
            </a:endParaRPr>
          </a:p>
        </p:txBody>
      </p:sp>
      <p:sp>
        <p:nvSpPr>
          <p:cNvPr id="104920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176</a:t>
            </a:fld>
            <a:endParaRPr altLang="en-US" sz="1200" lang="en-US">
              <a:solidFill>
                <a:srgbClr val="898989"/>
              </a:solidFill>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showMasterSp="1">
  <p:cSld>
    <p:spTree>
      <p:nvGrpSpPr>
        <p:cNvPr id="615" name=""/>
        <p:cNvGrpSpPr/>
        <p:nvPr/>
      </p:nvGrpSpPr>
      <p:grpSpPr>
        <a:xfrm rot="0">
          <a:off x="0" y="0"/>
          <a:ext cx="0" cy="0"/>
          <a:chOff x="0" y="0"/>
          <a:chExt cx="0" cy="0"/>
        </a:xfrm>
      </p:grpSpPr>
      <p:sp>
        <p:nvSpPr>
          <p:cNvPr id="1049201" name=""/>
          <p:cNvSpPr/>
          <p:nvPr>
            <p:ph type="title" sz="full" idx="0"/>
          </p:nvPr>
        </p:nvSpPr>
        <p:spPr>
          <a:xfrm rot="0">
            <a:off x="152400" y="76200"/>
            <a:ext cx="88392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i="1" lang="en-US">
                <a:latin typeface="Cooper Black" pitchFamily="18" charset="0"/>
              </a:rPr>
              <a:t>Tell </a:t>
            </a:r>
            <a:r>
              <a:rPr altLang="en-US" b="1" sz="4000" i="1" lang="en-US">
                <a:latin typeface="Cooper Black" pitchFamily="18" charset="0"/>
              </a:rPr>
              <a:t>and </a:t>
            </a:r>
            <a:r>
              <a:rPr altLang="en-US" b="1" sz="4000" i="1" lang="en-US">
                <a:latin typeface="Cooper Black" pitchFamily="18" charset="0"/>
              </a:rPr>
              <a:t>sell</a:t>
            </a:r>
            <a:r>
              <a:rPr altLang="en-US" sz="4000" lang="en-US">
                <a:latin typeface="Cooper Black" pitchFamily="18" charset="0"/>
              </a:rPr>
              <a:t> </a:t>
            </a:r>
            <a:br/>
            <a:br/>
            <a:endParaRPr altLang="en-US" sz="4000" lang="en-US"/>
          </a:p>
        </p:txBody>
      </p:sp>
      <p:sp>
        <p:nvSpPr>
          <p:cNvPr id="1049202" name=""/>
          <p:cNvSpPr/>
          <p:nvPr>
            <p:ph sz="full" idx="1"/>
          </p:nvPr>
        </p:nvSpPr>
        <p:spPr>
          <a:xfrm rot="0">
            <a:off x="76200" y="762000"/>
            <a:ext cx="89154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The </a:t>
            </a:r>
            <a:r>
              <a:rPr altLang="en-US" b="1" sz="3000" i="1" lang="en-US">
                <a:solidFill>
                  <a:srgbClr val="FF0000"/>
                </a:solidFill>
                <a:latin typeface="Times New Roman" pitchFamily="18" charset="0"/>
                <a:ea typeface="Times New Roman" pitchFamily="18" charset="0"/>
              </a:rPr>
              <a:t>manager who tells and sells believes that his/her evaluation is correct </a:t>
            </a:r>
            <a:r>
              <a:rPr altLang="en-US" b="1" sz="3000" lang="en-US">
                <a:latin typeface="Times New Roman" pitchFamily="18" charset="0"/>
                <a:ea typeface="Times New Roman" pitchFamily="18" charset="0"/>
              </a:rPr>
              <a:t>and </a:t>
            </a:r>
            <a:r>
              <a:rPr altLang="en-US" b="1" sz="3000" lang="en-US">
                <a:solidFill>
                  <a:srgbClr val="0070C0"/>
                </a:solidFill>
                <a:latin typeface="Times New Roman" pitchFamily="18" charset="0"/>
                <a:ea typeface="Times New Roman" pitchFamily="18" charset="0"/>
              </a:rPr>
              <a:t>aims at passing along this evaluation to the subordinate.</a:t>
            </a:r>
            <a:r>
              <a:rPr altLang="en-US" b="1" sz="3000" lang="en-US">
                <a:latin typeface="Times New Roman" pitchFamily="18" charset="0"/>
                <a:ea typeface="Times New Roman" pitchFamily="18" charset="0"/>
              </a:rPr>
              <a:t>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The </a:t>
            </a:r>
            <a:r>
              <a:rPr altLang="en-US" b="1" sz="3000" lang="en-US">
                <a:latin typeface="Cooper Black" pitchFamily="18" charset="0"/>
                <a:ea typeface="Times New Roman" pitchFamily="18" charset="0"/>
              </a:rPr>
              <a:t>disadvantages</a:t>
            </a:r>
            <a:r>
              <a:rPr altLang="en-US" b="1" sz="3000" lang="en-US">
                <a:latin typeface="Times New Roman" pitchFamily="18" charset="0"/>
                <a:ea typeface="Times New Roman" pitchFamily="18" charset="0"/>
              </a:rPr>
              <a:t> it </a:t>
            </a:r>
            <a:r>
              <a:rPr altLang="en-US" b="1" sz="3000" lang="en-US">
                <a:solidFill>
                  <a:srgbClr val="FF0000"/>
                </a:solidFill>
                <a:latin typeface="Times New Roman" pitchFamily="18" charset="0"/>
                <a:ea typeface="Times New Roman" pitchFamily="18" charset="0"/>
              </a:rPr>
              <a:t>can be unfair and unproductive</a:t>
            </a:r>
            <a:r>
              <a:rPr altLang="en-US" b="1" sz="3000" lang="en-US">
                <a:latin typeface="Times New Roman" pitchFamily="18" charset="0"/>
                <a:ea typeface="Times New Roman" pitchFamily="18" charset="0"/>
              </a:rPr>
              <a:t> </a:t>
            </a:r>
            <a:r>
              <a:rPr altLang="en-US" b="1" sz="3000" lang="en-US">
                <a:solidFill>
                  <a:srgbClr val="002060"/>
                </a:solidFill>
                <a:latin typeface="Cooper Black" pitchFamily="18" charset="0"/>
                <a:ea typeface="Times New Roman" pitchFamily="18" charset="0"/>
              </a:rPr>
              <a:t>if the managers’ evaluation is incorrect. </a:t>
            </a:r>
          </a:p>
          <a:p>
            <a:pPr eaLnBrk="1" hangingPunct="1" latinLnBrk="1" lvl="0">
              <a:lnSpc>
                <a:spcPct val="80000"/>
              </a:lnSpc>
              <a:buNone/>
            </a:pPr>
            <a:r>
              <a:rPr altLang="en-US" b="1" sz="3000" lang="en-US">
                <a:solidFill>
                  <a:srgbClr val="FF0000"/>
                </a:solidFill>
                <a:latin typeface="Times New Roman" pitchFamily="18" charset="0"/>
                <a:ea typeface="Times New Roman" pitchFamily="18" charset="0"/>
              </a:rPr>
              <a:t>This style can work well in the following situations: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with </a:t>
            </a:r>
            <a:r>
              <a:rPr altLang="en-US" b="1" sz="3000" lang="en-US">
                <a:solidFill>
                  <a:srgbClr val="0070C0"/>
                </a:solidFill>
                <a:latin typeface="Times New Roman" pitchFamily="18" charset="0"/>
                <a:ea typeface="Times New Roman" pitchFamily="18" charset="0"/>
              </a:rPr>
              <a:t>inexperienced employees </a:t>
            </a:r>
            <a:r>
              <a:rPr altLang="en-US" b="1" sz="3000" lang="en-US">
                <a:latin typeface="Times New Roman" pitchFamily="18" charset="0"/>
                <a:ea typeface="Times New Roman" pitchFamily="18" charset="0"/>
              </a:rPr>
              <a:t>who are </a:t>
            </a:r>
            <a:r>
              <a:rPr altLang="en-US" b="1" sz="3000" lang="en-US">
                <a:solidFill>
                  <a:srgbClr val="7030A0"/>
                </a:solidFill>
                <a:latin typeface="Times New Roman" pitchFamily="18" charset="0"/>
                <a:ea typeface="Times New Roman" pitchFamily="18" charset="0"/>
              </a:rPr>
              <a:t>unable to evaluate </a:t>
            </a:r>
            <a:r>
              <a:rPr altLang="en-US" b="1" sz="3000" lang="en-US">
                <a:solidFill>
                  <a:srgbClr val="7030A0"/>
                </a:solidFill>
                <a:latin typeface="Times New Roman" pitchFamily="18" charset="0"/>
                <a:ea typeface="Times New Roman" pitchFamily="18" charset="0"/>
              </a:rPr>
              <a:t>themselves.</a:t>
            </a:r>
            <a:r>
              <a:rPr altLang="en-US" b="1" sz="3000" lang="en-US">
                <a:latin typeface="Times New Roman" pitchFamily="18" charset="0"/>
                <a:ea typeface="Times New Roman" pitchFamily="18" charset="0"/>
              </a:rPr>
              <a:t>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with employees </a:t>
            </a:r>
            <a:r>
              <a:rPr altLang="en-US" b="1" sz="3000" lang="en-US">
                <a:latin typeface="Cooper Black" pitchFamily="18" charset="0"/>
                <a:ea typeface="Times New Roman" pitchFamily="18" charset="0"/>
              </a:rPr>
              <a:t>who are very loyal to the organization </a:t>
            </a:r>
            <a:r>
              <a:rPr altLang="en-US" b="1" sz="3000" lang="en-US">
                <a:latin typeface="Cooper Black" pitchFamily="18" charset="0"/>
                <a:ea typeface="Times New Roman" pitchFamily="18" charset="0"/>
              </a:rPr>
              <a:t>.</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with employees </a:t>
            </a:r>
            <a:r>
              <a:rPr altLang="en-US" b="1" sz="3000" lang="en-US">
                <a:solidFill>
                  <a:srgbClr val="FF0000"/>
                </a:solidFill>
                <a:latin typeface="Times New Roman" pitchFamily="18" charset="0"/>
                <a:ea typeface="Times New Roman" pitchFamily="18" charset="0"/>
              </a:rPr>
              <a:t>who are not willing to evaluate themselves</a:t>
            </a:r>
            <a:r>
              <a:rPr altLang="en-US" b="1" sz="3000" lang="en-US">
                <a:latin typeface="Times New Roman" pitchFamily="18" charset="0"/>
                <a:ea typeface="Times New Roman" pitchFamily="18" charset="0"/>
              </a:rPr>
              <a:t> and </a:t>
            </a:r>
            <a:r>
              <a:rPr altLang="en-US" b="1" sz="3000" lang="en-US">
                <a:solidFill>
                  <a:srgbClr val="0070C0"/>
                </a:solidFill>
                <a:latin typeface="Times New Roman" pitchFamily="18" charset="0"/>
                <a:ea typeface="Times New Roman" pitchFamily="18" charset="0"/>
              </a:rPr>
              <a:t>who appreciate direction</a:t>
            </a:r>
            <a:r>
              <a:rPr altLang="en-US" b="1" sz="3000" lang="en-US">
                <a:latin typeface="Times New Roman" pitchFamily="18" charset="0"/>
                <a:ea typeface="Times New Roman" pitchFamily="18" charset="0"/>
              </a:rPr>
              <a:t>.  </a:t>
            </a:r>
            <a:r>
              <a:rPr altLang="en-US" b="1" sz="3000" i="1" lang="en-US">
                <a:latin typeface="Times New Roman" pitchFamily="18" charset="0"/>
                <a:ea typeface="Times New Roman" pitchFamily="18" charset="0"/>
              </a:rPr>
              <a:t> </a:t>
            </a:r>
          </a:p>
        </p:txBody>
      </p:sp>
      <p:sp>
        <p:nvSpPr>
          <p:cNvPr id="104920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177</a:t>
            </a:fld>
            <a:endParaRPr altLang="en-US" sz="1200" lang="en-US">
              <a:solidFill>
                <a:srgbClr val="898989"/>
              </a:solidFill>
            </a:endParaRP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showMasterSp="1">
  <p:cSld>
    <p:spTree>
      <p:nvGrpSpPr>
        <p:cNvPr id="616" name=""/>
        <p:cNvGrpSpPr/>
        <p:nvPr/>
      </p:nvGrpSpPr>
      <p:grpSpPr>
        <a:xfrm rot="0">
          <a:off x="0" y="0"/>
          <a:ext cx="0" cy="0"/>
          <a:chOff x="0" y="0"/>
          <a:chExt cx="0" cy="0"/>
        </a:xfrm>
      </p:grpSpPr>
      <p:sp>
        <p:nvSpPr>
          <p:cNvPr id="1049204" name=""/>
          <p:cNvSpPr/>
          <p:nvPr>
            <p:ph type="title" sz="full" idx="0"/>
          </p:nvPr>
        </p:nvSpPr>
        <p:spPr>
          <a:xfrm rot="0">
            <a:off x="76200" y="76200"/>
            <a:ext cx="89154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br/>
            <a:r>
              <a:rPr altLang="en-US" b="1" sz="4000" lang="en-US">
                <a:latin typeface="Cooper Black" pitchFamily="18" charset="0"/>
              </a:rPr>
              <a:t>Tell </a:t>
            </a:r>
            <a:r>
              <a:rPr altLang="en-US" b="1" sz="4000" lang="en-US">
                <a:latin typeface="Cooper Black" pitchFamily="18" charset="0"/>
              </a:rPr>
              <a:t>and listen (listen and tell</a:t>
            </a:r>
            <a:r>
              <a:rPr altLang="en-US" b="1" sz="4000" lang="en-US">
                <a:latin typeface="Cooper Black" pitchFamily="18" charset="0"/>
              </a:rPr>
              <a:t>)</a:t>
            </a:r>
            <a:br/>
            <a:br/>
            <a:endParaRPr altLang="en-US" sz="4000" lang="en-US"/>
          </a:p>
        </p:txBody>
      </p:sp>
      <p:sp>
        <p:nvSpPr>
          <p:cNvPr id="1049205" name=""/>
          <p:cNvSpPr/>
          <p:nvPr>
            <p:ph sz="full" idx="1"/>
          </p:nvPr>
        </p:nvSpPr>
        <p:spPr>
          <a:xfrm rot="0">
            <a:off x="152400" y="838200"/>
            <a:ext cx="89154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lang="en-US">
                <a:latin typeface="Times New Roman" pitchFamily="18" charset="0"/>
                <a:ea typeface="Times New Roman" pitchFamily="18" charset="0"/>
              </a:rPr>
              <a:t>Here </a:t>
            </a:r>
            <a:r>
              <a:rPr altLang="en-US" b="1" lang="en-US">
                <a:latin typeface="Times New Roman" pitchFamily="18" charset="0"/>
                <a:ea typeface="Times New Roman" pitchFamily="18" charset="0"/>
              </a:rPr>
              <a:t>manager is </a:t>
            </a:r>
            <a:r>
              <a:rPr altLang="en-US" b="1" lang="en-US">
                <a:solidFill>
                  <a:srgbClr val="0070C0"/>
                </a:solidFill>
                <a:latin typeface="Times New Roman" pitchFamily="18" charset="0"/>
                <a:ea typeface="Times New Roman" pitchFamily="18" charset="0"/>
              </a:rPr>
              <a:t>willingness to hear the employees’ point of view. </a:t>
            </a:r>
          </a:p>
          <a:p>
            <a:pPr eaLnBrk="1" hangingPunct="1" latinLnBrk="1" lvl="0">
              <a:buFont typeface="Wingdings" pitchFamily="2" charset="2"/>
              <a:buChar char="ü"/>
            </a:pPr>
            <a:r>
              <a:rPr altLang="en-US" b="1" lang="en-US">
                <a:latin typeface="Times New Roman" pitchFamily="18" charset="0"/>
                <a:ea typeface="Times New Roman" pitchFamily="18" charset="0"/>
              </a:rPr>
              <a:t>Manager </a:t>
            </a:r>
            <a:r>
              <a:rPr altLang="en-US" b="1" lang="en-US">
                <a:solidFill>
                  <a:srgbClr val="FF0000"/>
                </a:solidFill>
                <a:latin typeface="Times New Roman" pitchFamily="18" charset="0"/>
                <a:ea typeface="Times New Roman" pitchFamily="18" charset="0"/>
              </a:rPr>
              <a:t>offers his/her assessment</a:t>
            </a:r>
            <a:r>
              <a:rPr altLang="en-US" b="1" lang="en-US">
                <a:latin typeface="Times New Roman" pitchFamily="18" charset="0"/>
                <a:ea typeface="Times New Roman" pitchFamily="18" charset="0"/>
              </a:rPr>
              <a:t> and </a:t>
            </a:r>
            <a:r>
              <a:rPr altLang="en-US" b="1" lang="en-US">
                <a:solidFill>
                  <a:srgbClr val="0070C0"/>
                </a:solidFill>
                <a:latin typeface="Times New Roman" pitchFamily="18" charset="0"/>
                <a:ea typeface="Times New Roman" pitchFamily="18" charset="0"/>
              </a:rPr>
              <a:t>lets the subordinate react to it, </a:t>
            </a:r>
            <a:r>
              <a:rPr altLang="en-US" b="1" lang="en-US">
                <a:latin typeface="Times New Roman" pitchFamily="18" charset="0"/>
                <a:ea typeface="Times New Roman" pitchFamily="18" charset="0"/>
              </a:rPr>
              <a:t>also manager </a:t>
            </a:r>
            <a:r>
              <a:rPr altLang="en-US" b="1" lang="en-US">
                <a:solidFill>
                  <a:srgbClr val="C00000"/>
                </a:solidFill>
                <a:latin typeface="Times New Roman" pitchFamily="18" charset="0"/>
                <a:ea typeface="Times New Roman" pitchFamily="18" charset="0"/>
              </a:rPr>
              <a:t>identifying future goals for the employee.</a:t>
            </a:r>
          </a:p>
          <a:p>
            <a:pPr eaLnBrk="1" hangingPunct="1" latinLnBrk="1" lvl="0">
              <a:buFont typeface="Wingdings" pitchFamily="2" charset="2"/>
              <a:buChar char="ü"/>
            </a:pPr>
            <a:r>
              <a:rPr altLang="en-US" b="1" lang="en-US">
                <a:latin typeface="Times New Roman" pitchFamily="18" charset="0"/>
                <a:ea typeface="Times New Roman" pitchFamily="18" charset="0"/>
              </a:rPr>
              <a:t>Approach could be </a:t>
            </a:r>
            <a:r>
              <a:rPr altLang="en-US" b="1" lang="en-US">
                <a:latin typeface="Cooper Black" pitchFamily="18" charset="0"/>
                <a:ea typeface="Times New Roman" pitchFamily="18" charset="0"/>
              </a:rPr>
              <a:t>basically persuasive</a:t>
            </a:r>
            <a:r>
              <a:rPr altLang="en-US" b="1" lang="en-US">
                <a:latin typeface="Times New Roman" pitchFamily="18" charset="0"/>
                <a:ea typeface="Times New Roman" pitchFamily="18" charset="0"/>
              </a:rPr>
              <a:t>; </a:t>
            </a:r>
            <a:r>
              <a:rPr altLang="en-US" b="1" lang="en-US">
                <a:solidFill>
                  <a:srgbClr val="7030A0"/>
                </a:solidFill>
                <a:latin typeface="Times New Roman" pitchFamily="18" charset="0"/>
                <a:ea typeface="Times New Roman" pitchFamily="18" charset="0"/>
              </a:rPr>
              <a:t>there is no guarantee that the subordinates comment will change </a:t>
            </a:r>
            <a:r>
              <a:rPr altLang="en-US" b="1" lang="en-US">
                <a:latin typeface="Times New Roman" pitchFamily="18" charset="0"/>
                <a:ea typeface="Times New Roman" pitchFamily="18" charset="0"/>
              </a:rPr>
              <a:t>the </a:t>
            </a:r>
            <a:r>
              <a:rPr altLang="en-US" b="1" lang="en-US">
                <a:latin typeface="Cooper Black" pitchFamily="18" charset="0"/>
                <a:ea typeface="Times New Roman" pitchFamily="18" charset="0"/>
              </a:rPr>
              <a:t>managers’ ideas</a:t>
            </a:r>
            <a:r>
              <a:rPr altLang="en-US" b="1" lang="en-US">
                <a:latin typeface="Times New Roman" pitchFamily="18" charset="0"/>
                <a:ea typeface="Times New Roman" pitchFamily="18" charset="0"/>
              </a:rPr>
              <a:t>.</a:t>
            </a:r>
          </a:p>
          <a:p>
            <a:pPr algn="ctr" eaLnBrk="1" hangingPunct="1" latinLnBrk="1" lvl="0">
              <a:buNone/>
            </a:pPr>
            <a:endParaRPr altLang="en-US" sz="4800" lang="en-US">
              <a:latin typeface="Times New Roman" pitchFamily="18" charset="0"/>
              <a:ea typeface="Times New Roman" pitchFamily="18" charset="0"/>
            </a:endParaRPr>
          </a:p>
        </p:txBody>
      </p:sp>
      <p:sp>
        <p:nvSpPr>
          <p:cNvPr id="104920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178</a:t>
            </a:fld>
            <a:endParaRPr altLang="en-US" sz="1200" lang="en-US">
              <a:solidFill>
                <a:srgbClr val="898989"/>
              </a:solidFill>
            </a:endParaRP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showMasterSp="1">
  <p:cSld>
    <p:spTree>
      <p:nvGrpSpPr>
        <p:cNvPr id="617" name=""/>
        <p:cNvGrpSpPr/>
        <p:nvPr/>
      </p:nvGrpSpPr>
      <p:grpSpPr>
        <a:xfrm rot="0">
          <a:off x="0" y="0"/>
          <a:ext cx="0" cy="0"/>
          <a:chOff x="0" y="0"/>
          <a:chExt cx="0" cy="0"/>
        </a:xfrm>
      </p:grpSpPr>
      <p:sp>
        <p:nvSpPr>
          <p:cNvPr id="1049207" name=""/>
          <p:cNvSpPr/>
          <p:nvPr>
            <p:ph type="title" sz="full" idx="0"/>
          </p:nvPr>
        </p:nvSpPr>
        <p:spPr>
          <a:xfrm rot="0">
            <a:off x="228600" y="152400"/>
            <a:ext cx="8686800" cy="762000"/>
          </a:xfrm>
          <a:prstGeom prst="rect"/>
          <a:gradFill rotWithShape="1">
            <a:gsLst>
              <a:gs pos="0">
                <a:srgbClr val="5A7A08">
                  <a:alpha val="100000"/>
                </a:srgbClr>
              </a:gs>
              <a:gs pos="0">
                <a:srgbClr val="5A7A08">
                  <a:alpha val="100000"/>
                </a:srgbClr>
              </a:gs>
              <a:gs pos="50000">
                <a:srgbClr val="83B111">
                  <a:alpha val="100000"/>
                </a:srgbClr>
              </a:gs>
              <a:gs pos="100000">
                <a:srgbClr val="9DD317">
                  <a:alpha val="100000"/>
                </a:srgbClr>
              </a:gs>
              <a:gs pos="100000">
                <a:srgbClr val="9DD317">
                  <a:alpha val="100000"/>
                </a:srgbClr>
              </a:gs>
            </a:gsLst>
            <a:lin ang="27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lang="en-US"/>
          </a:p>
        </p:txBody>
      </p:sp>
      <p:sp>
        <p:nvSpPr>
          <p:cNvPr id="104920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179</a:t>
            </a:fld>
            <a:endParaRPr altLang="en-US" sz="1200" lang="en-US">
              <a:solidFill>
                <a:srgbClr val="898989"/>
              </a:solidFill>
            </a:endParaRPr>
          </a:p>
        </p:txBody>
      </p:sp>
      <p:sp>
        <p:nvSpPr>
          <p:cNvPr id="1049209" name=""/>
          <p:cNvSpPr/>
          <p:nvPr>
            <p:ph sz="full" idx="1"/>
          </p:nvPr>
        </p:nvSpPr>
        <p:spPr>
          <a:xfrm rot="0">
            <a:off x="76200" y="990600"/>
            <a:ext cx="89154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Cooper Black" pitchFamily="18" charset="0"/>
                <a:ea typeface="Times New Roman" pitchFamily="18" charset="0"/>
              </a:rPr>
              <a:t>This approach has three advantages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It makes the </a:t>
            </a:r>
            <a:r>
              <a:rPr altLang="en-US" b="1" lang="en-US">
                <a:solidFill>
                  <a:srgbClr val="FF0000"/>
                </a:solidFill>
                <a:latin typeface="Times New Roman" pitchFamily="18" charset="0"/>
                <a:ea typeface="Times New Roman" pitchFamily="18" charset="0"/>
              </a:rPr>
              <a:t>subordinate’s contribution more </a:t>
            </a:r>
            <a:r>
              <a:rPr altLang="en-US" b="1" lang="en-US">
                <a:solidFill>
                  <a:srgbClr val="0070C0"/>
                </a:solidFill>
                <a:latin typeface="Times New Roman" pitchFamily="18" charset="0"/>
                <a:ea typeface="Times New Roman" pitchFamily="18" charset="0"/>
              </a:rPr>
              <a:t>than just a defensive reaction to the manager’s evaluation.</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Let’s the </a:t>
            </a:r>
            <a:r>
              <a:rPr altLang="en-US" b="1" lang="en-US">
                <a:solidFill>
                  <a:srgbClr val="FF0000"/>
                </a:solidFill>
                <a:latin typeface="Times New Roman" pitchFamily="18" charset="0"/>
                <a:ea typeface="Times New Roman" pitchFamily="18" charset="0"/>
              </a:rPr>
              <a:t>manager adjust the evaluation</a:t>
            </a:r>
            <a:r>
              <a:rPr altLang="en-US" b="1" lang="en-US">
                <a:latin typeface="Times New Roman" pitchFamily="18" charset="0"/>
                <a:ea typeface="Times New Roman" pitchFamily="18" charset="0"/>
              </a:rPr>
              <a:t>.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It let the employee </a:t>
            </a:r>
            <a:r>
              <a:rPr altLang="en-US" b="1" lang="en-US">
                <a:solidFill>
                  <a:srgbClr val="7030A0"/>
                </a:solidFill>
                <a:latin typeface="Times New Roman" pitchFamily="18" charset="0"/>
                <a:ea typeface="Times New Roman" pitchFamily="18" charset="0"/>
              </a:rPr>
              <a:t>knows his/her own strengths and weaknesses.</a:t>
            </a:r>
          </a:p>
          <a:p>
            <a:pPr eaLnBrk="1" hangingPunct="1" indent="0" latinLnBrk="1" lvl="0" marL="0"/>
            <a:endParaRPr altLang="en-US" lang="en-US"/>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showMasterSp="1">
  <p:cSld>
    <p:spTree>
      <p:nvGrpSpPr>
        <p:cNvPr id="618" name=""/>
        <p:cNvGrpSpPr/>
        <p:nvPr/>
      </p:nvGrpSpPr>
      <p:grpSpPr>
        <a:xfrm rot="0">
          <a:off x="0" y="0"/>
          <a:ext cx="0" cy="0"/>
          <a:chOff x="0" y="0"/>
          <a:chExt cx="0" cy="0"/>
        </a:xfrm>
      </p:grpSpPr>
      <p:sp>
        <p:nvSpPr>
          <p:cNvPr id="1049210" name=""/>
          <p:cNvSpPr/>
          <p:nvPr>
            <p:ph type="title" sz="full" idx="0"/>
          </p:nvPr>
        </p:nvSpPr>
        <p:spPr>
          <a:xfrm rot="0">
            <a:off x="228600" y="152400"/>
            <a:ext cx="86868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lang="en-US">
                <a:latin typeface="Cooper Black" pitchFamily="18" charset="0"/>
              </a:rPr>
              <a:t>Problem solving</a:t>
            </a:r>
            <a:br/>
            <a:br/>
            <a:endParaRPr altLang="en-US" sz="4000" lang="en-US"/>
          </a:p>
        </p:txBody>
      </p:sp>
      <p:grpSp>
        <p:nvGrpSpPr>
          <p:cNvPr id="619" name=""/>
          <p:cNvGrpSpPr/>
          <p:nvPr/>
        </p:nvGrpSpPr>
        <p:grpSpPr>
          <a:xfrm rot="0">
            <a:off x="231775" y="993775"/>
            <a:ext cx="8686800" cy="5205412"/>
            <a:chOff x="146" y="626"/>
            <a:chExt cx="5472" cy="3279"/>
          </a:xfrm>
        </p:grpSpPr>
        <p:pic>
          <p:nvPicPr>
            <p:cNvPr id="2097159" name=""/>
            <p:cNvPicPr>
              <a:picLocks/>
            </p:cNvPicPr>
            <p:nvPr/>
          </p:nvPicPr>
          <p:blipFill>
            <a:blip xmlns:r="http://schemas.openxmlformats.org/officeDocument/2006/relationships" r:embed="rId1"/>
            <a:srcRect l="0" t="0" r="0" b="0"/>
            <a:stretch>
              <a:fillRect/>
            </a:stretch>
          </p:blipFill>
          <p:spPr>
            <a:xfrm rot="0">
              <a:off x="146" y="626"/>
              <a:ext cx="5472" cy="3279"/>
            </a:xfrm>
            <a:prstGeom prst="rect"/>
            <a:noFill/>
            <a:ln>
              <a:noFill/>
            </a:ln>
          </p:spPr>
        </p:pic>
        <p:sp>
          <p:nvSpPr>
            <p:cNvPr id="1049211" name=""/>
            <p:cNvSpPr txBox="1"/>
            <p:nvPr/>
          </p:nvSpPr>
          <p:spPr>
            <a:xfrm rot="0">
              <a:off x="144" y="624"/>
              <a:ext cx="5472" cy="3283"/>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eaLnBrk="1" hangingPunct="1" indent="-342900" latinLnBrk="1" lvl="0" marL="342900">
                <a:lnSpc>
                  <a:spcPct val="90000"/>
                </a:lnSpc>
                <a:spcBef>
                  <a:spcPct val="20000"/>
                </a:spcBef>
                <a:buChar char="•"/>
              </a:pPr>
              <a:r>
                <a:rPr altLang="en-US" b="1" sz="3200" lang="en-US">
                  <a:latin typeface="Times New Roman" pitchFamily="18" charset="0"/>
                  <a:ea typeface="Times New Roman" pitchFamily="18" charset="0"/>
                </a:rPr>
                <a:t>Involves </a:t>
              </a:r>
              <a:r>
                <a:rPr altLang="en-US" b="1" sz="3200" lang="en-US">
                  <a:latin typeface="Times New Roman" pitchFamily="18" charset="0"/>
                  <a:ea typeface="Times New Roman" pitchFamily="18" charset="0"/>
                </a:rPr>
                <a:t>the </a:t>
              </a:r>
              <a:r>
                <a:rPr altLang="en-US" b="1" sz="3200" lang="en-US">
                  <a:solidFill>
                    <a:srgbClr val="FF0000"/>
                  </a:solidFill>
                  <a:latin typeface="Times New Roman" pitchFamily="18" charset="0"/>
                  <a:ea typeface="Times New Roman" pitchFamily="18" charset="0"/>
                </a:rPr>
                <a:t>employee to a greater degree than others approaches. </a:t>
              </a:r>
            </a:p>
            <a:p>
              <a:pPr eaLnBrk="1" hangingPunct="1" indent="-342900" latinLnBrk="1" lvl="0" marL="342900">
                <a:lnSpc>
                  <a:spcPct val="90000"/>
                </a:lnSpc>
                <a:spcBef>
                  <a:spcPct val="20000"/>
                </a:spcBef>
                <a:buChar char="•"/>
              </a:pPr>
              <a:r>
                <a:rPr altLang="en-US" b="1" sz="3200" lang="en-US">
                  <a:latin typeface="Times New Roman" pitchFamily="18" charset="0"/>
                  <a:ea typeface="Times New Roman" pitchFamily="18" charset="0"/>
                </a:rPr>
                <a:t>Manager and the employee </a:t>
              </a:r>
              <a:r>
                <a:rPr altLang="en-US" b="1" sz="3200" lang="en-US">
                  <a:solidFill>
                    <a:srgbClr val="0070C0"/>
                  </a:solidFill>
                  <a:latin typeface="Times New Roman" pitchFamily="18" charset="0"/>
                  <a:ea typeface="Times New Roman" pitchFamily="18" charset="0"/>
                </a:rPr>
                <a:t>define areas of concern </a:t>
              </a:r>
              <a:r>
                <a:rPr altLang="en-US" b="1" sz="3200" lang="en-US">
                  <a:latin typeface="Times New Roman" pitchFamily="18" charset="0"/>
                  <a:ea typeface="Times New Roman" pitchFamily="18" charset="0"/>
                </a:rPr>
                <a:t>and to </a:t>
              </a:r>
              <a:r>
                <a:rPr altLang="en-US" b="1" sz="3200" lang="en-US">
                  <a:solidFill>
                    <a:srgbClr val="C00000"/>
                  </a:solidFill>
                  <a:latin typeface="Times New Roman" pitchFamily="18" charset="0"/>
                  <a:ea typeface="Times New Roman" pitchFamily="18" charset="0"/>
                </a:rPr>
                <a:t>develop appropriate </a:t>
              </a:r>
              <a:r>
                <a:rPr altLang="en-US" b="1" sz="3200" lang="en-US">
                  <a:solidFill>
                    <a:srgbClr val="C00000"/>
                  </a:solidFill>
                  <a:latin typeface="Times New Roman" pitchFamily="18" charset="0"/>
                  <a:ea typeface="Times New Roman" pitchFamily="18" charset="0"/>
                </a:rPr>
                <a:t>solutions</a:t>
              </a:r>
              <a:r>
                <a:rPr altLang="en-US" b="1" sz="3200" lang="en-US">
                  <a:latin typeface="Times New Roman" pitchFamily="18" charset="0"/>
                  <a:ea typeface="Times New Roman" pitchFamily="18" charset="0"/>
                </a:rPr>
                <a:t>.</a:t>
              </a:r>
            </a:p>
            <a:p>
              <a:pPr eaLnBrk="1" hangingPunct="1" indent="-342900" latinLnBrk="1" lvl="0" marL="342900">
                <a:lnSpc>
                  <a:spcPct val="90000"/>
                </a:lnSpc>
                <a:spcBef>
                  <a:spcPct val="20000"/>
                </a:spcBef>
                <a:buChar char="•"/>
              </a:pPr>
              <a:r>
                <a:rPr altLang="en-US" b="1" sz="3200" lang="en-US">
                  <a:latin typeface="Times New Roman" pitchFamily="18" charset="0"/>
                  <a:ea typeface="Times New Roman" pitchFamily="18" charset="0"/>
                </a:rPr>
                <a:t>Makes </a:t>
              </a:r>
              <a:r>
                <a:rPr altLang="en-US" b="1" sz="3200" lang="en-US">
                  <a:latin typeface="Times New Roman" pitchFamily="18" charset="0"/>
                  <a:ea typeface="Times New Roman" pitchFamily="18" charset="0"/>
                </a:rPr>
                <a:t>the manager </a:t>
              </a:r>
              <a:r>
                <a:rPr altLang="en-US" b="1" sz="3200" lang="en-US">
                  <a:solidFill>
                    <a:srgbClr val="00B0F0"/>
                  </a:solidFill>
                  <a:latin typeface="Times New Roman" pitchFamily="18" charset="0"/>
                  <a:ea typeface="Times New Roman" pitchFamily="18" charset="0"/>
                </a:rPr>
                <a:t>less of a judge and more of a helper</a:t>
              </a:r>
              <a:r>
                <a:rPr altLang="en-US" b="1" sz="3200" lang="en-US">
                  <a:latin typeface="Times New Roman" pitchFamily="18" charset="0"/>
                  <a:ea typeface="Times New Roman" pitchFamily="18" charset="0"/>
                </a:rPr>
                <a:t>.</a:t>
              </a:r>
            </a:p>
            <a:p>
              <a:pPr eaLnBrk="1" hangingPunct="1" indent="-342900" latinLnBrk="1" lvl="0" marL="342900">
                <a:lnSpc>
                  <a:spcPct val="90000"/>
                </a:lnSpc>
                <a:spcBef>
                  <a:spcPct val="20000"/>
                </a:spcBef>
                <a:buChar char="•"/>
              </a:pPr>
              <a:r>
                <a:rPr altLang="en-US" b="1" sz="3200" lang="en-US">
                  <a:latin typeface="Times New Roman" pitchFamily="18" charset="0"/>
                  <a:ea typeface="Times New Roman" pitchFamily="18" charset="0"/>
                </a:rPr>
                <a:t>leave both parties </a:t>
              </a:r>
              <a:r>
                <a:rPr altLang="en-US" b="1" sz="3200" lang="en-US">
                  <a:solidFill>
                    <a:srgbClr val="00B050"/>
                  </a:solidFill>
                  <a:latin typeface="Times New Roman" pitchFamily="18" charset="0"/>
                  <a:ea typeface="Times New Roman" pitchFamily="18" charset="0"/>
                </a:rPr>
                <a:t>satisfied </a:t>
              </a:r>
              <a:r>
                <a:rPr altLang="en-US" b="1" sz="3200" lang="en-US">
                  <a:solidFill>
                    <a:srgbClr val="00B050"/>
                  </a:solidFill>
                  <a:latin typeface="Times New Roman" pitchFamily="18" charset="0"/>
                  <a:ea typeface="Times New Roman" pitchFamily="18" charset="0"/>
                </a:rPr>
                <a:t>the </a:t>
              </a:r>
              <a:r>
                <a:rPr altLang="en-US" b="1" sz="3200" lang="en-US">
                  <a:solidFill>
                    <a:srgbClr val="00B050"/>
                  </a:solidFill>
                  <a:latin typeface="Times New Roman" pitchFamily="18" charset="0"/>
                  <a:ea typeface="Times New Roman" pitchFamily="18" charset="0"/>
                </a:rPr>
                <a:t>boss and </a:t>
              </a:r>
              <a:r>
                <a:rPr altLang="en-US" b="1" sz="3200" lang="en-US">
                  <a:solidFill>
                    <a:srgbClr val="00B050"/>
                  </a:solidFill>
                  <a:latin typeface="Times New Roman" pitchFamily="18" charset="0"/>
                  <a:ea typeface="Times New Roman" pitchFamily="18" charset="0"/>
                </a:rPr>
                <a:t>employee. </a:t>
              </a:r>
            </a:p>
            <a:p>
              <a:pPr eaLnBrk="1" hangingPunct="1" indent="-342900" latinLnBrk="1" lvl="0" marL="342900">
                <a:lnSpc>
                  <a:spcPct val="90000"/>
                </a:lnSpc>
                <a:spcBef>
                  <a:spcPct val="20000"/>
                </a:spcBef>
                <a:buChar char="•"/>
              </a:pPr>
              <a:r>
                <a:rPr altLang="en-US" b="1" sz="3200" lang="en-US">
                  <a:latin typeface="Times New Roman" pitchFamily="18" charset="0"/>
                  <a:ea typeface="Times New Roman" pitchFamily="18" charset="0"/>
                </a:rPr>
                <a:t>Boss and employee cooperate so that </a:t>
              </a:r>
              <a:r>
                <a:rPr altLang="en-US" b="1" sz="3200" lang="en-US">
                  <a:solidFill>
                    <a:srgbClr val="FF0000"/>
                  </a:solidFill>
                  <a:latin typeface="Times New Roman" pitchFamily="18" charset="0"/>
                  <a:ea typeface="Times New Roman" pitchFamily="18" charset="0"/>
                </a:rPr>
                <a:t>neither orders nor threats are necessary.</a:t>
              </a:r>
            </a:p>
            <a:p>
              <a:pPr eaLnBrk="1" hangingPunct="1" indent="-342900" latinLnBrk="1" lvl="0" marL="342900">
                <a:lnSpc>
                  <a:spcPct val="90000"/>
                </a:lnSpc>
                <a:spcBef>
                  <a:spcPct val="20000"/>
                </a:spcBef>
                <a:buNone/>
              </a:pPr>
              <a:endParaRPr altLang="en-US" sz="3200" lang="en-US">
                <a:latin typeface="Times New Roman" pitchFamily="18" charset="0"/>
                <a:ea typeface="Times New Roman" pitchFamily="18" charset="0"/>
              </a:endParaRPr>
            </a:p>
          </p:txBody>
        </p:sp>
      </p:grpSp>
      <p:sp>
        <p:nvSpPr>
          <p:cNvPr id="104921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180</a:t>
            </a:fld>
            <a:endParaRPr altLang="en-US" sz="1200" lang="en-US">
              <a:solidFill>
                <a:srgbClr val="898989"/>
              </a:solidFil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showMasterSp="1">
  <p:cSld>
    <p:spTree>
      <p:nvGrpSpPr>
        <p:cNvPr id="620" name=""/>
        <p:cNvGrpSpPr/>
        <p:nvPr/>
      </p:nvGrpSpPr>
      <p:grpSpPr>
        <a:xfrm rot="0">
          <a:off x="0" y="0"/>
          <a:ext cx="0" cy="0"/>
          <a:chOff x="0" y="0"/>
          <a:chExt cx="0" cy="0"/>
        </a:xfrm>
      </p:grpSpPr>
      <p:sp>
        <p:nvSpPr>
          <p:cNvPr id="1049213" name=""/>
          <p:cNvSpPr/>
          <p:nvPr>
            <p:ph type="title" sz="full" idx="0"/>
          </p:nvPr>
        </p:nvSpPr>
        <p:spPr>
          <a:xfrm rot="0">
            <a:off x="228600" y="76200"/>
            <a:ext cx="86868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indent="-342900" latinLnBrk="1" lvl="0" marL="342900"/>
            <a:br/>
            <a:br/>
            <a:r>
              <a:rPr altLang="en-US" b="1" sz="3600" lang="en-US">
                <a:latin typeface="Cooper Black" pitchFamily="18" charset="0"/>
              </a:rPr>
              <a:t>6.4.2.3. GRIEVANCE INTERVIEW</a:t>
            </a:r>
            <a:br/>
            <a:br/>
            <a:r>
              <a:rPr altLang="en-US" sz="4000" lang="en-US"/>
              <a:t> </a:t>
            </a:r>
          </a:p>
        </p:txBody>
      </p:sp>
      <p:sp>
        <p:nvSpPr>
          <p:cNvPr id="1049214" name=""/>
          <p:cNvSpPr/>
          <p:nvPr>
            <p:ph sz="full" idx="1"/>
          </p:nvPr>
        </p:nvSpPr>
        <p:spPr>
          <a:xfrm rot="0">
            <a:off x="76200" y="1066800"/>
            <a:ext cx="89916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lang="en-US">
                <a:latin typeface="Times New Roman" pitchFamily="18" charset="0"/>
                <a:ea typeface="Times New Roman" pitchFamily="18" charset="0"/>
              </a:rPr>
              <a:t>The </a:t>
            </a:r>
            <a:r>
              <a:rPr altLang="en-US" b="1" lang="en-US">
                <a:latin typeface="Times New Roman" pitchFamily="18" charset="0"/>
                <a:ea typeface="Times New Roman" pitchFamily="18" charset="0"/>
              </a:rPr>
              <a:t>grievance interview is </a:t>
            </a:r>
            <a:r>
              <a:rPr altLang="en-US" b="1" lang="en-US">
                <a:solidFill>
                  <a:srgbClr val="FF0000"/>
                </a:solidFill>
                <a:latin typeface="Times New Roman" pitchFamily="18" charset="0"/>
                <a:ea typeface="Times New Roman" pitchFamily="18" charset="0"/>
              </a:rPr>
              <a:t>one-to-one encounter involving conflict and its resolution.</a:t>
            </a:r>
          </a:p>
          <a:p>
            <a:pPr eaLnBrk="1" hangingPunct="1" latinLnBrk="1" lvl="0">
              <a:buFont typeface="Wingdings" pitchFamily="2" charset="2"/>
              <a:buChar char="ü"/>
            </a:pPr>
            <a:r>
              <a:rPr altLang="en-US" b="1" lang="en-US">
                <a:solidFill>
                  <a:srgbClr val="0070C0"/>
                </a:solidFill>
                <a:latin typeface="Times New Roman" pitchFamily="18" charset="0"/>
                <a:ea typeface="Times New Roman" pitchFamily="18" charset="0"/>
              </a:rPr>
              <a:t>Situations leading </a:t>
            </a:r>
            <a:r>
              <a:rPr altLang="en-US" b="1" lang="en-US">
                <a:latin typeface="Times New Roman" pitchFamily="18" charset="0"/>
                <a:ea typeface="Times New Roman" pitchFamily="18" charset="0"/>
              </a:rPr>
              <a:t>to grievance interviews are </a:t>
            </a:r>
            <a:r>
              <a:rPr altLang="en-US" b="1" lang="en-US">
                <a:solidFill>
                  <a:srgbClr val="FF0000"/>
                </a:solidFill>
                <a:latin typeface="Times New Roman" pitchFamily="18" charset="0"/>
                <a:ea typeface="Times New Roman" pitchFamily="18" charset="0"/>
              </a:rPr>
              <a:t>conflict on wage, working hour, </a:t>
            </a:r>
            <a:r>
              <a:rPr altLang="en-US" b="1" lang="en-US">
                <a:latin typeface="Times New Roman" pitchFamily="18" charset="0"/>
                <a:ea typeface="Times New Roman" pitchFamily="18" charset="0"/>
              </a:rPr>
              <a:t>etc. </a:t>
            </a:r>
          </a:p>
          <a:p>
            <a:pPr eaLnBrk="1" hangingPunct="1" latinLnBrk="1" lvl="0">
              <a:buFont typeface="Wingdings" pitchFamily="2" charset="2"/>
              <a:buChar char="ü"/>
            </a:pPr>
            <a:r>
              <a:rPr altLang="en-US" b="1" lang="en-US">
                <a:solidFill>
                  <a:srgbClr val="0070C0"/>
                </a:solidFill>
                <a:latin typeface="Times New Roman" pitchFamily="18" charset="0"/>
                <a:ea typeface="Times New Roman" pitchFamily="18" charset="0"/>
              </a:rPr>
              <a:t>Emotions often run at a much higher level </a:t>
            </a:r>
            <a:r>
              <a:rPr altLang="en-US" b="1" lang="en-US">
                <a:latin typeface="Times New Roman" pitchFamily="18" charset="0"/>
                <a:ea typeface="Times New Roman" pitchFamily="18" charset="0"/>
              </a:rPr>
              <a:t>than in the other type of interviews. </a:t>
            </a:r>
          </a:p>
          <a:p>
            <a:pPr eaLnBrk="1" hangingPunct="1" latinLnBrk="1" lvl="0">
              <a:buFont typeface="Wingdings" pitchFamily="2" charset="2"/>
              <a:buChar char="ü"/>
            </a:pPr>
            <a:r>
              <a:rPr altLang="en-US" b="1" lang="en-US">
                <a:latin typeface="Times New Roman" pitchFamily="18" charset="0"/>
                <a:ea typeface="Times New Roman" pitchFamily="18" charset="0"/>
              </a:rPr>
              <a:t>The grievance interview highly </a:t>
            </a:r>
            <a:r>
              <a:rPr altLang="en-US" b="1" lang="en-US">
                <a:solidFill>
                  <a:srgbClr val="FF0000"/>
                </a:solidFill>
                <a:latin typeface="Times New Roman" pitchFamily="18" charset="0"/>
                <a:ea typeface="Times New Roman" pitchFamily="18" charset="0"/>
              </a:rPr>
              <a:t>requires the interviewer to be a good listener and a problem solver. </a:t>
            </a:r>
          </a:p>
          <a:p>
            <a:pPr eaLnBrk="1" hangingPunct="1" latinLnBrk="1" lvl="0"/>
            <a:endParaRPr altLang="en-US" b="1" i="1" lang="en-US">
              <a:solidFill>
                <a:srgbClr val="002060"/>
              </a:solidFill>
            </a:endParaRPr>
          </a:p>
        </p:txBody>
      </p:sp>
      <p:sp>
        <p:nvSpPr>
          <p:cNvPr id="104921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181</a:t>
            </a:fld>
            <a:endParaRPr altLang="en-US" sz="1200" lang="en-US">
              <a:solidFill>
                <a:srgbClr val="898989"/>
              </a:solidFill>
            </a:endParaRP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showMasterSp="1">
  <p:cSld>
    <p:spTree>
      <p:nvGrpSpPr>
        <p:cNvPr id="621" name=""/>
        <p:cNvGrpSpPr/>
        <p:nvPr/>
      </p:nvGrpSpPr>
      <p:grpSpPr>
        <a:xfrm rot="0">
          <a:off x="0" y="0"/>
          <a:ext cx="0" cy="0"/>
          <a:chOff x="0" y="0"/>
          <a:chExt cx="0" cy="0"/>
        </a:xfrm>
      </p:grpSpPr>
      <p:sp>
        <p:nvSpPr>
          <p:cNvPr id="1049216" name=""/>
          <p:cNvSpPr/>
          <p:nvPr>
            <p:ph type="title" sz="full" idx="0"/>
          </p:nvPr>
        </p:nvSpPr>
        <p:spPr>
          <a:xfrm rot="0">
            <a:off x="76200" y="152400"/>
            <a:ext cx="89154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3200" lang="en-US">
                <a:latin typeface="Cooper Black" pitchFamily="18" charset="0"/>
              </a:rPr>
              <a:t>6.4.3</a:t>
            </a:r>
            <a:r>
              <a:rPr altLang="en-US" b="1" sz="3200" lang="en-US">
                <a:latin typeface="Cooper Black" pitchFamily="18" charset="0"/>
              </a:rPr>
              <a:t>. GENERAL GUIDELINES FOR EFFECTIVE EMPLOYMENT </a:t>
            </a:r>
            <a:r>
              <a:rPr altLang="en-US" b="1" sz="3200" lang="en-US">
                <a:latin typeface="Cooper Black" pitchFamily="18" charset="0"/>
              </a:rPr>
              <a:t>INTERVIEW</a:t>
            </a:r>
            <a:r>
              <a:rPr altLang="en-US" b="1" sz="3600" lang="en-US">
                <a:latin typeface="Cooper Black" pitchFamily="18" charset="0"/>
              </a:rPr>
              <a:t>.</a:t>
            </a:r>
            <a:br/>
            <a:br/>
            <a:endParaRPr altLang="en-US" sz="3600" lang="en-US"/>
          </a:p>
        </p:txBody>
      </p:sp>
      <p:sp>
        <p:nvSpPr>
          <p:cNvPr id="1049217" name=""/>
          <p:cNvSpPr/>
          <p:nvPr>
            <p:ph sz="full" idx="1"/>
          </p:nvPr>
        </p:nvSpPr>
        <p:spPr>
          <a:xfrm rot="0">
            <a:off x="228600" y="1143000"/>
            <a:ext cx="8686800" cy="5105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ü"/>
            </a:pPr>
            <a:r>
              <a:rPr altLang="en-US" b="1" lang="en-US">
                <a:latin typeface="Times New Roman" pitchFamily="18" charset="0"/>
                <a:ea typeface="Times New Roman" pitchFamily="18" charset="0"/>
              </a:rPr>
              <a:t>The </a:t>
            </a:r>
            <a:r>
              <a:rPr altLang="en-US" b="1" lang="en-US">
                <a:latin typeface="Times New Roman" pitchFamily="18" charset="0"/>
                <a:ea typeface="Times New Roman" pitchFamily="18" charset="0"/>
              </a:rPr>
              <a:t>effectiveness of an employment interview shall be examined </a:t>
            </a:r>
            <a:r>
              <a:rPr altLang="en-US" b="1" lang="en-US">
                <a:solidFill>
                  <a:srgbClr val="FF0000"/>
                </a:solidFill>
                <a:latin typeface="Times New Roman" pitchFamily="18" charset="0"/>
                <a:ea typeface="Times New Roman" pitchFamily="18" charset="0"/>
              </a:rPr>
              <a:t>from two sides: </a:t>
            </a:r>
            <a:r>
              <a:rPr altLang="en-US" b="1" lang="en-US">
                <a:latin typeface="Times New Roman" pitchFamily="18" charset="0"/>
                <a:ea typeface="Times New Roman" pitchFamily="18" charset="0"/>
              </a:rPr>
              <a:t> </a:t>
            </a:r>
          </a:p>
          <a:p>
            <a:pPr eaLnBrk="1" hangingPunct="1" latinLnBrk="1" lvl="0">
              <a:buFont typeface="Wingdings" pitchFamily="2" charset="2"/>
              <a:buChar char="ü"/>
            </a:pPr>
            <a:r>
              <a:rPr altLang="en-US" b="1" lang="en-US">
                <a:latin typeface="Times New Roman" pitchFamily="18" charset="0"/>
                <a:ea typeface="Times New Roman" pitchFamily="18" charset="0"/>
              </a:rPr>
              <a:t>Guidelines for the </a:t>
            </a:r>
            <a:r>
              <a:rPr altLang="en-US" b="1" lang="en-US">
                <a:latin typeface="Times New Roman" pitchFamily="18" charset="0"/>
                <a:ea typeface="Times New Roman" pitchFamily="18" charset="0"/>
              </a:rPr>
              <a:t>interviewer. </a:t>
            </a:r>
          </a:p>
          <a:p>
            <a:pPr eaLnBrk="1" hangingPunct="1" latinLnBrk="1" lvl="0">
              <a:buFont typeface="Wingdings" pitchFamily="2" charset="2"/>
              <a:buChar char="ü"/>
            </a:pPr>
            <a:r>
              <a:rPr altLang="en-US" b="1" lang="en-US">
                <a:latin typeface="Times New Roman" pitchFamily="18" charset="0"/>
                <a:ea typeface="Times New Roman" pitchFamily="18" charset="0"/>
              </a:rPr>
              <a:t>Guidelines for the </a:t>
            </a:r>
            <a:r>
              <a:rPr altLang="en-US" b="1" lang="en-US">
                <a:latin typeface="Times New Roman" pitchFamily="18" charset="0"/>
                <a:ea typeface="Times New Roman" pitchFamily="18" charset="0"/>
              </a:rPr>
              <a:t>interviewee.</a:t>
            </a:r>
          </a:p>
          <a:p>
            <a:pPr eaLnBrk="1" hangingPunct="1" indent="-274320" latinLnBrk="1" lvl="1" marL="457200">
              <a:buNone/>
            </a:pPr>
            <a:endParaRPr altLang="en-US" lang="en-US">
              <a:solidFill>
                <a:srgbClr val="0070C0"/>
              </a:solidFill>
            </a:endParaRPr>
          </a:p>
        </p:txBody>
      </p:sp>
      <p:sp>
        <p:nvSpPr>
          <p:cNvPr id="104921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182</a:t>
            </a:fld>
            <a:endParaRPr altLang="en-US" sz="1200" lang="en-US">
              <a:solidFill>
                <a:srgbClr val="898989"/>
              </a:solidFill>
            </a:endParaRP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showMasterSp="1">
  <p:cSld>
    <p:spTree>
      <p:nvGrpSpPr>
        <p:cNvPr id="622" name=""/>
        <p:cNvGrpSpPr/>
        <p:nvPr/>
      </p:nvGrpSpPr>
      <p:grpSpPr>
        <a:xfrm rot="0">
          <a:off x="0" y="0"/>
          <a:ext cx="0" cy="0"/>
          <a:chOff x="0" y="0"/>
          <a:chExt cx="0" cy="0"/>
        </a:xfrm>
      </p:grpSpPr>
      <p:sp>
        <p:nvSpPr>
          <p:cNvPr id="1049219" name=""/>
          <p:cNvSpPr/>
          <p:nvPr>
            <p:ph type="title" sz="full" idx="0"/>
          </p:nvPr>
        </p:nvSpPr>
        <p:spPr>
          <a:xfrm rot="0">
            <a:off x="457200" y="76200"/>
            <a:ext cx="82296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r>
              <a:rPr altLang="en-US" b="1" sz="3600" lang="en-US">
                <a:latin typeface="Cooper Black" pitchFamily="18" charset="0"/>
              </a:rPr>
              <a:t>6.4.3.1</a:t>
            </a:r>
            <a:r>
              <a:rPr altLang="en-US" b="1" sz="3600" lang="en-US">
                <a:latin typeface="Cooper Black" pitchFamily="18" charset="0"/>
              </a:rPr>
              <a:t>. GUIDELINES   FOR   THE   INTERVIEWER </a:t>
            </a:r>
            <a:br/>
            <a:br/>
            <a:br/>
            <a:endParaRPr altLang="en-US" sz="4000" lang="en-US"/>
          </a:p>
        </p:txBody>
      </p:sp>
      <p:sp>
        <p:nvSpPr>
          <p:cNvPr id="1049220" name=""/>
          <p:cNvSpPr/>
          <p:nvPr>
            <p:ph sz="full" idx="1"/>
          </p:nvPr>
        </p:nvSpPr>
        <p:spPr>
          <a:xfrm rot="0">
            <a:off x="152400" y="1143000"/>
            <a:ext cx="88392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1. Prior </a:t>
            </a:r>
            <a:r>
              <a:rPr altLang="en-US" b="1" lang="en-US">
                <a:latin typeface="Times New Roman" pitchFamily="18" charset="0"/>
                <a:ea typeface="Times New Roman" pitchFamily="18" charset="0"/>
              </a:rPr>
              <a:t>to the interview, </a:t>
            </a:r>
            <a:r>
              <a:rPr altLang="en-US" b="1" lang="en-US">
                <a:solidFill>
                  <a:srgbClr val="FF0000"/>
                </a:solidFill>
                <a:latin typeface="Times New Roman" pitchFamily="18" charset="0"/>
                <a:ea typeface="Times New Roman" pitchFamily="18" charset="0"/>
              </a:rPr>
              <a:t>communicate </a:t>
            </a:r>
            <a:r>
              <a:rPr altLang="en-US" b="1" lang="en-US">
                <a:latin typeface="Times New Roman" pitchFamily="18" charset="0"/>
                <a:ea typeface="Times New Roman" pitchFamily="18" charset="0"/>
              </a:rPr>
              <a:t>with the interviewee </a:t>
            </a:r>
            <a:r>
              <a:rPr altLang="en-US" b="1" lang="en-US">
                <a:solidFill>
                  <a:srgbClr val="FF0000"/>
                </a:solidFill>
                <a:latin typeface="Times New Roman" pitchFamily="18" charset="0"/>
                <a:ea typeface="Times New Roman" pitchFamily="18" charset="0"/>
              </a:rPr>
              <a:t>regarding </a:t>
            </a:r>
            <a:r>
              <a:rPr altLang="en-US" b="1" lang="en-US">
                <a:solidFill>
                  <a:srgbClr val="FF0000"/>
                </a:solidFill>
                <a:latin typeface="Times New Roman" pitchFamily="18" charset="0"/>
                <a:ea typeface="Times New Roman" pitchFamily="18" charset="0"/>
              </a:rPr>
              <a:t>the </a:t>
            </a:r>
            <a:r>
              <a:rPr altLang="en-US" b="1" lang="en-US">
                <a:solidFill>
                  <a:srgbClr val="FF0000"/>
                </a:solidFill>
                <a:latin typeface="Times New Roman" pitchFamily="18" charset="0"/>
                <a:ea typeface="Times New Roman" pitchFamily="18" charset="0"/>
              </a:rPr>
              <a:t>time and place of interview</a:t>
            </a:r>
          </a:p>
          <a:p>
            <a:pPr eaLnBrk="1" hangingPunct="1" indent="0" latinLnBrk="1" lvl="0" marL="0">
              <a:buNone/>
            </a:pPr>
            <a:r>
              <a:rPr altLang="en-US" b="1" lang="en-US">
                <a:latin typeface="Times New Roman" pitchFamily="18" charset="0"/>
                <a:ea typeface="Times New Roman" pitchFamily="18" charset="0"/>
              </a:rPr>
              <a:t>2. Determine </a:t>
            </a:r>
            <a:r>
              <a:rPr altLang="en-US" b="1" lang="en-US">
                <a:latin typeface="Times New Roman" pitchFamily="18" charset="0"/>
                <a:ea typeface="Times New Roman" pitchFamily="18" charset="0"/>
              </a:rPr>
              <a:t>the environment</a:t>
            </a:r>
            <a:r>
              <a:rPr altLang="en-US" lang="en-US">
                <a:latin typeface="Times New Roman" pitchFamily="18" charset="0"/>
                <a:ea typeface="Times New Roman" pitchFamily="18" charset="0"/>
              </a:rPr>
              <a:t> - </a:t>
            </a:r>
            <a:r>
              <a:rPr altLang="en-US" b="1" lang="en-US">
                <a:latin typeface="Times New Roman" pitchFamily="18" charset="0"/>
                <a:ea typeface="Times New Roman" pitchFamily="18" charset="0"/>
              </a:rPr>
              <a:t>Example: - </a:t>
            </a:r>
            <a:r>
              <a:rPr altLang="en-US" b="1" lang="en-US">
                <a:solidFill>
                  <a:srgbClr val="FF0000"/>
                </a:solidFill>
                <a:latin typeface="Times New Roman" pitchFamily="18" charset="0"/>
                <a:ea typeface="Times New Roman" pitchFamily="18" charset="0"/>
              </a:rPr>
              <a:t>select an area that is free from phone calls and other interruptions.</a:t>
            </a:r>
          </a:p>
          <a:p>
            <a:pPr eaLnBrk="1" hangingPunct="1" indent="0" latinLnBrk="1" lvl="0" marL="0">
              <a:buNone/>
            </a:pPr>
            <a:r>
              <a:rPr altLang="en-US" b="1" lang="en-US">
                <a:latin typeface="Times New Roman" pitchFamily="18" charset="0"/>
                <a:ea typeface="Times New Roman" pitchFamily="18" charset="0"/>
              </a:rPr>
              <a:t>3. Organize </a:t>
            </a:r>
            <a:r>
              <a:rPr altLang="en-US" b="1" lang="en-US">
                <a:latin typeface="Times New Roman" pitchFamily="18" charset="0"/>
                <a:ea typeface="Times New Roman" pitchFamily="18" charset="0"/>
              </a:rPr>
              <a:t>the interview carefully</a:t>
            </a:r>
            <a:r>
              <a:rPr altLang="en-US"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an </a:t>
            </a:r>
            <a:r>
              <a:rPr altLang="en-US" b="1" lang="en-US">
                <a:solidFill>
                  <a:srgbClr val="FF0000"/>
                </a:solidFill>
                <a:latin typeface="Times New Roman" pitchFamily="18" charset="0"/>
                <a:ea typeface="Times New Roman" pitchFamily="18" charset="0"/>
              </a:rPr>
              <a:t>interviewer must plan and organize each phase of the interview.</a:t>
            </a:r>
          </a:p>
          <a:p>
            <a:pPr eaLnBrk="1" hangingPunct="1" indent="0" latinLnBrk="1" lvl="0" marL="0"/>
            <a:endParaRPr altLang="en-US" b="1" i="1" lang="en-US">
              <a:latin typeface="Times New Roman" pitchFamily="18" charset="0"/>
              <a:ea typeface="Times New Roman" pitchFamily="18" charset="0"/>
            </a:endParaRPr>
          </a:p>
        </p:txBody>
      </p:sp>
      <p:sp>
        <p:nvSpPr>
          <p:cNvPr id="104922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183</a:t>
            </a:fld>
            <a:endParaRPr altLang="en-US" sz="1200" lang="en-US">
              <a:solidFill>
                <a:srgbClr val="898989"/>
              </a:solidFill>
            </a:endParaRP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showMasterSp="1">
  <p:cSld>
    <p:spTree>
      <p:nvGrpSpPr>
        <p:cNvPr id="623" name=""/>
        <p:cNvGrpSpPr/>
        <p:nvPr/>
      </p:nvGrpSpPr>
      <p:grpSpPr>
        <a:xfrm rot="0">
          <a:off x="0" y="0"/>
          <a:ext cx="0" cy="0"/>
          <a:chOff x="0" y="0"/>
          <a:chExt cx="0" cy="0"/>
        </a:xfrm>
      </p:grpSpPr>
      <p:sp>
        <p:nvSpPr>
          <p:cNvPr id="1049222" name=""/>
          <p:cNvSpPr/>
          <p:nvPr>
            <p:ph type="title" sz="full" idx="0"/>
          </p:nvPr>
        </p:nvSpPr>
        <p:spPr>
          <a:xfrm rot="0">
            <a:off x="228600" y="76200"/>
            <a:ext cx="86106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223" name=""/>
          <p:cNvSpPr/>
          <p:nvPr>
            <p:ph sz="full" idx="1"/>
          </p:nvPr>
        </p:nvSpPr>
        <p:spPr>
          <a:xfrm rot="0">
            <a:off x="228600" y="914400"/>
            <a:ext cx="86868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Cooper Black" pitchFamily="18" charset="0"/>
                <a:ea typeface="Times New Roman" pitchFamily="18" charset="0"/>
              </a:rPr>
              <a:t>Plan the opening phase</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Give the interviewee a </a:t>
            </a:r>
            <a:r>
              <a:rPr altLang="en-US" b="1" lang="en-US">
                <a:solidFill>
                  <a:srgbClr val="FF0000"/>
                </a:solidFill>
                <a:latin typeface="Times New Roman" pitchFamily="18" charset="0"/>
                <a:ea typeface="Times New Roman" pitchFamily="18" charset="0"/>
              </a:rPr>
              <a:t>brief orientation to the interview</a:t>
            </a:r>
            <a:r>
              <a:rPr altLang="en-US" b="1" lang="en-US">
                <a:latin typeface="Times New Roman" pitchFamily="18" charset="0"/>
                <a:ea typeface="Times New Roman" pitchFamily="18" charset="0"/>
              </a:rPr>
              <a:t>, </a:t>
            </a:r>
            <a:r>
              <a:rPr altLang="en-US" b="1" lang="en-US">
                <a:solidFill>
                  <a:srgbClr val="00B0F0"/>
                </a:solidFill>
                <a:latin typeface="Times New Roman" pitchFamily="18" charset="0"/>
                <a:ea typeface="Times New Roman" pitchFamily="18" charset="0"/>
              </a:rPr>
              <a:t>motivating the applicant.</a:t>
            </a:r>
          </a:p>
          <a:p>
            <a:pPr eaLnBrk="1" hangingPunct="1" indent="0" latinLnBrk="1" lvl="0" marL="0">
              <a:buNone/>
            </a:pPr>
            <a:r>
              <a:rPr altLang="en-US" b="1" lang="en-US">
                <a:latin typeface="Cooper Black" pitchFamily="18" charset="0"/>
                <a:ea typeface="Times New Roman" pitchFamily="18" charset="0"/>
              </a:rPr>
              <a:t>Plan the question-response phase (body)</a:t>
            </a:r>
          </a:p>
          <a:p>
            <a:pPr eaLnBrk="1" hangingPunct="1" indent="0" latinLnBrk="1" lvl="0" marL="0">
              <a:buFont typeface="Wingdings" pitchFamily="2" charset="2"/>
              <a:buChar char="q"/>
            </a:pPr>
            <a:r>
              <a:rPr altLang="en-US" b="1" lang="en-US">
                <a:latin typeface="Times New Roman" pitchFamily="18" charset="0"/>
                <a:ea typeface="Times New Roman" pitchFamily="18" charset="0"/>
              </a:rPr>
              <a:t>Areas that should be covered include the following:</a:t>
            </a:r>
          </a:p>
          <a:p>
            <a:pPr eaLnBrk="1" hangingPunct="1" indent="0" latinLnBrk="1" lvl="0" marL="0">
              <a:buFont typeface="Wingdings" pitchFamily="2" charset="2"/>
              <a:buChar char="ü"/>
            </a:pPr>
            <a:r>
              <a:rPr altLang="en-US" b="1" lang="en-US">
                <a:solidFill>
                  <a:srgbClr val="C00000"/>
                </a:solidFill>
                <a:latin typeface="Times New Roman" pitchFamily="18" charset="0"/>
                <a:ea typeface="Times New Roman" pitchFamily="18" charset="0"/>
              </a:rPr>
              <a:t>Past work experience </a:t>
            </a:r>
          </a:p>
          <a:p>
            <a:pPr eaLnBrk="1" hangingPunct="1" indent="0" latinLnBrk="1" lvl="0" marL="0">
              <a:buFont typeface="Wingdings" pitchFamily="2" charset="2"/>
              <a:buChar char="ü"/>
            </a:pPr>
            <a:r>
              <a:rPr altLang="en-US" b="1" lang="en-US">
                <a:solidFill>
                  <a:srgbClr val="C00000"/>
                </a:solidFill>
                <a:latin typeface="Times New Roman" pitchFamily="18" charset="0"/>
                <a:ea typeface="Times New Roman" pitchFamily="18" charset="0"/>
              </a:rPr>
              <a:t>Leadership ability </a:t>
            </a:r>
          </a:p>
          <a:p>
            <a:pPr eaLnBrk="1" hangingPunct="1" indent="0" latinLnBrk="1" lvl="0" marL="0">
              <a:buFont typeface="Wingdings" pitchFamily="2" charset="2"/>
              <a:buChar char="ü"/>
            </a:pPr>
            <a:r>
              <a:rPr altLang="en-US" b="1" lang="en-US">
                <a:solidFill>
                  <a:srgbClr val="C00000"/>
                </a:solidFill>
                <a:latin typeface="Times New Roman" pitchFamily="18" charset="0"/>
                <a:ea typeface="Times New Roman" pitchFamily="18" charset="0"/>
              </a:rPr>
              <a:t>Personality characteristics and the like.</a:t>
            </a:r>
          </a:p>
          <a:p>
            <a:pPr eaLnBrk="1" hangingPunct="1" indent="0" latinLnBrk="1" lvl="0" marL="0">
              <a:lnSpc>
                <a:spcPct val="150000"/>
              </a:lnSpc>
            </a:pPr>
            <a:endParaRPr altLang="en-US" b="1" i="1" lang="en-US">
              <a:solidFill>
                <a:srgbClr val="7030A0"/>
              </a:solidFill>
              <a:latin typeface="Times New Roman" pitchFamily="18" charset="0"/>
              <a:ea typeface="Times New Roman" pitchFamily="18" charset="0"/>
            </a:endParaRPr>
          </a:p>
        </p:txBody>
      </p:sp>
      <p:sp>
        <p:nvSpPr>
          <p:cNvPr id="104922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184</a:t>
            </a:fld>
            <a:endParaRPr altLang="en-US" sz="1200" lang="en-US">
              <a:solidFill>
                <a:srgbClr val="898989"/>
              </a:solidFill>
            </a:endParaRP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showMasterSp="1">
  <p:cSld>
    <p:spTree>
      <p:nvGrpSpPr>
        <p:cNvPr id="624" name=""/>
        <p:cNvGrpSpPr/>
        <p:nvPr/>
      </p:nvGrpSpPr>
      <p:grpSpPr>
        <a:xfrm rot="0">
          <a:off x="0" y="0"/>
          <a:ext cx="0" cy="0"/>
          <a:chOff x="0" y="0"/>
          <a:chExt cx="0" cy="0"/>
        </a:xfrm>
      </p:grpSpPr>
      <p:sp>
        <p:nvSpPr>
          <p:cNvPr id="1049225" name=""/>
          <p:cNvSpPr/>
          <p:nvPr>
            <p:ph type="title" sz="full" idx="0"/>
          </p:nvPr>
        </p:nvSpPr>
        <p:spPr>
          <a:xfrm rot="0">
            <a:off x="228600" y="228600"/>
            <a:ext cx="86868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br/>
            <a:br/>
            <a:endParaRPr altLang="en-US" sz="4000" lang="en-US"/>
          </a:p>
        </p:txBody>
      </p:sp>
      <p:sp>
        <p:nvSpPr>
          <p:cNvPr id="1049226" name=""/>
          <p:cNvSpPr/>
          <p:nvPr>
            <p:ph sz="full" idx="1"/>
          </p:nvPr>
        </p:nvSpPr>
        <p:spPr>
          <a:xfrm rot="0">
            <a:off x="152400" y="762000"/>
            <a:ext cx="87630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Cooper Black" pitchFamily="18" charset="0"/>
                <a:ea typeface="Times New Roman" pitchFamily="18" charset="0"/>
              </a:rPr>
              <a:t>Plan the closing phase</a:t>
            </a:r>
          </a:p>
          <a:p>
            <a:pPr eaLnBrk="1" hangingPunct="1" latinLnBrk="1" lvl="0">
              <a:buFont typeface="Wingdings" pitchFamily="2" charset="2"/>
              <a:buChar char="ü"/>
            </a:pPr>
            <a:r>
              <a:rPr altLang="en-US" b="1" lang="en-US">
                <a:solidFill>
                  <a:srgbClr val="0070C0"/>
                </a:solidFill>
                <a:latin typeface="Times New Roman" pitchFamily="18" charset="0"/>
                <a:ea typeface="Times New Roman" pitchFamily="18" charset="0"/>
              </a:rPr>
              <a:t>This is to make sure that the interviewee leaves </a:t>
            </a:r>
            <a:r>
              <a:rPr altLang="en-US" b="1" lang="en-US">
                <a:solidFill>
                  <a:srgbClr val="FF0000"/>
                </a:solidFill>
                <a:latin typeface="Times New Roman" pitchFamily="18" charset="0"/>
                <a:ea typeface="Times New Roman" pitchFamily="18" charset="0"/>
              </a:rPr>
              <a:t>with a positive feeling.</a:t>
            </a:r>
          </a:p>
          <a:p>
            <a:pPr eaLnBrk="1" hangingPunct="1" latinLnBrk="1" lvl="0">
              <a:buFont typeface="Wingdings" pitchFamily="2" charset="2"/>
              <a:buChar char="ü"/>
            </a:pPr>
            <a:r>
              <a:rPr altLang="en-US" b="1" lang="en-US">
                <a:solidFill>
                  <a:srgbClr val="0070C0"/>
                </a:solidFill>
                <a:latin typeface="Times New Roman" pitchFamily="18" charset="0"/>
                <a:ea typeface="Times New Roman" pitchFamily="18" charset="0"/>
              </a:rPr>
              <a:t>Make understand what will </a:t>
            </a:r>
            <a:r>
              <a:rPr altLang="en-US" b="1" lang="en-US">
                <a:solidFill>
                  <a:srgbClr val="FF0000"/>
                </a:solidFill>
                <a:latin typeface="Times New Roman" pitchFamily="18" charset="0"/>
                <a:ea typeface="Times New Roman" pitchFamily="18" charset="0"/>
              </a:rPr>
              <a:t>happen next. </a:t>
            </a:r>
          </a:p>
          <a:p>
            <a:pPr eaLnBrk="1" hangingPunct="1" latinLnBrk="1" lvl="0">
              <a:buFont typeface="Wingdings" pitchFamily="2" charset="2"/>
              <a:buChar char="ü"/>
            </a:pPr>
            <a:r>
              <a:rPr altLang="en-US" b="1" lang="en-US">
                <a:solidFill>
                  <a:srgbClr val="0070C0"/>
                </a:solidFill>
                <a:latin typeface="Times New Roman" pitchFamily="18" charset="0"/>
                <a:ea typeface="Times New Roman" pitchFamily="18" charset="0"/>
              </a:rPr>
              <a:t>Give the Interviewee a </a:t>
            </a:r>
            <a:r>
              <a:rPr altLang="en-US" b="1" lang="en-US">
                <a:solidFill>
                  <a:srgbClr val="FF0000"/>
                </a:solidFill>
                <a:latin typeface="Times New Roman" pitchFamily="18" charset="0"/>
                <a:ea typeface="Times New Roman" pitchFamily="18" charset="0"/>
              </a:rPr>
              <a:t>chance to ask questions</a:t>
            </a:r>
            <a:r>
              <a:rPr altLang="en-US" b="1" lang="en-US">
                <a:solidFill>
                  <a:srgbClr val="0070C0"/>
                </a:solidFill>
                <a:latin typeface="Times New Roman" pitchFamily="18" charset="0"/>
                <a:ea typeface="Times New Roman" pitchFamily="18" charset="0"/>
              </a:rPr>
              <a:t>.</a:t>
            </a:r>
          </a:p>
          <a:p>
            <a:pPr eaLnBrk="1" hangingPunct="1" latinLnBrk="1" lvl="0">
              <a:buFont typeface="Wingdings" pitchFamily="2" charset="2"/>
              <a:buChar char="ü"/>
            </a:pPr>
            <a:r>
              <a:rPr altLang="en-US" b="1" lang="en-US">
                <a:solidFill>
                  <a:srgbClr val="FF0000"/>
                </a:solidFill>
                <a:latin typeface="Times New Roman" pitchFamily="18" charset="0"/>
                <a:ea typeface="Times New Roman" pitchFamily="18" charset="0"/>
              </a:rPr>
              <a:t>Thank the interviewee </a:t>
            </a:r>
            <a:r>
              <a:rPr altLang="en-US" b="1" lang="en-US">
                <a:solidFill>
                  <a:srgbClr val="0070C0"/>
                </a:solidFill>
                <a:latin typeface="Times New Roman" pitchFamily="18" charset="0"/>
                <a:ea typeface="Times New Roman" pitchFamily="18" charset="0"/>
              </a:rPr>
              <a:t>for his/her time and cooperation. </a:t>
            </a:r>
          </a:p>
          <a:p>
            <a:pPr eaLnBrk="1" hangingPunct="1" latinLnBrk="1" lvl="0">
              <a:lnSpc>
                <a:spcPct val="150000"/>
              </a:lnSpc>
            </a:pPr>
            <a:endParaRPr altLang="en-US" b="1" i="1" lang="en-US">
              <a:latin typeface="Times New Roman" pitchFamily="18" charset="0"/>
              <a:ea typeface="Times New Roman" pitchFamily="18" charset="0"/>
            </a:endParaRPr>
          </a:p>
        </p:txBody>
      </p:sp>
      <p:sp>
        <p:nvSpPr>
          <p:cNvPr id="104922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185</a:t>
            </a:fld>
            <a:endParaRPr altLang="en-US" sz="1200" lang="en-US">
              <a:solidFill>
                <a:srgbClr val="898989"/>
              </a:solidFill>
            </a:endParaRP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showMasterSp="1">
  <p:cSld>
    <p:spTree>
      <p:nvGrpSpPr>
        <p:cNvPr id="625" name=""/>
        <p:cNvGrpSpPr/>
        <p:nvPr/>
      </p:nvGrpSpPr>
      <p:grpSpPr>
        <a:xfrm rot="0">
          <a:off x="0" y="0"/>
          <a:ext cx="0" cy="0"/>
          <a:chOff x="0" y="0"/>
          <a:chExt cx="0" cy="0"/>
        </a:xfrm>
      </p:grpSpPr>
      <p:sp>
        <p:nvSpPr>
          <p:cNvPr id="1049228" name=""/>
          <p:cNvSpPr/>
          <p:nvPr>
            <p:ph type="title" sz="full" idx="0"/>
          </p:nvPr>
        </p:nvSpPr>
        <p:spPr>
          <a:xfrm rot="0">
            <a:off x="457200" y="76200"/>
            <a:ext cx="82296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229" name=""/>
          <p:cNvSpPr/>
          <p:nvPr>
            <p:ph sz="full" idx="1"/>
          </p:nvPr>
        </p:nvSpPr>
        <p:spPr>
          <a:xfrm rot="0">
            <a:off x="228600" y="762000"/>
            <a:ext cx="8686800" cy="5486400"/>
          </a:xfrm>
          <a:prstGeom prst="rect"/>
          <a:solidFill>
            <a:schemeClr val="lt1">
              <a:alpha val="100000"/>
            </a:schemeClr>
          </a:soli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sz="3000" lang="en-US">
                <a:latin typeface="Cooper Black" pitchFamily="18" charset="0"/>
                <a:ea typeface="Times New Roman" pitchFamily="18" charset="0"/>
              </a:rPr>
              <a:t>4. Ask </a:t>
            </a:r>
            <a:r>
              <a:rPr altLang="en-US" b="1" sz="3000" lang="en-US">
                <a:latin typeface="Cooper Black" pitchFamily="18" charset="0"/>
                <a:ea typeface="Times New Roman" pitchFamily="18" charset="0"/>
              </a:rPr>
              <a:t>only lawful </a:t>
            </a:r>
            <a:r>
              <a:rPr altLang="en-US" b="1" sz="3000" lang="en-US">
                <a:latin typeface="Cooper Black" pitchFamily="18" charset="0"/>
                <a:ea typeface="Times New Roman" pitchFamily="18" charset="0"/>
              </a:rPr>
              <a:t>questions:</a:t>
            </a:r>
          </a:p>
          <a:p>
            <a:pPr eaLnBrk="1" hangingPunct="1" indent="0" latinLnBrk="1" lvl="0" marL="0">
              <a:buFont typeface="Wingdings" pitchFamily="2" charset="2"/>
              <a:buChar char="q"/>
            </a:pPr>
            <a:r>
              <a:rPr altLang="en-US" b="1" sz="3000" lang="en-US">
                <a:latin typeface="Times New Roman" pitchFamily="18" charset="0"/>
                <a:ea typeface="Times New Roman" pitchFamily="18" charset="0"/>
              </a:rPr>
              <a:t>All </a:t>
            </a:r>
            <a:r>
              <a:rPr altLang="en-US" b="1" sz="3000" lang="en-US">
                <a:latin typeface="Times New Roman" pitchFamily="18" charset="0"/>
                <a:ea typeface="Times New Roman" pitchFamily="18" charset="0"/>
              </a:rPr>
              <a:t>persons should be </a:t>
            </a:r>
            <a:r>
              <a:rPr altLang="en-US" b="1" sz="3000" lang="en-US">
                <a:solidFill>
                  <a:srgbClr val="FF0000"/>
                </a:solidFill>
                <a:latin typeface="Times New Roman" pitchFamily="18" charset="0"/>
                <a:ea typeface="Times New Roman" pitchFamily="18" charset="0"/>
              </a:rPr>
              <a:t>asked regardless of their race, sex, national origin, religion, age </a:t>
            </a:r>
            <a:r>
              <a:rPr altLang="en-US" b="1" sz="3000" lang="en-US">
                <a:solidFill>
                  <a:srgbClr val="FF0000"/>
                </a:solidFill>
                <a:latin typeface="Times New Roman" pitchFamily="18" charset="0"/>
                <a:ea typeface="Times New Roman" pitchFamily="18" charset="0"/>
              </a:rPr>
              <a:t>or etc</a:t>
            </a:r>
            <a:r>
              <a:rPr altLang="en-US" b="1" sz="3000" lang="en-US">
                <a:latin typeface="Times New Roman" pitchFamily="18" charset="0"/>
                <a:ea typeface="Times New Roman" pitchFamily="18" charset="0"/>
              </a:rPr>
              <a:t>.</a:t>
            </a:r>
          </a:p>
          <a:p>
            <a:pPr eaLnBrk="1" hangingPunct="1" indent="0" latinLnBrk="1" lvl="0" marL="0">
              <a:buFont typeface="Wingdings" pitchFamily="2" charset="2"/>
              <a:buChar char="q"/>
            </a:pPr>
            <a:r>
              <a:rPr altLang="en-US" b="1" sz="3000" lang="en-US">
                <a:latin typeface="Times New Roman" pitchFamily="18" charset="0"/>
                <a:ea typeface="Times New Roman" pitchFamily="18" charset="0"/>
              </a:rPr>
              <a:t>To assures this, the </a:t>
            </a:r>
            <a:r>
              <a:rPr altLang="en-US" b="1" sz="3000" lang="en-US">
                <a:solidFill>
                  <a:srgbClr val="0070C0"/>
                </a:solidFill>
                <a:latin typeface="Times New Roman" pitchFamily="18" charset="0"/>
                <a:ea typeface="Times New Roman" pitchFamily="18" charset="0"/>
              </a:rPr>
              <a:t>interview questions should be framed like in the following manner</a:t>
            </a:r>
            <a:r>
              <a:rPr altLang="en-US" b="1" sz="3000" lang="en-US">
                <a:latin typeface="Times New Roman" pitchFamily="18" charset="0"/>
                <a:ea typeface="Times New Roman" pitchFamily="18" charset="0"/>
              </a:rPr>
              <a:t>:</a:t>
            </a:r>
          </a:p>
          <a:p>
            <a:pPr eaLnBrk="1" hangingPunct="1" indent="0" latinLnBrk="1" lvl="0" marL="0">
              <a:buFont typeface="Wingdings" pitchFamily="2" charset="2"/>
              <a:buChar char="ü"/>
            </a:pPr>
            <a:r>
              <a:rPr altLang="en-US" b="1" sz="3000" lang="en-US">
                <a:latin typeface="Times New Roman" pitchFamily="18" charset="0"/>
                <a:ea typeface="Times New Roman" pitchFamily="18" charset="0"/>
              </a:rPr>
              <a:t>All </a:t>
            </a:r>
            <a:r>
              <a:rPr altLang="en-US" b="1" sz="3000" lang="en-US">
                <a:latin typeface="Times New Roman" pitchFamily="18" charset="0"/>
                <a:ea typeface="Times New Roman" pitchFamily="18" charset="0"/>
              </a:rPr>
              <a:t>questions </a:t>
            </a:r>
            <a:r>
              <a:rPr altLang="en-US" b="1" sz="3000" lang="en-US">
                <a:solidFill>
                  <a:srgbClr val="FF0000"/>
                </a:solidFill>
                <a:latin typeface="Times New Roman" pitchFamily="18" charset="0"/>
                <a:ea typeface="Times New Roman" pitchFamily="18" charset="0"/>
              </a:rPr>
              <a:t>should be job </a:t>
            </a:r>
            <a:r>
              <a:rPr altLang="en-US" b="1" sz="3000" lang="en-US">
                <a:solidFill>
                  <a:srgbClr val="FF0000"/>
                </a:solidFill>
                <a:latin typeface="Times New Roman" pitchFamily="18" charset="0"/>
                <a:ea typeface="Times New Roman" pitchFamily="18" charset="0"/>
              </a:rPr>
              <a:t>related</a:t>
            </a:r>
            <a:r>
              <a:rPr altLang="en-US" b="1" sz="3000" lang="en-US">
                <a:latin typeface="Times New Roman" pitchFamily="18" charset="0"/>
                <a:ea typeface="Times New Roman" pitchFamily="18" charset="0"/>
              </a:rPr>
              <a:t>. </a:t>
            </a:r>
          </a:p>
          <a:p>
            <a:pPr eaLnBrk="1" hangingPunct="1" indent="0" latinLnBrk="1" lvl="0" marL="0">
              <a:buFont typeface="Wingdings" pitchFamily="2" charset="2"/>
              <a:buChar char="ü"/>
            </a:pPr>
            <a:r>
              <a:rPr altLang="en-US" b="1" sz="3000" lang="en-US">
                <a:latin typeface="Times New Roman" pitchFamily="18" charset="0"/>
                <a:ea typeface="Times New Roman" pitchFamily="18" charset="0"/>
              </a:rPr>
              <a:t>prove that the </a:t>
            </a:r>
            <a:r>
              <a:rPr altLang="en-US" b="1" sz="3000" lang="en-US">
                <a:solidFill>
                  <a:srgbClr val="7030A0"/>
                </a:solidFill>
                <a:latin typeface="Times New Roman" pitchFamily="18" charset="0"/>
                <a:ea typeface="Times New Roman" pitchFamily="18" charset="0"/>
              </a:rPr>
              <a:t>questions asked are related to the specific job.</a:t>
            </a:r>
          </a:p>
          <a:p>
            <a:pPr eaLnBrk="1" hangingPunct="1" indent="0" latinLnBrk="1" lvl="0" marL="0">
              <a:buFont typeface="Wingdings" pitchFamily="2" charset="2"/>
              <a:buChar char="ü"/>
            </a:pPr>
            <a:r>
              <a:rPr altLang="en-US" b="1" sz="3000" lang="en-US">
                <a:latin typeface="Times New Roman" pitchFamily="18" charset="0"/>
                <a:ea typeface="Times New Roman" pitchFamily="18" charset="0"/>
              </a:rPr>
              <a:t>The </a:t>
            </a:r>
            <a:r>
              <a:rPr altLang="en-US" b="1" sz="3000" lang="en-US">
                <a:solidFill>
                  <a:srgbClr val="00B050"/>
                </a:solidFill>
                <a:latin typeface="Times New Roman" pitchFamily="18" charset="0"/>
                <a:ea typeface="Times New Roman" pitchFamily="18" charset="0"/>
              </a:rPr>
              <a:t>same basic questions must be asked of all applicants </a:t>
            </a:r>
            <a:r>
              <a:rPr altLang="en-US" b="1" sz="3000" lang="en-US">
                <a:latin typeface="Times New Roman" pitchFamily="18" charset="0"/>
                <a:ea typeface="Times New Roman" pitchFamily="18" charset="0"/>
              </a:rPr>
              <a:t>for    the same job position.</a:t>
            </a:r>
          </a:p>
          <a:p>
            <a:pPr eaLnBrk="1" hangingPunct="1" indent="0" latinLnBrk="1" lvl="0" marL="0"/>
            <a:endParaRPr altLang="en-US" lang="en-US">
              <a:latin typeface="Times New Roman" pitchFamily="18" charset="0"/>
              <a:ea typeface="Times New Roman" pitchFamily="18" charset="0"/>
            </a:endParaRPr>
          </a:p>
        </p:txBody>
      </p:sp>
      <p:sp>
        <p:nvSpPr>
          <p:cNvPr id="104923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186</a:t>
            </a:fld>
            <a:endParaRPr altLang="en-US" sz="1200" lang="en-US">
              <a:solidFill>
                <a:srgbClr val="898989"/>
              </a:solidFill>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showMasterSp="1">
  <p:cSld>
    <p:spTree>
      <p:nvGrpSpPr>
        <p:cNvPr id="626" name=""/>
        <p:cNvGrpSpPr/>
        <p:nvPr/>
      </p:nvGrpSpPr>
      <p:grpSpPr>
        <a:xfrm rot="0">
          <a:off x="0" y="0"/>
          <a:ext cx="0" cy="0"/>
          <a:chOff x="0" y="0"/>
          <a:chExt cx="0" cy="0"/>
        </a:xfrm>
      </p:grpSpPr>
      <p:sp>
        <p:nvSpPr>
          <p:cNvPr id="1049231" name=""/>
          <p:cNvSpPr/>
          <p:nvPr>
            <p:ph type="title" sz="full" idx="0"/>
          </p:nvPr>
        </p:nvSpPr>
        <p:spPr>
          <a:xfrm rot="0">
            <a:off x="457200" y="76200"/>
            <a:ext cx="8229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b="1" sz="4000" lang="en-US">
              <a:latin typeface="Times New Roman" pitchFamily="18" charset="0"/>
              <a:ea typeface="Times New Roman" pitchFamily="18" charset="0"/>
            </a:endParaRPr>
          </a:p>
        </p:txBody>
      </p:sp>
      <p:sp>
        <p:nvSpPr>
          <p:cNvPr id="1049232" name=""/>
          <p:cNvSpPr/>
          <p:nvPr>
            <p:ph sz="full" idx="1"/>
          </p:nvPr>
        </p:nvSpPr>
        <p:spPr>
          <a:xfrm rot="0">
            <a:off x="228600" y="685800"/>
            <a:ext cx="8686800" cy="54403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Cooper Black" pitchFamily="18" charset="0"/>
                <a:ea typeface="Times New Roman" pitchFamily="18" charset="0"/>
              </a:rPr>
              <a:t>5. Listen </a:t>
            </a:r>
            <a:r>
              <a:rPr altLang="en-US" b="1" lang="en-US">
                <a:latin typeface="Cooper Black" pitchFamily="18" charset="0"/>
                <a:ea typeface="Times New Roman" pitchFamily="18" charset="0"/>
              </a:rPr>
              <a:t>carefully to the interviewee:</a:t>
            </a:r>
          </a:p>
          <a:p>
            <a:pPr eaLnBrk="1" hangingPunct="1" indent="0" latinLnBrk="1" lvl="0" marL="0">
              <a:buFont typeface="Wingdings" pitchFamily="2" charset="2"/>
              <a:buChar char="ü"/>
            </a:pPr>
            <a:r>
              <a:rPr altLang="en-US" b="1" lang="en-US">
                <a:solidFill>
                  <a:srgbClr val="FF0000"/>
                </a:solidFill>
                <a:latin typeface="Times New Roman" pitchFamily="18" charset="0"/>
                <a:ea typeface="Times New Roman" pitchFamily="18" charset="0"/>
              </a:rPr>
              <a:t>listening </a:t>
            </a:r>
            <a:r>
              <a:rPr altLang="en-US" b="1" lang="en-US">
                <a:solidFill>
                  <a:srgbClr val="FF0000"/>
                </a:solidFill>
                <a:latin typeface="Times New Roman" pitchFamily="18" charset="0"/>
                <a:ea typeface="Times New Roman" pitchFamily="18" charset="0"/>
              </a:rPr>
              <a:t>to the interviewee is very essential </a:t>
            </a:r>
            <a:r>
              <a:rPr altLang="en-US" b="1" lang="en-US">
                <a:latin typeface="Times New Roman" pitchFamily="18" charset="0"/>
                <a:ea typeface="Times New Roman" pitchFamily="18" charset="0"/>
              </a:rPr>
              <a:t>as we use the information we get through listening for selection decisions</a:t>
            </a:r>
            <a:r>
              <a:rPr altLang="en-US" b="1" lang="en-US">
                <a:latin typeface="Times New Roman" pitchFamily="18" charset="0"/>
                <a:ea typeface="Times New Roman" pitchFamily="18" charset="0"/>
              </a:rPr>
              <a:t>.</a:t>
            </a:r>
          </a:p>
          <a:p>
            <a:pPr eaLnBrk="1" hangingPunct="1" indent="0" latinLnBrk="1" lvl="0" marL="0">
              <a:buNone/>
            </a:pPr>
            <a:r>
              <a:rPr altLang="en-US" b="1" lang="en-US">
                <a:latin typeface="Cooper Black" pitchFamily="18" charset="0"/>
                <a:ea typeface="Times New Roman" pitchFamily="18" charset="0"/>
              </a:rPr>
              <a:t>6. Clarify </a:t>
            </a:r>
            <a:r>
              <a:rPr altLang="en-US" b="1" lang="en-US">
                <a:latin typeface="Cooper Black" pitchFamily="18" charset="0"/>
                <a:ea typeface="Times New Roman" pitchFamily="18" charset="0"/>
              </a:rPr>
              <a:t>and verify the interviewee responses: </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When a </a:t>
            </a:r>
            <a:r>
              <a:rPr altLang="en-US" b="1" lang="en-US">
                <a:solidFill>
                  <a:srgbClr val="0070C0"/>
                </a:solidFill>
                <a:latin typeface="Times New Roman" pitchFamily="18" charset="0"/>
                <a:ea typeface="Times New Roman" pitchFamily="18" charset="0"/>
              </a:rPr>
              <a:t>statement is unclear, the interviewer </a:t>
            </a:r>
            <a:r>
              <a:rPr altLang="en-US" b="1" lang="en-US">
                <a:latin typeface="Times New Roman" pitchFamily="18" charset="0"/>
                <a:ea typeface="Times New Roman" pitchFamily="18" charset="0"/>
              </a:rPr>
              <a:t>should </a:t>
            </a:r>
            <a:r>
              <a:rPr altLang="en-US" b="1" lang="en-US">
                <a:solidFill>
                  <a:srgbClr val="FF0000"/>
                </a:solidFill>
                <a:latin typeface="Times New Roman" pitchFamily="18" charset="0"/>
                <a:ea typeface="Times New Roman" pitchFamily="18" charset="0"/>
              </a:rPr>
              <a:t>clarify the interviewee response </a:t>
            </a:r>
            <a:r>
              <a:rPr altLang="en-US" b="1" lang="en-US">
                <a:solidFill>
                  <a:srgbClr val="7030A0"/>
                </a:solidFill>
                <a:latin typeface="Times New Roman" pitchFamily="18" charset="0"/>
                <a:ea typeface="Times New Roman" pitchFamily="18" charset="0"/>
              </a:rPr>
              <a:t>by asking further questions. </a:t>
            </a:r>
          </a:p>
          <a:p>
            <a:pPr eaLnBrk="1" hangingPunct="1" indent="0" latinLnBrk="1" lvl="0" marL="0"/>
            <a:endParaRPr altLang="en-US" b="1" i="1" lang="en-US">
              <a:solidFill>
                <a:srgbClr val="7030A0"/>
              </a:solidFill>
              <a:latin typeface="Times New Roman" pitchFamily="18" charset="0"/>
              <a:ea typeface="Times New Roman" pitchFamily="18" charset="0"/>
            </a:endParaRPr>
          </a:p>
        </p:txBody>
      </p:sp>
      <p:sp>
        <p:nvSpPr>
          <p:cNvPr id="104923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187</a:t>
            </a:fld>
            <a:endParaRPr altLang="en-US" sz="1200" lang="en-US">
              <a:solidFill>
                <a:srgbClr val="898989"/>
              </a:solidFill>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showMasterSp="1">
  <p:cSld>
    <p:spTree>
      <p:nvGrpSpPr>
        <p:cNvPr id="627" name=""/>
        <p:cNvGrpSpPr/>
        <p:nvPr/>
      </p:nvGrpSpPr>
      <p:grpSpPr>
        <a:xfrm rot="0">
          <a:off x="0" y="0"/>
          <a:ext cx="0" cy="0"/>
          <a:chOff x="0" y="0"/>
          <a:chExt cx="0" cy="0"/>
        </a:xfrm>
      </p:grpSpPr>
      <p:sp>
        <p:nvSpPr>
          <p:cNvPr id="1049234" name=""/>
          <p:cNvSpPr/>
          <p:nvPr>
            <p:ph type="title" sz="full" idx="0"/>
          </p:nvPr>
        </p:nvSpPr>
        <p:spPr>
          <a:xfrm rot="0">
            <a:off x="152400" y="76200"/>
            <a:ext cx="8686800" cy="914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indent="-342900" latinLnBrk="1" lvl="0" marL="342900"/>
            <a:br/>
            <a:br/>
            <a:r>
              <a:rPr altLang="en-US" b="1" sz="3200" lang="en-US">
                <a:latin typeface="Cooper Black" pitchFamily="18" charset="0"/>
              </a:rPr>
              <a:t>1.3.2. GUIDELINES   FOR   THE   INTERVIEWEE  </a:t>
            </a:r>
            <a:br/>
            <a:r>
              <a:rPr altLang="en-US" b="1" sz="3600" lang="en-US">
                <a:latin typeface="Times New Roman" pitchFamily="18" charset="0"/>
                <a:ea typeface="Times New Roman" pitchFamily="18" charset="0"/>
              </a:rPr>
              <a:t> </a:t>
            </a:r>
            <a:br/>
            <a:endParaRPr altLang="en-US" sz="4000" lang="en-US"/>
          </a:p>
        </p:txBody>
      </p:sp>
      <p:sp>
        <p:nvSpPr>
          <p:cNvPr id="1049235" name=""/>
          <p:cNvSpPr/>
          <p:nvPr>
            <p:ph sz="full" idx="1"/>
          </p:nvPr>
        </p:nvSpPr>
        <p:spPr>
          <a:xfrm rot="0">
            <a:off x="152400" y="914400"/>
            <a:ext cx="87630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buFont typeface="Wingdings" pitchFamily="2" charset="2"/>
              <a:buChar char="q"/>
            </a:pPr>
            <a:r>
              <a:rPr altLang="en-US" b="1" sz="3000" i="1" lang="en-US">
                <a:solidFill>
                  <a:srgbClr val="FF0000"/>
                </a:solidFill>
                <a:latin typeface="Times New Roman" pitchFamily="18" charset="0"/>
                <a:ea typeface="Times New Roman" pitchFamily="18" charset="0"/>
              </a:rPr>
              <a:t>You </a:t>
            </a:r>
            <a:r>
              <a:rPr altLang="en-US" b="1" sz="3000" i="1" lang="en-US">
                <a:solidFill>
                  <a:srgbClr val="FF0000"/>
                </a:solidFill>
                <a:latin typeface="Times New Roman" pitchFamily="18" charset="0"/>
                <a:ea typeface="Times New Roman" pitchFamily="18" charset="0"/>
              </a:rPr>
              <a:t>must become </a:t>
            </a:r>
            <a:r>
              <a:rPr altLang="en-US" b="1" sz="3000" i="1" lang="en-US">
                <a:solidFill>
                  <a:srgbClr val="0070C0"/>
                </a:solidFill>
                <a:latin typeface="Times New Roman" pitchFamily="18" charset="0"/>
                <a:ea typeface="Times New Roman" pitchFamily="18" charset="0"/>
              </a:rPr>
              <a:t>actively involved if you hope to find a job</a:t>
            </a:r>
            <a:r>
              <a:rPr altLang="en-US" b="1" sz="3000" i="1" lang="en-US">
                <a:solidFill>
                  <a:srgbClr val="FF0000"/>
                </a:solidFill>
                <a:latin typeface="Times New Roman" pitchFamily="18" charset="0"/>
                <a:ea typeface="Times New Roman" pitchFamily="18" charset="0"/>
              </a:rPr>
              <a:t> that specifically fits with your abilities and interests. </a:t>
            </a:r>
          </a:p>
          <a:p>
            <a:pPr eaLnBrk="1" hangingPunct="1" latinLnBrk="1" lvl="0">
              <a:lnSpc>
                <a:spcPct val="80000"/>
              </a:lnSpc>
              <a:buNone/>
            </a:pPr>
            <a:r>
              <a:rPr altLang="en-US" b="1" sz="3000" lang="en-US">
                <a:latin typeface="Cooper Black" pitchFamily="18" charset="0"/>
                <a:ea typeface="Times New Roman" pitchFamily="18" charset="0"/>
              </a:rPr>
              <a:t>1. Plan </a:t>
            </a:r>
            <a:r>
              <a:rPr altLang="en-US" b="1" sz="3000" lang="en-US">
                <a:latin typeface="Cooper Black" pitchFamily="18" charset="0"/>
                <a:ea typeface="Times New Roman" pitchFamily="18" charset="0"/>
              </a:rPr>
              <a:t>the initial communication with your interviewer carefully: </a:t>
            </a:r>
          </a:p>
          <a:p>
            <a:pPr eaLnBrk="1" hangingPunct="1" latinLnBrk="1" lvl="0">
              <a:lnSpc>
                <a:spcPct val="80000"/>
              </a:lnSpc>
              <a:buFont typeface="Wingdings" pitchFamily="2" charset="2"/>
              <a:buChar char="ü"/>
            </a:pPr>
            <a:r>
              <a:rPr altLang="en-US" b="1" sz="3000" lang="en-US">
                <a:latin typeface="Times New Roman" pitchFamily="18" charset="0"/>
                <a:ea typeface="Times New Roman" pitchFamily="18" charset="0"/>
              </a:rPr>
              <a:t>The initial contact </a:t>
            </a:r>
            <a:r>
              <a:rPr altLang="en-US" b="1" sz="3000" lang="en-US">
                <a:solidFill>
                  <a:srgbClr val="0070C0"/>
                </a:solidFill>
                <a:latin typeface="Times New Roman" pitchFamily="18" charset="0"/>
                <a:ea typeface="Times New Roman" pitchFamily="18" charset="0"/>
              </a:rPr>
              <a:t>may take a form of a letter, resume, or a phone conversation.</a:t>
            </a:r>
          </a:p>
          <a:p>
            <a:pPr eaLnBrk="1" hangingPunct="1" latinLnBrk="1" lvl="0">
              <a:lnSpc>
                <a:spcPct val="80000"/>
              </a:lnSpc>
              <a:buFont typeface="Wingdings" pitchFamily="2" charset="2"/>
              <a:buChar char="ü"/>
            </a:pPr>
            <a:r>
              <a:rPr altLang="en-US" b="1" sz="3000" lang="en-US">
                <a:solidFill>
                  <a:srgbClr val="00B050"/>
                </a:solidFill>
                <a:latin typeface="Times New Roman" pitchFamily="18" charset="0"/>
                <a:ea typeface="Times New Roman" pitchFamily="18" charset="0"/>
              </a:rPr>
              <a:t>Know about the organization </a:t>
            </a:r>
            <a:r>
              <a:rPr altLang="en-US" b="1" sz="3000" lang="en-US">
                <a:latin typeface="Times New Roman" pitchFamily="18" charset="0"/>
                <a:ea typeface="Times New Roman" pitchFamily="18" charset="0"/>
              </a:rPr>
              <a:t>to which you are applying. </a:t>
            </a:r>
          </a:p>
          <a:p>
            <a:pPr eaLnBrk="1" hangingPunct="1" latinLnBrk="1" lvl="0">
              <a:lnSpc>
                <a:spcPct val="80000"/>
              </a:lnSpc>
              <a:buFont typeface="Wingdings" pitchFamily="2" charset="2"/>
              <a:buChar char="ü"/>
            </a:pPr>
            <a:r>
              <a:rPr altLang="en-US" b="1" sz="3000" lang="en-US">
                <a:solidFill>
                  <a:srgbClr val="FF0000"/>
                </a:solidFill>
                <a:latin typeface="Times New Roman" pitchFamily="18" charset="0"/>
                <a:ea typeface="Times New Roman" pitchFamily="18" charset="0"/>
              </a:rPr>
              <a:t>Talk with the worker of the organization.</a:t>
            </a:r>
          </a:p>
          <a:p>
            <a:pPr eaLnBrk="1" hangingPunct="1" latinLnBrk="1" lvl="0">
              <a:lnSpc>
                <a:spcPct val="80000"/>
              </a:lnSpc>
              <a:buFont typeface="Wingdings" pitchFamily="2" charset="2"/>
              <a:buChar char="ü"/>
            </a:pPr>
            <a:r>
              <a:rPr altLang="en-US" b="1" sz="3000" lang="en-US">
                <a:solidFill>
                  <a:srgbClr val="0070C0"/>
                </a:solidFill>
                <a:latin typeface="Times New Roman" pitchFamily="18" charset="0"/>
                <a:ea typeface="Times New Roman" pitchFamily="18" charset="0"/>
              </a:rPr>
              <a:t>Ask for literature such as annual reports </a:t>
            </a:r>
            <a:r>
              <a:rPr altLang="en-US" b="1" sz="3000" lang="en-US">
                <a:latin typeface="Times New Roman" pitchFamily="18" charset="0"/>
                <a:ea typeface="Times New Roman" pitchFamily="18" charset="0"/>
              </a:rPr>
              <a:t>that explain the firm (organization) and its policies.</a:t>
            </a:r>
          </a:p>
          <a:p>
            <a:pPr eaLnBrk="1" hangingPunct="1" latinLnBrk="1" lvl="0">
              <a:lnSpc>
                <a:spcPct val="80000"/>
              </a:lnSpc>
              <a:buFont typeface="Wingdings" pitchFamily="2" charset="2"/>
              <a:buChar char="ü"/>
            </a:pPr>
            <a:endParaRPr altLang="en-US" b="1" sz="2800" i="1" lang="en-US">
              <a:latin typeface="Times New Roman" pitchFamily="18" charset="0"/>
              <a:ea typeface="Times New Roman" pitchFamily="18" charset="0"/>
            </a:endParaRPr>
          </a:p>
        </p:txBody>
      </p:sp>
      <p:sp>
        <p:nvSpPr>
          <p:cNvPr id="104923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188</a:t>
            </a:fld>
            <a:endParaRPr altLang="en-US" sz="1200" lang="en-US">
              <a:solidFill>
                <a:srgbClr val="898989"/>
              </a:solidFill>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showMasterSp="1">
  <p:cSld>
    <p:spTree>
      <p:nvGrpSpPr>
        <p:cNvPr id="628" name=""/>
        <p:cNvGrpSpPr/>
        <p:nvPr/>
      </p:nvGrpSpPr>
      <p:grpSpPr>
        <a:xfrm rot="0">
          <a:off x="0" y="0"/>
          <a:ext cx="0" cy="0"/>
          <a:chOff x="0" y="0"/>
          <a:chExt cx="0" cy="0"/>
        </a:xfrm>
      </p:grpSpPr>
      <p:sp>
        <p:nvSpPr>
          <p:cNvPr id="1049237" name=""/>
          <p:cNvSpPr/>
          <p:nvPr>
            <p:ph type="title" sz="full" idx="0"/>
          </p:nvPr>
        </p:nvSpPr>
        <p:spPr>
          <a:xfrm rot="0">
            <a:off x="457200" y="152400"/>
            <a:ext cx="83820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endParaRPr altLang="en-US" sz="4000" lang="en-US"/>
          </a:p>
        </p:txBody>
      </p:sp>
      <p:sp>
        <p:nvSpPr>
          <p:cNvPr id="1049238" name=""/>
          <p:cNvSpPr/>
          <p:nvPr>
            <p:ph sz="full" idx="1"/>
          </p:nvPr>
        </p:nvSpPr>
        <p:spPr>
          <a:xfrm rot="0">
            <a:off x="152400" y="914400"/>
            <a:ext cx="87630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latin typeface="Cooper Black" pitchFamily="18" charset="0"/>
                <a:ea typeface="Times New Roman" pitchFamily="18" charset="0"/>
              </a:rPr>
              <a:t>2. Be </a:t>
            </a:r>
            <a:r>
              <a:rPr altLang="en-US" b="1" lang="en-US">
                <a:latin typeface="Cooper Black" pitchFamily="18" charset="0"/>
                <a:ea typeface="Times New Roman" pitchFamily="18" charset="0"/>
              </a:rPr>
              <a:t>prepared for any type of question and interviewer:</a:t>
            </a:r>
          </a:p>
          <a:p>
            <a:pPr eaLnBrk="1" hangingPunct="1" indent="0" latinLnBrk="1" lvl="0" marL="0">
              <a:lnSpc>
                <a:spcPct val="90000"/>
              </a:lnSpc>
            </a:pPr>
            <a:r>
              <a:rPr altLang="en-US" b="1" lang="en-US">
                <a:latin typeface="Times New Roman" pitchFamily="18" charset="0"/>
                <a:ea typeface="Times New Roman" pitchFamily="18" charset="0"/>
              </a:rPr>
              <a:t> You may face different types of </a:t>
            </a:r>
            <a:r>
              <a:rPr altLang="en-US" b="1" lang="en-US">
                <a:latin typeface="Times New Roman" pitchFamily="18" charset="0"/>
                <a:ea typeface="Times New Roman" pitchFamily="18" charset="0"/>
              </a:rPr>
              <a:t>interviewers:</a:t>
            </a:r>
          </a:p>
          <a:p>
            <a:pPr eaLnBrk="1" hangingPunct="1" indent="0" latinLnBrk="1" lvl="0" marL="0">
              <a:lnSpc>
                <a:spcPct val="90000"/>
              </a:lnSpc>
              <a:buNone/>
            </a:pPr>
            <a:r>
              <a:rPr altLang="en-US" b="1" lang="en-US">
                <a:solidFill>
                  <a:srgbClr val="FF0000"/>
                </a:solidFill>
                <a:latin typeface="Cooper Black" pitchFamily="18" charset="0"/>
                <a:ea typeface="Times New Roman" pitchFamily="18" charset="0"/>
              </a:rPr>
              <a:t>2.1. The </a:t>
            </a:r>
            <a:r>
              <a:rPr altLang="en-US" b="1" lang="en-US">
                <a:solidFill>
                  <a:srgbClr val="FF0000"/>
                </a:solidFill>
                <a:latin typeface="Cooper Black" pitchFamily="18" charset="0"/>
                <a:ea typeface="Times New Roman" pitchFamily="18" charset="0"/>
              </a:rPr>
              <a:t>unstructured interviewer</a:t>
            </a:r>
            <a:r>
              <a:rPr altLang="en-US" b="1" lang="en-US">
                <a:solidFill>
                  <a:srgbClr val="FF0000"/>
                </a:solidFill>
                <a:latin typeface="Times New Roman" pitchFamily="18" charset="0"/>
                <a:ea typeface="Times New Roman" pitchFamily="18" charset="0"/>
              </a:rPr>
              <a:t>: </a:t>
            </a:r>
          </a:p>
          <a:p>
            <a:pPr eaLnBrk="1" hangingPunct="1" indent="0" latinLnBrk="1" lvl="0" marL="0">
              <a:lnSpc>
                <a:spcPct val="90000"/>
              </a:lnSpc>
              <a:buFont typeface="Wingdings" pitchFamily="2" charset="2"/>
              <a:buChar char="ü"/>
            </a:pPr>
            <a:r>
              <a:rPr altLang="en-US" b="1" lang="en-US">
                <a:solidFill>
                  <a:srgbClr val="0070C0"/>
                </a:solidFill>
                <a:latin typeface="Times New Roman" pitchFamily="18" charset="0"/>
                <a:ea typeface="Times New Roman" pitchFamily="18" charset="0"/>
              </a:rPr>
              <a:t>there </a:t>
            </a:r>
            <a:r>
              <a:rPr altLang="en-US" b="1" lang="en-US">
                <a:solidFill>
                  <a:srgbClr val="0070C0"/>
                </a:solidFill>
                <a:latin typeface="Times New Roman" pitchFamily="18" charset="0"/>
                <a:ea typeface="Times New Roman" pitchFamily="18" charset="0"/>
              </a:rPr>
              <a:t>will be an open ended question like </a:t>
            </a:r>
            <a:r>
              <a:rPr altLang="en-US" b="1" lang="en-US">
                <a:latin typeface="Times New Roman" pitchFamily="18" charset="0"/>
                <a:ea typeface="Times New Roman" pitchFamily="18" charset="0"/>
              </a:rPr>
              <a:t>“Tell me about yourself</a:t>
            </a:r>
            <a:r>
              <a:rPr altLang="en-US" b="1" lang="en-US">
                <a:latin typeface="Times New Roman" pitchFamily="18" charset="0"/>
                <a:ea typeface="Times New Roman" pitchFamily="18" charset="0"/>
              </a:rPr>
              <a:t>.”</a:t>
            </a:r>
          </a:p>
          <a:p>
            <a:pPr eaLnBrk="1" hangingPunct="1" indent="0" latinLnBrk="1" lvl="0" marL="0">
              <a:lnSpc>
                <a:spcPct val="90000"/>
              </a:lnSpc>
              <a:buNone/>
            </a:pPr>
            <a:r>
              <a:rPr altLang="en-US" b="1" lang="en-US">
                <a:solidFill>
                  <a:srgbClr val="FF0000"/>
                </a:solidFill>
                <a:latin typeface="Cooper Black" pitchFamily="18" charset="0"/>
                <a:ea typeface="Times New Roman" pitchFamily="18" charset="0"/>
              </a:rPr>
              <a:t>2.2. The </a:t>
            </a:r>
            <a:r>
              <a:rPr altLang="en-US" b="1" lang="en-US">
                <a:solidFill>
                  <a:srgbClr val="FF0000"/>
                </a:solidFill>
                <a:latin typeface="Cooper Black" pitchFamily="18" charset="0"/>
                <a:ea typeface="Times New Roman" pitchFamily="18" charset="0"/>
              </a:rPr>
              <a:t>structured interviewer: </a:t>
            </a:r>
          </a:p>
          <a:p>
            <a:pPr eaLnBrk="1" hangingPunct="1" indent="0" latinLnBrk="1" lvl="0" marL="0">
              <a:lnSpc>
                <a:spcPct val="90000"/>
              </a:lnSpc>
              <a:buFont typeface="Wingdings" pitchFamily="2" charset="2"/>
              <a:buChar char="ü"/>
            </a:pPr>
            <a:r>
              <a:rPr altLang="en-US" b="1" lang="en-US">
                <a:latin typeface="Times New Roman" pitchFamily="18" charset="0"/>
                <a:ea typeface="Times New Roman" pitchFamily="18" charset="0"/>
              </a:rPr>
              <a:t>This type of interviewer usually </a:t>
            </a:r>
            <a:r>
              <a:rPr altLang="en-US" b="1" lang="en-US">
                <a:solidFill>
                  <a:srgbClr val="0070C0"/>
                </a:solidFill>
                <a:latin typeface="Times New Roman" pitchFamily="18" charset="0"/>
                <a:ea typeface="Times New Roman" pitchFamily="18" charset="0"/>
              </a:rPr>
              <a:t>asks direct and closed ended questions</a:t>
            </a:r>
            <a:r>
              <a:rPr altLang="en-US" b="1" lang="en-US">
                <a:latin typeface="Times New Roman" pitchFamily="18" charset="0"/>
                <a:ea typeface="Times New Roman" pitchFamily="18" charset="0"/>
              </a:rPr>
              <a:t> and wants specific to the point answers.</a:t>
            </a:r>
          </a:p>
          <a:p>
            <a:pPr eaLnBrk="1" hangingPunct="1" indent="0" latinLnBrk="1" lvl="0" marL="0">
              <a:lnSpc>
                <a:spcPct val="140000"/>
              </a:lnSpc>
            </a:pPr>
            <a:endParaRPr altLang="en-US" b="1" i="1" lang="en-US">
              <a:solidFill>
                <a:srgbClr val="7030A0"/>
              </a:solidFill>
              <a:latin typeface="Times New Roman" pitchFamily="18" charset="0"/>
              <a:ea typeface="Times New Roman" pitchFamily="18" charset="0"/>
            </a:endParaRPr>
          </a:p>
        </p:txBody>
      </p:sp>
      <p:sp>
        <p:nvSpPr>
          <p:cNvPr id="104923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189</a:t>
            </a:fld>
            <a:endParaRPr altLang="en-US" sz="1200" lang="en-US">
              <a:solidFill>
                <a:srgbClr val="898989"/>
              </a:solidFill>
            </a:endParaRP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showMasterSp="1">
  <p:cSld>
    <p:spTree>
      <p:nvGrpSpPr>
        <p:cNvPr id="629" name=""/>
        <p:cNvGrpSpPr/>
        <p:nvPr/>
      </p:nvGrpSpPr>
      <p:grpSpPr>
        <a:xfrm rot="0">
          <a:off x="0" y="0"/>
          <a:ext cx="0" cy="0"/>
          <a:chOff x="0" y="0"/>
          <a:chExt cx="0" cy="0"/>
        </a:xfrm>
      </p:grpSpPr>
      <p:sp>
        <p:nvSpPr>
          <p:cNvPr id="1049240" name=""/>
          <p:cNvSpPr/>
          <p:nvPr>
            <p:ph type="title" sz="full" idx="0"/>
          </p:nvPr>
        </p:nvSpPr>
        <p:spPr>
          <a:xfrm rot="0">
            <a:off x="457200" y="152400"/>
            <a:ext cx="82296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41" name=""/>
          <p:cNvSpPr/>
          <p:nvPr>
            <p:ph sz="full" idx="1"/>
          </p:nvPr>
        </p:nvSpPr>
        <p:spPr>
          <a:xfrm rot="0">
            <a:off x="228600" y="685800"/>
            <a:ext cx="86868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Cooper Black" pitchFamily="18" charset="0"/>
                <a:ea typeface="Times New Roman" pitchFamily="18" charset="0"/>
              </a:rPr>
              <a:t>3. Exercise </a:t>
            </a:r>
            <a:r>
              <a:rPr altLang="en-US" b="1" sz="3000" lang="en-US">
                <a:latin typeface="Cooper Black" pitchFamily="18" charset="0"/>
                <a:ea typeface="Times New Roman" pitchFamily="18" charset="0"/>
              </a:rPr>
              <a:t>your responsibility during the interview:  </a:t>
            </a:r>
          </a:p>
          <a:p>
            <a:pPr eaLnBrk="1" hangingPunct="1" indent="0" latinLnBrk="1" lvl="0" marL="0">
              <a:lnSpc>
                <a:spcPct val="80000"/>
              </a:lnSpc>
              <a:buFont typeface="Wingdings" pitchFamily="2" charset="2"/>
              <a:buChar char="ü"/>
            </a:pPr>
            <a:r>
              <a:rPr altLang="en-US" b="1" sz="3000" lang="en-US">
                <a:latin typeface="Times New Roman" pitchFamily="18" charset="0"/>
                <a:ea typeface="Times New Roman" pitchFamily="18" charset="0"/>
              </a:rPr>
              <a:t>use </a:t>
            </a:r>
            <a:r>
              <a:rPr altLang="en-US" b="1" sz="3000" lang="en-US">
                <a:solidFill>
                  <a:srgbClr val="0070C0"/>
                </a:solidFill>
                <a:latin typeface="Times New Roman" pitchFamily="18" charset="0"/>
                <a:ea typeface="Times New Roman" pitchFamily="18" charset="0"/>
              </a:rPr>
              <a:t>non- verbal communication</a:t>
            </a:r>
            <a:r>
              <a:rPr altLang="en-US" b="1" sz="3000" lang="en-US">
                <a:latin typeface="Times New Roman" pitchFamily="18" charset="0"/>
                <a:ea typeface="Times New Roman" pitchFamily="18" charset="0"/>
              </a:rPr>
              <a:t> </a:t>
            </a:r>
            <a:r>
              <a:rPr altLang="en-US" b="1" sz="3000" lang="en-US">
                <a:solidFill>
                  <a:srgbClr val="7030A0"/>
                </a:solidFill>
                <a:latin typeface="Times New Roman" pitchFamily="18" charset="0"/>
                <a:ea typeface="Times New Roman" pitchFamily="18" charset="0"/>
              </a:rPr>
              <a:t>like appearance, gentle handshake and a good and direct eye contact</a:t>
            </a:r>
            <a:r>
              <a:rPr altLang="en-US" b="1" sz="3000" lang="en-US">
                <a:solidFill>
                  <a:srgbClr val="7030A0"/>
                </a:solidFill>
                <a:latin typeface="Times New Roman" pitchFamily="18" charset="0"/>
                <a:ea typeface="Times New Roman" pitchFamily="18" charset="0"/>
              </a:rPr>
              <a:t>.</a:t>
            </a:r>
            <a:r>
              <a:rPr altLang="en-US" b="1" sz="3000" lang="en-US">
                <a:solidFill>
                  <a:srgbClr val="7030A0"/>
                </a:solidFill>
                <a:latin typeface="Times New Roman" pitchFamily="18" charset="0"/>
                <a:ea typeface="Times New Roman" pitchFamily="18" charset="0"/>
              </a:rPr>
              <a:t> </a:t>
            </a:r>
          </a:p>
          <a:p>
            <a:pPr eaLnBrk="1" hangingPunct="1" indent="0" latinLnBrk="1" lvl="0" marL="0">
              <a:lnSpc>
                <a:spcPct val="80000"/>
              </a:lnSpc>
              <a:buNone/>
            </a:pPr>
            <a:r>
              <a:rPr altLang="en-US" b="1" sz="3000" lang="en-US">
                <a:latin typeface="Cooper Black" pitchFamily="18" charset="0"/>
                <a:ea typeface="Times New Roman" pitchFamily="18" charset="0"/>
              </a:rPr>
              <a:t>4. Be </a:t>
            </a:r>
            <a:r>
              <a:rPr altLang="en-US" b="1" sz="3000" lang="en-US">
                <a:latin typeface="Cooper Black" pitchFamily="18" charset="0"/>
                <a:ea typeface="Times New Roman" pitchFamily="18" charset="0"/>
              </a:rPr>
              <a:t>prepared with the questions you want to ask the interviewer:</a:t>
            </a:r>
          </a:p>
          <a:p>
            <a:pPr eaLnBrk="1" hangingPunct="1" indent="0" latinLnBrk="1" lvl="0" marL="0">
              <a:lnSpc>
                <a:spcPct val="80000"/>
              </a:lnSpc>
              <a:buFont typeface="Wingdings" pitchFamily="2" charset="2"/>
              <a:buChar char="q"/>
            </a:pPr>
            <a:r>
              <a:rPr altLang="en-US" b="1" sz="3000" lang="en-US">
                <a:latin typeface="Times New Roman" pitchFamily="18" charset="0"/>
                <a:ea typeface="Times New Roman" pitchFamily="18" charset="0"/>
              </a:rPr>
              <a:t>Ask a few questions like: ‘</a:t>
            </a:r>
          </a:p>
          <a:p>
            <a:pPr eaLnBrk="1" hangingPunct="1" indent="0" latinLnBrk="1" lvl="0" marL="0">
              <a:lnSpc>
                <a:spcPct val="80000"/>
              </a:lnSpc>
              <a:buFont typeface="Wingdings" pitchFamily="2" charset="2"/>
              <a:buChar char="ü"/>
            </a:pPr>
            <a:r>
              <a:rPr altLang="en-US" b="1" sz="3000" lang="en-US">
                <a:solidFill>
                  <a:srgbClr val="C00000"/>
                </a:solidFill>
                <a:latin typeface="Times New Roman" pitchFamily="18" charset="0"/>
                <a:ea typeface="Times New Roman" pitchFamily="18" charset="0"/>
              </a:rPr>
              <a:t>Would the company </a:t>
            </a:r>
            <a:r>
              <a:rPr altLang="en-US" b="1" sz="3000" lang="en-US">
                <a:solidFill>
                  <a:srgbClr val="0070C0"/>
                </a:solidFill>
                <a:latin typeface="Times New Roman" pitchFamily="18" charset="0"/>
                <a:ea typeface="Times New Roman" pitchFamily="18" charset="0"/>
              </a:rPr>
              <a:t>support me if I pursue My education?’,</a:t>
            </a:r>
          </a:p>
          <a:p>
            <a:pPr eaLnBrk="1" hangingPunct="1" indent="0" latinLnBrk="1" lvl="0" marL="0">
              <a:lnSpc>
                <a:spcPct val="80000"/>
              </a:lnSpc>
              <a:buFont typeface="Wingdings" pitchFamily="2" charset="2"/>
              <a:buChar char="ü"/>
            </a:pPr>
            <a:r>
              <a:rPr altLang="en-US" b="1" sz="3000" lang="en-US">
                <a:solidFill>
                  <a:srgbClr val="C00000"/>
                </a:solidFill>
                <a:latin typeface="Times New Roman" pitchFamily="18" charset="0"/>
                <a:ea typeface="Times New Roman" pitchFamily="18" charset="0"/>
              </a:rPr>
              <a:t>‘What is the </a:t>
            </a:r>
            <a:r>
              <a:rPr altLang="en-US" b="1" sz="3000" lang="en-US">
                <a:solidFill>
                  <a:srgbClr val="0070C0"/>
                </a:solidFill>
                <a:latin typeface="Times New Roman" pitchFamily="18" charset="0"/>
                <a:ea typeface="Times New Roman" pitchFamily="18" charset="0"/>
              </a:rPr>
              <a:t>typical career path of an individual entering </a:t>
            </a:r>
            <a:r>
              <a:rPr altLang="en-US" b="1" sz="3000" lang="en-US">
                <a:solidFill>
                  <a:srgbClr val="0070C0"/>
                </a:solidFill>
                <a:latin typeface="Times New Roman" pitchFamily="18" charset="0"/>
                <a:ea typeface="Times New Roman" pitchFamily="18" charset="0"/>
              </a:rPr>
              <a:t>your </a:t>
            </a:r>
            <a:r>
              <a:rPr altLang="en-US" b="1" sz="3000" lang="en-US">
                <a:solidFill>
                  <a:srgbClr val="0070C0"/>
                </a:solidFill>
                <a:latin typeface="Times New Roman" pitchFamily="18" charset="0"/>
                <a:ea typeface="Times New Roman" pitchFamily="18" charset="0"/>
              </a:rPr>
              <a:t>organization at this </a:t>
            </a:r>
            <a:r>
              <a:rPr altLang="en-US" b="1" sz="3000" lang="en-US">
                <a:solidFill>
                  <a:srgbClr val="C00000"/>
                </a:solidFill>
                <a:latin typeface="Times New Roman" pitchFamily="18" charset="0"/>
                <a:ea typeface="Times New Roman" pitchFamily="18" charset="0"/>
              </a:rPr>
              <a:t>level?’, </a:t>
            </a:r>
          </a:p>
          <a:p>
            <a:pPr eaLnBrk="1" hangingPunct="1" indent="0" latinLnBrk="1" lvl="0" marL="0">
              <a:lnSpc>
                <a:spcPct val="80000"/>
              </a:lnSpc>
              <a:buFont typeface="Wingdings" pitchFamily="2" charset="2"/>
              <a:buChar char="ü"/>
            </a:pPr>
            <a:r>
              <a:rPr altLang="en-US" b="1" sz="3000" lang="en-US">
                <a:solidFill>
                  <a:srgbClr val="C00000"/>
                </a:solidFill>
                <a:latin typeface="Times New Roman" pitchFamily="18" charset="0"/>
                <a:ea typeface="Times New Roman" pitchFamily="18" charset="0"/>
              </a:rPr>
              <a:t>‘</a:t>
            </a:r>
            <a:r>
              <a:rPr altLang="en-US" b="1" sz="3000" lang="en-US">
                <a:solidFill>
                  <a:srgbClr val="C00000"/>
                </a:solidFill>
                <a:latin typeface="Times New Roman" pitchFamily="18" charset="0"/>
                <a:ea typeface="Times New Roman" pitchFamily="18" charset="0"/>
              </a:rPr>
              <a:t>Would this position </a:t>
            </a:r>
            <a:r>
              <a:rPr altLang="en-US" b="1" sz="3000" lang="en-US">
                <a:solidFill>
                  <a:srgbClr val="7030A0"/>
                </a:solidFill>
                <a:latin typeface="Times New Roman" pitchFamily="18" charset="0"/>
                <a:ea typeface="Times New Roman" pitchFamily="18" charset="0"/>
              </a:rPr>
              <a:t>require travels?</a:t>
            </a:r>
          </a:p>
        </p:txBody>
      </p:sp>
      <p:sp>
        <p:nvSpPr>
          <p:cNvPr id="104924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190</a:t>
            </a:fld>
            <a:endParaRPr altLang="en-US" sz="1200" lang="en-US">
              <a:solidFill>
                <a:srgbClr val="898989"/>
              </a:solidFill>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showMasterSp="1">
  <p:cSld>
    <p:spTree>
      <p:nvGrpSpPr>
        <p:cNvPr id="630" name=""/>
        <p:cNvGrpSpPr/>
        <p:nvPr/>
      </p:nvGrpSpPr>
      <p:grpSpPr>
        <a:xfrm rot="0">
          <a:off x="0" y="0"/>
          <a:ext cx="0" cy="0"/>
          <a:chOff x="0" y="0"/>
          <a:chExt cx="0" cy="0"/>
        </a:xfrm>
      </p:grpSpPr>
      <p:sp>
        <p:nvSpPr>
          <p:cNvPr id="1049243" name=""/>
          <p:cNvSpPr/>
          <p:nvPr>
            <p:ph type="title" sz="full" idx="0"/>
          </p:nvPr>
        </p:nvSpPr>
        <p:spPr>
          <a:xfrm rot="0">
            <a:off x="457200" y="76200"/>
            <a:ext cx="8229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44" name=""/>
          <p:cNvSpPr/>
          <p:nvPr>
            <p:ph sz="full" idx="1"/>
          </p:nvPr>
        </p:nvSpPr>
        <p:spPr>
          <a:xfrm rot="0">
            <a:off x="152400" y="8382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Cooper Black" pitchFamily="18" charset="0"/>
                <a:ea typeface="Times New Roman" pitchFamily="18" charset="0"/>
              </a:rPr>
              <a:t>5. Be </a:t>
            </a:r>
            <a:r>
              <a:rPr altLang="en-US" b="1" lang="en-US">
                <a:latin typeface="Cooper Black" pitchFamily="18" charset="0"/>
                <a:ea typeface="Times New Roman" pitchFamily="18" charset="0"/>
              </a:rPr>
              <a:t>prepared to follow up the interview if necessary: </a:t>
            </a:r>
          </a:p>
          <a:p>
            <a:pPr eaLnBrk="1" hangingPunct="1" indent="0" latinLnBrk="1" lvl="0" marL="0"/>
            <a:r>
              <a:rPr altLang="en-US" b="1" lang="en-US">
                <a:solidFill>
                  <a:srgbClr val="FF0000"/>
                </a:solidFill>
                <a:latin typeface="Times New Roman" pitchFamily="18" charset="0"/>
                <a:ea typeface="Times New Roman" pitchFamily="18" charset="0"/>
              </a:rPr>
              <a:t>Try to follow up the </a:t>
            </a:r>
            <a:r>
              <a:rPr altLang="en-US" b="1" lang="en-US">
                <a:solidFill>
                  <a:srgbClr val="0070C0"/>
                </a:solidFill>
                <a:latin typeface="Times New Roman" pitchFamily="18" charset="0"/>
                <a:ea typeface="Times New Roman" pitchFamily="18" charset="0"/>
              </a:rPr>
              <a:t>result announcement of the interviews.</a:t>
            </a:r>
          </a:p>
          <a:p>
            <a:pPr eaLnBrk="1" hangingPunct="1" indent="0" latinLnBrk="1" lvl="0" marL="0"/>
            <a:endParaRPr altLang="en-US" lang="en-US"/>
          </a:p>
        </p:txBody>
      </p:sp>
      <p:sp>
        <p:nvSpPr>
          <p:cNvPr id="104924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191</a:t>
            </a:fld>
            <a:endParaRPr altLang="en-US" sz="1200" lang="en-US">
              <a:solidFill>
                <a:srgbClr val="898989"/>
              </a:solidFill>
            </a:endParaRP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showMasterSp="1">
  <p:cSld>
    <p:spTree>
      <p:nvGrpSpPr>
        <p:cNvPr id="631" name=""/>
        <p:cNvGrpSpPr/>
        <p:nvPr/>
      </p:nvGrpSpPr>
      <p:grpSpPr>
        <a:xfrm rot="0">
          <a:off x="0" y="0"/>
          <a:ext cx="0" cy="0"/>
          <a:chOff x="0" y="0"/>
          <a:chExt cx="0" cy="0"/>
        </a:xfrm>
      </p:grpSpPr>
      <p:sp>
        <p:nvSpPr>
          <p:cNvPr id="1049246" name=""/>
          <p:cNvSpPr/>
          <p:nvPr>
            <p:ph type="title" sz="full" idx="0"/>
          </p:nvPr>
        </p:nvSpPr>
        <p:spPr>
          <a:xfrm rot="0">
            <a:off x="152400" y="152400"/>
            <a:ext cx="8839200" cy="1524000"/>
          </a:xfrm>
          <a:prstGeom prst="rect"/>
          <a:gradFill rotWithShape="1">
            <a:gsLst>
              <a:gs pos="0">
                <a:srgbClr val="C6EE8E">
                  <a:alpha val="100000"/>
                </a:srgbClr>
              </a:gs>
              <a:gs pos="0">
                <a:srgbClr val="C6EE8E">
                  <a:alpha val="100000"/>
                </a:srgbClr>
              </a:gs>
              <a:gs pos="50000">
                <a:srgbClr val="DAF3BB">
                  <a:alpha val="100000"/>
                </a:srgbClr>
              </a:gs>
              <a:gs pos="100000">
                <a:srgbClr val="ECF8DE">
                  <a:alpha val="100000"/>
                </a:srgbClr>
              </a:gs>
              <a:gs pos="100000">
                <a:srgbClr val="ECF8DE">
                  <a:alpha val="100000"/>
                </a:srgbClr>
              </a:gs>
            </a:gsLst>
            <a:lin ang="18900000" scaled="1"/>
          </a:gra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solidFill>
                  <a:srgbClr val="0070C0"/>
                </a:solidFill>
                <a:latin typeface="Cooper Black" pitchFamily="18" charset="0"/>
                <a:ea typeface="Times New Roman" pitchFamily="18" charset="0"/>
              </a:rPr>
              <a:t>ADMINISTERATIVE </a:t>
            </a:r>
            <a:r>
              <a:rPr altLang="en-US" b="1" sz="4000" lang="en-US">
                <a:solidFill>
                  <a:srgbClr val="0070C0"/>
                </a:solidFill>
                <a:latin typeface="Cooper Black" pitchFamily="18" charset="0"/>
                <a:ea typeface="Times New Roman" pitchFamily="18" charset="0"/>
              </a:rPr>
              <a:t>AND BUSINESS </a:t>
            </a:r>
            <a:r>
              <a:rPr altLang="en-US" b="1" sz="4000" lang="en-US">
                <a:solidFill>
                  <a:srgbClr val="0070C0"/>
                </a:solidFill>
                <a:latin typeface="Cooper Black" pitchFamily="18" charset="0"/>
                <a:ea typeface="Times New Roman" pitchFamily="18" charset="0"/>
              </a:rPr>
              <a:t>COMMUNICATION.</a:t>
            </a:r>
            <a:br/>
            <a:endParaRPr altLang="en-US" sz="4000" lang="en-US"/>
          </a:p>
        </p:txBody>
      </p:sp>
      <p:sp>
        <p:nvSpPr>
          <p:cNvPr id="1049247" name=""/>
          <p:cNvSpPr/>
          <p:nvPr>
            <p:ph sz="full" idx="1"/>
          </p:nvPr>
        </p:nvSpPr>
        <p:spPr>
          <a:xfrm rot="0">
            <a:off x="152400" y="1676400"/>
            <a:ext cx="8839200" cy="4648200"/>
          </a:xfrm>
          <a:prstGeom prst="rect"/>
          <a:blipFill rotWithShape="1">
            <a:blip xmlns:r="http://schemas.openxmlformats.org/officeDocument/2006/relationships" r:embed="rId1">
              <a:alphaModFix amt="100000"/>
            </a:blip>
            <a:srcRect/>
            <a:stretch>
              <a:fillRect/>
            </a:stretch>
          </a:blip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sz="6000" lang="en-US">
                <a:latin typeface="Cooper Black" pitchFamily="18" charset="0"/>
              </a:rPr>
              <a:t> </a:t>
            </a:r>
          </a:p>
          <a:p>
            <a:pPr eaLnBrk="1" hangingPunct="1" indent="0" latinLnBrk="1" lvl="0" marL="0">
              <a:buNone/>
            </a:pPr>
            <a:r>
              <a:rPr altLang="en-US" b="1" sz="6000" lang="en-US">
                <a:latin typeface="Cooper Black" pitchFamily="18" charset="0"/>
              </a:rPr>
              <a:t> </a:t>
            </a:r>
            <a:r>
              <a:rPr altLang="en-US" b="1" sz="6000" lang="en-US">
                <a:latin typeface="Cooper Black" pitchFamily="18" charset="0"/>
              </a:rPr>
              <a:t> </a:t>
            </a:r>
            <a:r>
              <a:rPr altLang="en-US" b="1" sz="6600" lang="en-US">
                <a:latin typeface="Cooper Black" pitchFamily="18" charset="0"/>
              </a:rPr>
              <a:t>CHAPTER   6.5 </a:t>
            </a:r>
          </a:p>
          <a:p>
            <a:pPr eaLnBrk="1" hangingPunct="1" indent="0" latinLnBrk="1" lvl="0" marL="0">
              <a:buNone/>
            </a:pPr>
            <a:r>
              <a:rPr altLang="en-US" b="1" sz="6600" lang="en-US">
                <a:latin typeface="Cooper Black" pitchFamily="18" charset="0"/>
              </a:rPr>
              <a:t>            MEETING. </a:t>
            </a:r>
          </a:p>
          <a:p>
            <a:pPr eaLnBrk="1" hangingPunct="1" indent="0" latinLnBrk="1" lvl="0" marL="0"/>
            <a:endParaRPr altLang="en-US" lang="en-US"/>
          </a:p>
        </p:txBody>
      </p:sp>
      <p:sp>
        <p:nvSpPr>
          <p:cNvPr id="104924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192</a:t>
            </a:fld>
            <a:endParaRPr altLang="en-US" sz="1200" lang="en-US">
              <a:solidFill>
                <a:srgbClr val="898989"/>
              </a:solidFill>
            </a:endParaRP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showMasterSp="1">
  <p:cSld>
    <p:spTree>
      <p:nvGrpSpPr>
        <p:cNvPr id="632" name=""/>
        <p:cNvGrpSpPr/>
        <p:nvPr/>
      </p:nvGrpSpPr>
      <p:grpSpPr>
        <a:xfrm rot="0">
          <a:off x="0" y="0"/>
          <a:ext cx="0" cy="0"/>
          <a:chOff x="0" y="0"/>
          <a:chExt cx="0" cy="0"/>
        </a:xfrm>
      </p:grpSpPr>
      <p:sp>
        <p:nvSpPr>
          <p:cNvPr id="1049249" name=""/>
          <p:cNvSpPr/>
          <p:nvPr>
            <p:ph type="title" sz="full" idx="0"/>
          </p:nvPr>
        </p:nvSpPr>
        <p:spPr>
          <a:xfrm rot="0">
            <a:off x="228600" y="76200"/>
            <a:ext cx="8610600" cy="838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br/>
            <a:r>
              <a:rPr altLang="en-US" b="1" sz="4000" lang="en-US">
                <a:latin typeface="Cooper Black" pitchFamily="18" charset="0"/>
              </a:rPr>
              <a:t>INTRODUCTION </a:t>
            </a:r>
            <a:br/>
            <a:br/>
            <a:endParaRPr altLang="en-US" sz="4000" lang="en-US"/>
          </a:p>
        </p:txBody>
      </p:sp>
      <p:sp>
        <p:nvSpPr>
          <p:cNvPr id="1049250" name=""/>
          <p:cNvSpPr/>
          <p:nvPr>
            <p:ph sz="full" idx="1"/>
          </p:nvPr>
        </p:nvSpPr>
        <p:spPr>
          <a:xfrm rot="0">
            <a:off x="152400" y="1066800"/>
            <a:ext cx="8763000" cy="5181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latin typeface="Times New Roman" pitchFamily="18" charset="0"/>
                <a:ea typeface="Times New Roman" pitchFamily="18" charset="0"/>
              </a:rPr>
              <a:t>Meetings </a:t>
            </a:r>
            <a:r>
              <a:rPr altLang="en-US" b="1" lang="en-US">
                <a:latin typeface="Times New Roman" pitchFamily="18" charset="0"/>
                <a:ea typeface="Times New Roman" pitchFamily="18" charset="0"/>
              </a:rPr>
              <a:t>have always </a:t>
            </a:r>
            <a:r>
              <a:rPr altLang="en-US" b="1" lang="en-US">
                <a:solidFill>
                  <a:srgbClr val="0070C0"/>
                </a:solidFill>
                <a:latin typeface="Times New Roman" pitchFamily="18" charset="0"/>
                <a:ea typeface="Times New Roman" pitchFamily="18" charset="0"/>
              </a:rPr>
              <a:t>taken a large part of the average manager’s time. </a:t>
            </a:r>
          </a:p>
          <a:p>
            <a:pPr eaLnBrk="1" hangingPunct="1" latinLnBrk="1" lvl="0">
              <a:buFont typeface="Wingdings" pitchFamily="2" charset="2"/>
              <a:buChar char="Ø"/>
            </a:pPr>
            <a:r>
              <a:rPr altLang="en-US" b="1" lang="en-US">
                <a:latin typeface="Times New Roman" pitchFamily="18" charset="0"/>
                <a:ea typeface="Times New Roman" pitchFamily="18" charset="0"/>
              </a:rPr>
              <a:t>Just because meetings are common </a:t>
            </a:r>
            <a:r>
              <a:rPr altLang="en-US" b="1" lang="en-US">
                <a:solidFill>
                  <a:srgbClr val="FF0000"/>
                </a:solidFill>
                <a:latin typeface="Times New Roman" pitchFamily="18" charset="0"/>
                <a:ea typeface="Times New Roman" pitchFamily="18" charset="0"/>
              </a:rPr>
              <a:t>doesn’t mean that they are always productive. </a:t>
            </a:r>
          </a:p>
          <a:p>
            <a:pPr eaLnBrk="1" hangingPunct="1" latinLnBrk="1" lvl="0">
              <a:buFont typeface="Wingdings" pitchFamily="2" charset="2"/>
              <a:buChar char="Ø"/>
            </a:pPr>
            <a:r>
              <a:rPr altLang="en-US" b="1" lang="en-US">
                <a:latin typeface="Times New Roman" pitchFamily="18" charset="0"/>
                <a:ea typeface="Times New Roman" pitchFamily="18" charset="0"/>
              </a:rPr>
              <a:t>T</a:t>
            </a:r>
            <a:r>
              <a:rPr altLang="en-US" b="1" lang="en-US">
                <a:latin typeface="Times New Roman" pitchFamily="18" charset="0"/>
                <a:ea typeface="Times New Roman" pitchFamily="18" charset="0"/>
              </a:rPr>
              <a:t>o </a:t>
            </a:r>
            <a:r>
              <a:rPr altLang="en-US" b="1" lang="en-US">
                <a:latin typeface="Times New Roman" pitchFamily="18" charset="0"/>
                <a:ea typeface="Times New Roman" pitchFamily="18" charset="0"/>
              </a:rPr>
              <a:t>be productive, </a:t>
            </a:r>
            <a:r>
              <a:rPr altLang="en-US" b="1" lang="en-US">
                <a:solidFill>
                  <a:srgbClr val="7030A0"/>
                </a:solidFill>
                <a:latin typeface="Times New Roman" pitchFamily="18" charset="0"/>
                <a:ea typeface="Times New Roman" pitchFamily="18" charset="0"/>
              </a:rPr>
              <a:t>any type of meeting will require a good preparation</a:t>
            </a:r>
            <a:r>
              <a:rPr altLang="en-US" b="1"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from all participants in general </a:t>
            </a:r>
            <a:r>
              <a:rPr altLang="en-US" b="1" lang="en-US">
                <a:latin typeface="Times New Roman" pitchFamily="18" charset="0"/>
                <a:ea typeface="Times New Roman" pitchFamily="18" charset="0"/>
              </a:rPr>
              <a:t>and </a:t>
            </a:r>
            <a:r>
              <a:rPr altLang="en-US" b="1" lang="en-US">
                <a:solidFill>
                  <a:srgbClr val="0070C0"/>
                </a:solidFill>
                <a:latin typeface="Times New Roman" pitchFamily="18" charset="0"/>
                <a:ea typeface="Times New Roman" pitchFamily="18" charset="0"/>
              </a:rPr>
              <a:t>the chairperson in particular. </a:t>
            </a:r>
          </a:p>
          <a:p>
            <a:pPr eaLnBrk="1" hangingPunct="1" latinLnBrk="1" lvl="0">
              <a:buFont typeface="Wingdings" pitchFamily="2" charset="2"/>
              <a:buChar char="Ø"/>
            </a:pPr>
            <a:endParaRPr altLang="en-US" b="1" lang="en-US">
              <a:solidFill>
                <a:srgbClr val="0070C0"/>
              </a:solidFill>
              <a:latin typeface="Times New Roman" pitchFamily="18" charset="0"/>
              <a:ea typeface="Times New Roman" pitchFamily="18" charset="0"/>
            </a:endParaRPr>
          </a:p>
        </p:txBody>
      </p:sp>
      <p:sp>
        <p:nvSpPr>
          <p:cNvPr id="104925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193</a:t>
            </a:fld>
            <a:endParaRPr altLang="en-US" sz="1200" lang="en-US">
              <a:solidFill>
                <a:srgbClr val="898989"/>
              </a:solidFill>
            </a:endParaRP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showMasterSp="1">
  <p:cSld>
    <p:spTree>
      <p:nvGrpSpPr>
        <p:cNvPr id="633" name=""/>
        <p:cNvGrpSpPr/>
        <p:nvPr/>
      </p:nvGrpSpPr>
      <p:grpSpPr>
        <a:xfrm rot="0">
          <a:off x="0" y="0"/>
          <a:ext cx="0" cy="0"/>
          <a:chOff x="0" y="0"/>
          <a:chExt cx="0" cy="0"/>
        </a:xfrm>
      </p:grpSpPr>
      <p:sp>
        <p:nvSpPr>
          <p:cNvPr id="1049252" name=""/>
          <p:cNvSpPr/>
          <p:nvPr>
            <p:ph type="title" sz="full" idx="0"/>
          </p:nvPr>
        </p:nvSpPr>
        <p:spPr>
          <a:xfrm rot="0">
            <a:off x="152400" y="76200"/>
            <a:ext cx="8610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r>
              <a:rPr altLang="en-US" b="1" sz="4000" lang="en-US">
                <a:latin typeface="Cooper Black" pitchFamily="18" charset="0"/>
              </a:rPr>
              <a:t>6.5.1</a:t>
            </a:r>
            <a:r>
              <a:rPr altLang="en-US" b="1" sz="4000" lang="en-US">
                <a:latin typeface="Cooper Black" pitchFamily="18" charset="0"/>
              </a:rPr>
              <a:t>. MEETING   DEFINED</a:t>
            </a:r>
            <a:br/>
            <a:endParaRPr altLang="en-US" sz="4000" lang="en-US"/>
          </a:p>
        </p:txBody>
      </p:sp>
      <p:sp>
        <p:nvSpPr>
          <p:cNvPr id="1049253" name=""/>
          <p:cNvSpPr/>
          <p:nvPr>
            <p:ph sz="full" idx="1"/>
          </p:nvPr>
        </p:nvSpPr>
        <p:spPr>
          <a:xfrm rot="0">
            <a:off x="76200" y="838200"/>
            <a:ext cx="89916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Times New Roman" pitchFamily="18" charset="0"/>
                <a:ea typeface="Times New Roman" pitchFamily="18" charset="0"/>
              </a:rPr>
              <a:t>“</a:t>
            </a:r>
            <a:r>
              <a:rPr altLang="en-US" b="1" sz="3000" lang="en-US">
                <a:solidFill>
                  <a:srgbClr val="0070C0"/>
                </a:solidFill>
                <a:latin typeface="Cooper Black" pitchFamily="18" charset="0"/>
                <a:ea typeface="Times New Roman" pitchFamily="18" charset="0"/>
              </a:rPr>
              <a:t>A business meeting is </a:t>
            </a:r>
            <a:r>
              <a:rPr altLang="en-US" b="1" sz="3000" lang="en-US">
                <a:latin typeface="Times New Roman" pitchFamily="18" charset="0"/>
                <a:ea typeface="Times New Roman" pitchFamily="18" charset="0"/>
              </a:rPr>
              <a:t>a </a:t>
            </a:r>
            <a:r>
              <a:rPr altLang="en-US" b="1" sz="3000" lang="en-US">
                <a:solidFill>
                  <a:srgbClr val="C00000"/>
                </a:solidFill>
                <a:latin typeface="Times New Roman" pitchFamily="18" charset="0"/>
                <a:ea typeface="Times New Roman" pitchFamily="18" charset="0"/>
              </a:rPr>
              <a:t>gathering where </a:t>
            </a:r>
            <a:r>
              <a:rPr altLang="en-US" b="1" sz="3000" lang="en-US">
                <a:solidFill>
                  <a:srgbClr val="FF0000"/>
                </a:solidFill>
                <a:latin typeface="Times New Roman" pitchFamily="18" charset="0"/>
                <a:ea typeface="Times New Roman" pitchFamily="18" charset="0"/>
              </a:rPr>
              <a:t>purposive discourse occurs </a:t>
            </a:r>
            <a:r>
              <a:rPr altLang="en-US" b="1" sz="3000" lang="en-US">
                <a:solidFill>
                  <a:srgbClr val="00B050"/>
                </a:solidFill>
                <a:latin typeface="Times New Roman" pitchFamily="18" charset="0"/>
                <a:ea typeface="Times New Roman" pitchFamily="18" charset="0"/>
              </a:rPr>
              <a:t>among three or more people</a:t>
            </a:r>
            <a:r>
              <a:rPr altLang="en-US" b="1" sz="3000" lang="en-US">
                <a:latin typeface="Times New Roman" pitchFamily="18" charset="0"/>
                <a:ea typeface="Times New Roman" pitchFamily="18" charset="0"/>
              </a:rPr>
              <a:t> </a:t>
            </a:r>
            <a:r>
              <a:rPr altLang="en-US" b="1" sz="3000" lang="en-US">
                <a:solidFill>
                  <a:srgbClr val="00B0F0"/>
                </a:solidFill>
                <a:latin typeface="Times New Roman" pitchFamily="18" charset="0"/>
                <a:ea typeface="Times New Roman" pitchFamily="18" charset="0"/>
              </a:rPr>
              <a:t>who exchange information on a common topic or problem</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for better understanding</a:t>
            </a:r>
            <a:r>
              <a:rPr altLang="en-US" b="1" sz="3000" lang="en-US">
                <a:latin typeface="Times New Roman" pitchFamily="18" charset="0"/>
                <a:ea typeface="Times New Roman" pitchFamily="18" charset="0"/>
              </a:rPr>
              <a:t> or </a:t>
            </a:r>
            <a:r>
              <a:rPr altLang="en-US" b="1" sz="3000" lang="en-US">
                <a:solidFill>
                  <a:srgbClr val="7030A0"/>
                </a:solidFill>
                <a:latin typeface="Times New Roman" pitchFamily="18" charset="0"/>
                <a:ea typeface="Times New Roman" pitchFamily="18" charset="0"/>
              </a:rPr>
              <a:t>for solving a problem”</a:t>
            </a:r>
            <a:r>
              <a:rPr altLang="en-US" b="1" sz="3000" lang="en-US">
                <a:latin typeface="Times New Roman" pitchFamily="18" charset="0"/>
                <a:ea typeface="Times New Roman" pitchFamily="18" charset="0"/>
              </a:rPr>
              <a:t>( Murphy and Hildebrandt, 1991) </a:t>
            </a:r>
          </a:p>
          <a:p>
            <a:pPr eaLnBrk="1" hangingPunct="1" indent="0" latinLnBrk="1" lvl="0" marL="0">
              <a:lnSpc>
                <a:spcPct val="80000"/>
              </a:lnSpc>
              <a:buNone/>
            </a:pPr>
            <a:endParaRPr altLang="en-US" b="1" sz="3000" lang="en-US">
              <a:latin typeface="Times New Roman" pitchFamily="18" charset="0"/>
              <a:ea typeface="Times New Roman" pitchFamily="18" charset="0"/>
            </a:endParaRPr>
          </a:p>
          <a:p>
            <a:pPr eaLnBrk="1" hangingPunct="1" indent="0" latinLnBrk="1" lvl="0" marL="0">
              <a:lnSpc>
                <a:spcPct val="80000"/>
              </a:lnSpc>
              <a:buFont typeface="Wingdings" pitchFamily="2" charset="2"/>
              <a:buChar char="q"/>
            </a:pPr>
            <a:r>
              <a:rPr altLang="en-US" b="1" sz="3000" lang="en-US">
                <a:latin typeface="Cooper Black" pitchFamily="18" charset="0"/>
                <a:ea typeface="Times New Roman" pitchFamily="18" charset="0"/>
              </a:rPr>
              <a:t>The key words in the above definition are: </a:t>
            </a:r>
            <a:r>
              <a:rPr altLang="en-US" b="1" sz="3000" lang="en-US">
                <a:solidFill>
                  <a:srgbClr val="92D050"/>
                </a:solidFill>
                <a:latin typeface="Cooper Black" pitchFamily="18" charset="0"/>
                <a:ea typeface="Times New Roman" pitchFamily="18" charset="0"/>
              </a:rPr>
              <a:t>‘purposive’, ‘understanding’, and ‘solving’.</a:t>
            </a:r>
          </a:p>
          <a:p>
            <a:pPr eaLnBrk="1" hangingPunct="1" indent="0" latinLnBrk="1" lvl="0" marL="0">
              <a:lnSpc>
                <a:spcPct val="80000"/>
              </a:lnSpc>
              <a:buNone/>
            </a:pPr>
            <a:r>
              <a:rPr altLang="en-US" b="1" sz="3000" lang="en-US">
                <a:latin typeface="Times New Roman" pitchFamily="18" charset="0"/>
                <a:ea typeface="Times New Roman" pitchFamily="18" charset="0"/>
              </a:rPr>
              <a:t>1. ‘</a:t>
            </a:r>
            <a:r>
              <a:rPr altLang="en-US" b="1" sz="3000" lang="en-US">
                <a:latin typeface="Cooper Black" pitchFamily="18" charset="0"/>
                <a:ea typeface="Times New Roman" pitchFamily="18" charset="0"/>
              </a:rPr>
              <a:t>Purposive</a:t>
            </a:r>
            <a:r>
              <a:rPr altLang="en-US" b="1" sz="3000" lang="en-US">
                <a:latin typeface="Cooper Black" pitchFamily="18" charset="0"/>
                <a:ea typeface="Times New Roman" pitchFamily="18" charset="0"/>
              </a:rPr>
              <a:t>’: </a:t>
            </a:r>
            <a:r>
              <a:rPr altLang="en-US" b="1" sz="3000" lang="en-US">
                <a:latin typeface="Times New Roman" pitchFamily="18" charset="0"/>
                <a:ea typeface="Times New Roman" pitchFamily="18" charset="0"/>
              </a:rPr>
              <a:t>a meeting is useful when the leader and </a:t>
            </a:r>
            <a:r>
              <a:rPr altLang="en-US" b="1" sz="3000" lang="en-US">
                <a:solidFill>
                  <a:srgbClr val="FF0000"/>
                </a:solidFill>
                <a:latin typeface="Times New Roman" pitchFamily="18" charset="0"/>
                <a:ea typeface="Times New Roman" pitchFamily="18" charset="0"/>
              </a:rPr>
              <a:t>participants know the reason-“specific purpose” for a meeting.</a:t>
            </a:r>
          </a:p>
          <a:p>
            <a:pPr eaLnBrk="1" hangingPunct="1" indent="0" latinLnBrk="1" lvl="0" marL="0">
              <a:lnSpc>
                <a:spcPct val="80000"/>
              </a:lnSpc>
              <a:buNone/>
            </a:pPr>
            <a:r>
              <a:rPr altLang="en-US" b="1" sz="3000" lang="en-US">
                <a:latin typeface="Times New Roman" pitchFamily="18" charset="0"/>
                <a:ea typeface="Times New Roman" pitchFamily="18" charset="0"/>
              </a:rPr>
              <a:t>2. ‘</a:t>
            </a:r>
            <a:r>
              <a:rPr altLang="en-US" b="1" sz="3000" lang="en-US">
                <a:latin typeface="Cooper Black" pitchFamily="18" charset="0"/>
                <a:ea typeface="Times New Roman" pitchFamily="18" charset="0"/>
              </a:rPr>
              <a:t>Understanding</a:t>
            </a:r>
            <a:r>
              <a:rPr altLang="en-US" b="1" sz="3000" lang="en-US">
                <a:latin typeface="Times New Roman" pitchFamily="18" charset="0"/>
                <a:ea typeface="Times New Roman" pitchFamily="18" charset="0"/>
              </a:rPr>
              <a:t>’: </a:t>
            </a:r>
            <a:r>
              <a:rPr altLang="en-US" b="1" sz="3000" lang="en-US">
                <a:solidFill>
                  <a:srgbClr val="00B050"/>
                </a:solidFill>
                <a:latin typeface="Times New Roman" pitchFamily="18" charset="0"/>
                <a:ea typeface="Times New Roman" pitchFamily="18" charset="0"/>
              </a:rPr>
              <a:t>is learning from the information presented at a meeting</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is a first purpose. </a:t>
            </a:r>
          </a:p>
          <a:p>
            <a:pPr eaLnBrk="1" hangingPunct="1" indent="0" latinLnBrk="1" lvl="0" marL="0">
              <a:lnSpc>
                <a:spcPct val="80000"/>
              </a:lnSpc>
            </a:pPr>
            <a:endParaRPr altLang="en-US" sz="800" lang="en-US"/>
          </a:p>
        </p:txBody>
      </p:sp>
      <p:sp>
        <p:nvSpPr>
          <p:cNvPr id="104925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194</a:t>
            </a:fld>
            <a:endParaRPr altLang="en-US" sz="1200" lang="en-US">
              <a:solidFill>
                <a:srgbClr val="898989"/>
              </a:solidFill>
            </a:endParaRP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showMasterSp="1">
  <p:cSld>
    <p:spTree>
      <p:nvGrpSpPr>
        <p:cNvPr id="634" name=""/>
        <p:cNvGrpSpPr/>
        <p:nvPr/>
      </p:nvGrpSpPr>
      <p:grpSpPr>
        <a:xfrm rot="0">
          <a:off x="0" y="0"/>
          <a:ext cx="0" cy="0"/>
          <a:chOff x="0" y="0"/>
          <a:chExt cx="0" cy="0"/>
        </a:xfrm>
      </p:grpSpPr>
      <p:sp>
        <p:nvSpPr>
          <p:cNvPr id="1049255" name=""/>
          <p:cNvSpPr/>
          <p:nvPr>
            <p:ph type="title" sz="full" idx="0"/>
          </p:nvPr>
        </p:nvSpPr>
        <p:spPr>
          <a:xfrm rot="0">
            <a:off x="457200" y="76200"/>
            <a:ext cx="8229600" cy="762000"/>
          </a:xfrm>
          <a:prstGeom prst="rect"/>
          <a:solidFill>
            <a:schemeClr val="dk1">
              <a:alpha val="100000"/>
            </a:schemeClr>
          </a:solid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lang="en-US"/>
          </a:p>
        </p:txBody>
      </p:sp>
      <p:sp>
        <p:nvSpPr>
          <p:cNvPr id="1049256" name=""/>
          <p:cNvSpPr/>
          <p:nvPr>
            <p:ph sz="full" idx="1"/>
          </p:nvPr>
        </p:nvSpPr>
        <p:spPr>
          <a:xfrm rot="0">
            <a:off x="152400" y="914400"/>
            <a:ext cx="8915400" cy="5410200"/>
          </a:xfrm>
          <a:prstGeom prst="rect"/>
          <a:gradFill rotWithShape="1">
            <a:gsLst>
              <a:gs pos="0">
                <a:srgbClr val="959595">
                  <a:alpha val="100000"/>
                </a:srgbClr>
              </a:gs>
              <a:gs pos="0">
                <a:srgbClr val="959595">
                  <a:alpha val="100000"/>
                </a:srgbClr>
              </a:gs>
              <a:gs pos="50000">
                <a:srgbClr val="D6D6D6">
                  <a:alpha val="100000"/>
                </a:srgbClr>
              </a:gs>
              <a:gs pos="100000">
                <a:srgbClr val="FFFFFF">
                  <a:alpha val="100000"/>
                </a:srgbClr>
              </a:gs>
              <a:gs pos="100000">
                <a:srgbClr val="FFFFFF">
                  <a:alpha val="100000"/>
                </a:srgbClr>
              </a:gs>
            </a:gsLst>
            <a:lin ang="13500000" scaled="1"/>
          </a:grad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lang="en-US">
                <a:latin typeface="Times New Roman" pitchFamily="18" charset="0"/>
                <a:ea typeface="Times New Roman" pitchFamily="18" charset="0"/>
              </a:rPr>
              <a:t>3. </a:t>
            </a:r>
            <a:r>
              <a:rPr altLang="en-US" b="1" lang="en-US">
                <a:latin typeface="Cooper Black" pitchFamily="18" charset="0"/>
                <a:ea typeface="Times New Roman" pitchFamily="18" charset="0"/>
              </a:rPr>
              <a:t>‘Solving</a:t>
            </a:r>
            <a:r>
              <a:rPr altLang="en-US" b="1" lang="en-US">
                <a:latin typeface="Cooper Black" pitchFamily="18" charset="0"/>
                <a:ea typeface="Times New Roman" pitchFamily="18" charset="0"/>
              </a:rPr>
              <a:t>’: </a:t>
            </a:r>
            <a:r>
              <a:rPr altLang="en-US" b="1" lang="en-US">
                <a:latin typeface="Times New Roman" pitchFamily="18" charset="0"/>
                <a:ea typeface="Times New Roman" pitchFamily="18" charset="0"/>
              </a:rPr>
              <a:t>solving a problem is </a:t>
            </a:r>
            <a:r>
              <a:rPr altLang="en-US" b="1" lang="en-US">
                <a:solidFill>
                  <a:srgbClr val="00B050"/>
                </a:solidFill>
                <a:latin typeface="Times New Roman" pitchFamily="18" charset="0"/>
                <a:ea typeface="Times New Roman" pitchFamily="18" charset="0"/>
              </a:rPr>
              <a:t>the second and major reason </a:t>
            </a:r>
            <a:r>
              <a:rPr altLang="en-US" b="1" lang="en-US">
                <a:solidFill>
                  <a:srgbClr val="00B050"/>
                </a:solidFill>
                <a:latin typeface="Times New Roman" pitchFamily="18" charset="0"/>
                <a:ea typeface="Times New Roman" pitchFamily="18" charset="0"/>
              </a:rPr>
              <a:t>for </a:t>
            </a:r>
            <a:r>
              <a:rPr altLang="en-US" b="1" lang="en-US">
                <a:solidFill>
                  <a:srgbClr val="00B050"/>
                </a:solidFill>
                <a:latin typeface="Times New Roman" pitchFamily="18" charset="0"/>
                <a:ea typeface="Times New Roman" pitchFamily="18" charset="0"/>
              </a:rPr>
              <a:t>a business </a:t>
            </a:r>
            <a:r>
              <a:rPr altLang="en-US" b="1" lang="en-US">
                <a:solidFill>
                  <a:srgbClr val="00B050"/>
                </a:solidFill>
                <a:latin typeface="Times New Roman" pitchFamily="18" charset="0"/>
                <a:ea typeface="Times New Roman" pitchFamily="18" charset="0"/>
              </a:rPr>
              <a:t>meeting</a:t>
            </a:r>
            <a:r>
              <a:rPr altLang="en-US" b="1" lang="en-US">
                <a:latin typeface="Times New Roman" pitchFamily="18" charset="0"/>
                <a:ea typeface="Times New Roman" pitchFamily="18" charset="0"/>
              </a:rPr>
              <a:t>.</a:t>
            </a:r>
          </a:p>
          <a:p>
            <a:pPr eaLnBrk="1" hangingPunct="1" indent="0" latinLnBrk="1" lvl="0" marL="0">
              <a:lnSpc>
                <a:spcPct val="90000"/>
              </a:lnSpc>
              <a:buFont typeface="Wingdings" pitchFamily="2" charset="2"/>
              <a:buChar char="q"/>
            </a:pPr>
            <a:r>
              <a:rPr altLang="en-US" b="1" sz="2700" lang="en-US">
                <a:solidFill>
                  <a:srgbClr val="FF0000"/>
                </a:solidFill>
                <a:latin typeface="Times New Roman" pitchFamily="18" charset="0"/>
                <a:ea typeface="Times New Roman" pitchFamily="18" charset="0"/>
              </a:rPr>
              <a:t>W</a:t>
            </a:r>
            <a:r>
              <a:rPr altLang="en-US" b="1" sz="2700" lang="en-US">
                <a:solidFill>
                  <a:srgbClr val="FF0000"/>
                </a:solidFill>
                <a:latin typeface="Times New Roman" pitchFamily="18" charset="0"/>
                <a:ea typeface="Times New Roman" pitchFamily="18" charset="0"/>
              </a:rPr>
              <a:t>hat </a:t>
            </a:r>
            <a:r>
              <a:rPr altLang="en-US" b="1" sz="2700" lang="en-US">
                <a:solidFill>
                  <a:srgbClr val="FF0000"/>
                </a:solidFill>
                <a:latin typeface="Times New Roman" pitchFamily="18" charset="0"/>
                <a:ea typeface="Times New Roman" pitchFamily="18" charset="0"/>
              </a:rPr>
              <a:t>is your evaluation of the following memorandum announcing a meeting?  </a:t>
            </a:r>
          </a:p>
          <a:p>
            <a:pPr eaLnBrk="1" hangingPunct="1" indent="0" latinLnBrk="1" lvl="0" marL="0">
              <a:lnSpc>
                <a:spcPct val="90000"/>
              </a:lnSpc>
              <a:buFont typeface="Wingdings" pitchFamily="2" charset="2"/>
              <a:buChar char="§"/>
            </a:pPr>
            <a:r>
              <a:rPr altLang="en-US" b="1" sz="2700" i="1" lang="en-US">
                <a:solidFill>
                  <a:srgbClr val="0070C0"/>
                </a:solidFill>
                <a:latin typeface="Times New Roman" pitchFamily="18" charset="0"/>
                <a:ea typeface="Times New Roman" pitchFamily="18" charset="0"/>
              </a:rPr>
              <a:t>‘To: academic staff</a:t>
            </a:r>
          </a:p>
          <a:p>
            <a:pPr eaLnBrk="1" hangingPunct="1" indent="0" latinLnBrk="1" lvl="0" marL="0">
              <a:lnSpc>
                <a:spcPct val="90000"/>
              </a:lnSpc>
              <a:buFont typeface="Wingdings" pitchFamily="2" charset="2"/>
              <a:buChar char="§"/>
            </a:pPr>
            <a:r>
              <a:rPr altLang="en-US" b="1" sz="2700" i="1" lang="en-US">
                <a:solidFill>
                  <a:srgbClr val="0070C0"/>
                </a:solidFill>
                <a:latin typeface="Times New Roman" pitchFamily="18" charset="0"/>
                <a:ea typeface="Times New Roman" pitchFamily="18" charset="0"/>
              </a:rPr>
              <a:t>From: Mr John, the vice dean </a:t>
            </a:r>
          </a:p>
          <a:p>
            <a:pPr eaLnBrk="1" hangingPunct="1" indent="0" latinLnBrk="1" lvl="0" marL="0">
              <a:lnSpc>
                <a:spcPct val="90000"/>
              </a:lnSpc>
              <a:buFont typeface="Wingdings" pitchFamily="2" charset="2"/>
              <a:buChar char="§"/>
            </a:pPr>
            <a:r>
              <a:rPr altLang="en-US" b="1" sz="2700" i="1" lang="en-US">
                <a:solidFill>
                  <a:srgbClr val="0070C0"/>
                </a:solidFill>
                <a:latin typeface="Times New Roman" pitchFamily="18" charset="0"/>
                <a:ea typeface="Times New Roman" pitchFamily="18" charset="0"/>
              </a:rPr>
              <a:t>Subject: meeting on the 5</a:t>
            </a:r>
            <a:r>
              <a:rPr altLang="en-US" baseline="30000" b="1" sz="2700" i="1" lang="en-US">
                <a:solidFill>
                  <a:srgbClr val="0070C0"/>
                </a:solidFill>
                <a:latin typeface="Times New Roman" pitchFamily="18" charset="0"/>
                <a:ea typeface="Times New Roman" pitchFamily="18" charset="0"/>
              </a:rPr>
              <a:t>th</a:t>
            </a:r>
            <a:r>
              <a:rPr altLang="en-US" b="1" sz="2700" i="1" lang="en-US">
                <a:solidFill>
                  <a:srgbClr val="0070C0"/>
                </a:solidFill>
                <a:latin typeface="Times New Roman" pitchFamily="18" charset="0"/>
                <a:ea typeface="Times New Roman" pitchFamily="18" charset="0"/>
              </a:rPr>
              <a:t> </a:t>
            </a:r>
            <a:r>
              <a:rPr altLang="en-US" b="1" sz="2700" i="1" lang="en-US">
                <a:solidFill>
                  <a:srgbClr val="0070C0"/>
                </a:solidFill>
                <a:latin typeface="Times New Roman" pitchFamily="18" charset="0"/>
                <a:ea typeface="Times New Roman" pitchFamily="18" charset="0"/>
              </a:rPr>
              <a:t>floor</a:t>
            </a:r>
          </a:p>
          <a:p>
            <a:pPr eaLnBrk="1" hangingPunct="1" indent="0" latinLnBrk="1" lvl="0" marL="0">
              <a:lnSpc>
                <a:spcPct val="90000"/>
              </a:lnSpc>
              <a:buFont typeface="Wingdings" pitchFamily="2" charset="2"/>
              <a:buChar char="§"/>
            </a:pPr>
            <a:r>
              <a:rPr altLang="en-US" b="1" sz="2700" i="1" lang="en-US">
                <a:solidFill>
                  <a:srgbClr val="0070C0"/>
                </a:solidFill>
                <a:latin typeface="Times New Roman" pitchFamily="18" charset="0"/>
                <a:ea typeface="Times New Roman" pitchFamily="18" charset="0"/>
              </a:rPr>
              <a:t>Please join the vice dean for a discussion on invigilation duties.</a:t>
            </a:r>
          </a:p>
          <a:p>
            <a:pPr eaLnBrk="1" hangingPunct="1" indent="0" latinLnBrk="1" lvl="0" marL="0">
              <a:lnSpc>
                <a:spcPct val="90000"/>
              </a:lnSpc>
              <a:buFont typeface="Wingdings" pitchFamily="2" charset="2"/>
              <a:buChar char="§"/>
            </a:pPr>
            <a:r>
              <a:rPr altLang="en-US" b="1" sz="2700" i="1" lang="en-US">
                <a:solidFill>
                  <a:srgbClr val="0070C0"/>
                </a:solidFill>
                <a:latin typeface="Times New Roman" pitchFamily="18" charset="0"/>
                <a:ea typeface="Times New Roman" pitchFamily="18" charset="0"/>
              </a:rPr>
              <a:t> Hope </a:t>
            </a:r>
            <a:r>
              <a:rPr altLang="en-US" b="1" sz="2700" i="1" lang="en-US">
                <a:solidFill>
                  <a:srgbClr val="0070C0"/>
                </a:solidFill>
                <a:latin typeface="Times New Roman" pitchFamily="18" charset="0"/>
                <a:ea typeface="Times New Roman" pitchFamily="18" charset="0"/>
              </a:rPr>
              <a:t>to see you on August 5, at 8:00 in the afternoon’</a:t>
            </a:r>
          </a:p>
          <a:p>
            <a:pPr eaLnBrk="1" hangingPunct="1" indent="0" latinLnBrk="1" lvl="0" marL="0">
              <a:lnSpc>
                <a:spcPct val="90000"/>
              </a:lnSpc>
              <a:buFont typeface="Wingdings" pitchFamily="2" charset="2"/>
              <a:buChar char="q"/>
            </a:pPr>
            <a:r>
              <a:rPr altLang="en-US" b="1" sz="2700" lang="en-US">
                <a:latin typeface="Times New Roman" pitchFamily="18" charset="0"/>
                <a:ea typeface="Times New Roman" pitchFamily="18" charset="0"/>
              </a:rPr>
              <a:t>What does memorandum lack, </a:t>
            </a:r>
            <a:r>
              <a:rPr altLang="en-US" b="1" lang="en-US">
                <a:solidFill>
                  <a:srgbClr val="FF0000"/>
                </a:solidFill>
                <a:latin typeface="Times New Roman" pitchFamily="18" charset="0"/>
                <a:ea typeface="Times New Roman" pitchFamily="18" charset="0"/>
              </a:rPr>
              <a:t>place, purpose, participant name</a:t>
            </a:r>
            <a:r>
              <a:rPr altLang="en-US" b="1" sz="2700" lang="en-US">
                <a:latin typeface="Times New Roman" pitchFamily="18" charset="0"/>
                <a:ea typeface="Times New Roman" pitchFamily="18" charset="0"/>
              </a:rPr>
              <a:t>, </a:t>
            </a:r>
            <a:r>
              <a:rPr altLang="en-US" b="1" sz="2700" lang="en-US">
                <a:latin typeface="Times New Roman" pitchFamily="18" charset="0"/>
                <a:ea typeface="Times New Roman" pitchFamily="18" charset="0"/>
              </a:rPr>
              <a:t>etc.,</a:t>
            </a:r>
          </a:p>
          <a:p>
            <a:pPr eaLnBrk="1" hangingPunct="1" indent="0" latinLnBrk="1" lvl="0" marL="0">
              <a:lnSpc>
                <a:spcPct val="90000"/>
              </a:lnSpc>
              <a:buNone/>
            </a:pPr>
            <a:endParaRPr altLang="en-US" sz="2700" lang="en-US">
              <a:solidFill>
                <a:srgbClr val="FF0000"/>
              </a:solidFill>
              <a:latin typeface="Arial Black" pitchFamily="34" charset="0"/>
            </a:endParaRPr>
          </a:p>
        </p:txBody>
      </p:sp>
      <p:sp>
        <p:nvSpPr>
          <p:cNvPr id="104925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195</a:t>
            </a:fld>
            <a:endParaRPr altLang="en-US" sz="1200" lang="en-US">
              <a:solidFill>
                <a:srgbClr val="898989"/>
              </a:solidFill>
            </a:endParaRP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showMasterSp="1">
  <p:cSld>
    <p:spTree>
      <p:nvGrpSpPr>
        <p:cNvPr id="635" name=""/>
        <p:cNvGrpSpPr/>
        <p:nvPr/>
      </p:nvGrpSpPr>
      <p:grpSpPr>
        <a:xfrm rot="0">
          <a:off x="0" y="0"/>
          <a:ext cx="0" cy="0"/>
          <a:chOff x="0" y="0"/>
          <a:chExt cx="0" cy="0"/>
        </a:xfrm>
      </p:grpSpPr>
      <p:sp>
        <p:nvSpPr>
          <p:cNvPr id="1049258" name=""/>
          <p:cNvSpPr/>
          <p:nvPr>
            <p:ph type="title" sz="full" idx="0"/>
          </p:nvPr>
        </p:nvSpPr>
        <p:spPr>
          <a:xfrm rot="0">
            <a:off x="228600" y="152400"/>
            <a:ext cx="8686800" cy="762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Cooper Black" pitchFamily="18" charset="0"/>
              </a:rPr>
              <a:t>6.5.2</a:t>
            </a:r>
            <a:r>
              <a:rPr altLang="en-US" b="1" sz="3600" lang="en-US">
                <a:latin typeface="Cooper Black" pitchFamily="18" charset="0"/>
              </a:rPr>
              <a:t>. OBJECTIVES   OF   MEETINGS</a:t>
            </a:r>
            <a:br/>
            <a:endParaRPr altLang="en-US" sz="4000" lang="en-US"/>
          </a:p>
        </p:txBody>
      </p:sp>
      <p:sp>
        <p:nvSpPr>
          <p:cNvPr id="1049259" name=""/>
          <p:cNvSpPr/>
          <p:nvPr>
            <p:ph sz="full" idx="1"/>
          </p:nvPr>
        </p:nvSpPr>
        <p:spPr>
          <a:xfrm rot="0">
            <a:off x="76200" y="990600"/>
            <a:ext cx="8839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a:t>
            </a:r>
            <a:r>
              <a:rPr altLang="en-US" b="1" lang="en-US">
                <a:solidFill>
                  <a:schemeClr val="accent1"/>
                </a:solidFill>
                <a:latin typeface="Times New Roman" pitchFamily="18" charset="0"/>
                <a:ea typeface="Times New Roman" pitchFamily="18" charset="0"/>
              </a:rPr>
              <a:t>provide information </a:t>
            </a:r>
            <a:r>
              <a:rPr altLang="en-US" b="1" lang="en-US">
                <a:solidFill>
                  <a:srgbClr val="C00000"/>
                </a:solidFill>
                <a:latin typeface="Times New Roman" pitchFamily="18" charset="0"/>
                <a:ea typeface="Times New Roman" pitchFamily="18" charset="0"/>
              </a:rPr>
              <a:t>to a group of people</a:t>
            </a:r>
          </a:p>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a:t>
            </a:r>
            <a:r>
              <a:rPr altLang="en-US" b="1" lang="en-US">
                <a:solidFill>
                  <a:schemeClr val="accent1"/>
                </a:solidFill>
                <a:latin typeface="Times New Roman" pitchFamily="18" charset="0"/>
                <a:ea typeface="Times New Roman" pitchFamily="18" charset="0"/>
              </a:rPr>
              <a:t>report on some activity </a:t>
            </a:r>
            <a:r>
              <a:rPr altLang="en-US" b="1" lang="en-US">
                <a:solidFill>
                  <a:srgbClr val="C00000"/>
                </a:solidFill>
                <a:latin typeface="Times New Roman" pitchFamily="18" charset="0"/>
                <a:ea typeface="Times New Roman" pitchFamily="18" charset="0"/>
              </a:rPr>
              <a:t>or experience </a:t>
            </a:r>
          </a:p>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a:t>
            </a:r>
            <a:r>
              <a:rPr altLang="en-US" b="1" lang="en-US">
                <a:solidFill>
                  <a:schemeClr val="accent1"/>
                </a:solidFill>
                <a:latin typeface="Times New Roman" pitchFamily="18" charset="0"/>
                <a:ea typeface="Times New Roman" pitchFamily="18" charset="0"/>
              </a:rPr>
              <a:t>coordinate and arrange activities </a:t>
            </a:r>
          </a:p>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obtain </a:t>
            </a:r>
            <a:r>
              <a:rPr altLang="en-US" b="1" lang="en-US">
                <a:latin typeface="Times New Roman" pitchFamily="18" charset="0"/>
                <a:ea typeface="Times New Roman" pitchFamily="18" charset="0"/>
              </a:rPr>
              <a:t>assistance</a:t>
            </a:r>
            <a:r>
              <a:rPr altLang="en-US" b="1" lang="en-US">
                <a:solidFill>
                  <a:srgbClr val="C00000"/>
                </a:solidFill>
                <a:latin typeface="Times New Roman" pitchFamily="18" charset="0"/>
                <a:ea typeface="Times New Roman" pitchFamily="18" charset="0"/>
              </a:rPr>
              <a:t>. </a:t>
            </a:r>
          </a:p>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put </a:t>
            </a:r>
            <a:r>
              <a:rPr altLang="en-US" b="1" lang="en-US">
                <a:latin typeface="Times New Roman" pitchFamily="18" charset="0"/>
                <a:ea typeface="Times New Roman" pitchFamily="18" charset="0"/>
              </a:rPr>
              <a:t>forward ideas or grievances </a:t>
            </a:r>
            <a:r>
              <a:rPr altLang="en-US" b="1" lang="en-US">
                <a:solidFill>
                  <a:srgbClr val="C00000"/>
                </a:solidFill>
                <a:latin typeface="Times New Roman" pitchFamily="18" charset="0"/>
                <a:ea typeface="Times New Roman" pitchFamily="18" charset="0"/>
              </a:rPr>
              <a:t>for decision </a:t>
            </a:r>
          </a:p>
          <a:p>
            <a:pPr eaLnBrk="1" hangingPunct="1" latinLnBrk="1" lvl="0">
              <a:buFont typeface="Wingdings" pitchFamily="2" charset="2"/>
              <a:buChar char="Ø"/>
            </a:pPr>
            <a:r>
              <a:rPr altLang="en-US" b="1" lang="en-US">
                <a:solidFill>
                  <a:srgbClr val="C00000"/>
                </a:solidFill>
                <a:latin typeface="Times New Roman" pitchFamily="18" charset="0"/>
                <a:ea typeface="Times New Roman" pitchFamily="18" charset="0"/>
              </a:rPr>
              <a:t>To </a:t>
            </a:r>
            <a:r>
              <a:rPr altLang="en-US" b="1" lang="en-US">
                <a:latin typeface="Times New Roman" pitchFamily="18" charset="0"/>
                <a:ea typeface="Times New Roman" pitchFamily="18" charset="0"/>
              </a:rPr>
              <a:t>create involvement </a:t>
            </a:r>
            <a:r>
              <a:rPr altLang="en-US" b="1" lang="en-US">
                <a:solidFill>
                  <a:srgbClr val="C00000"/>
                </a:solidFill>
                <a:latin typeface="Times New Roman" pitchFamily="18" charset="0"/>
                <a:ea typeface="Times New Roman" pitchFamily="18" charset="0"/>
              </a:rPr>
              <a:t>and interest.</a:t>
            </a:r>
          </a:p>
          <a:p>
            <a:pPr eaLnBrk="1" hangingPunct="1" latinLnBrk="1" lvl="0">
              <a:buNone/>
            </a:pPr>
            <a:r>
              <a:rPr altLang="en-US" b="1" lang="en-US">
                <a:solidFill>
                  <a:srgbClr val="0070C0"/>
                </a:solidFill>
                <a:latin typeface="Cooper Black" pitchFamily="18" charset="0"/>
                <a:ea typeface="Times New Roman" pitchFamily="18" charset="0"/>
              </a:rPr>
              <a:t>Two </a:t>
            </a:r>
            <a:r>
              <a:rPr altLang="en-US" b="1" lang="en-US">
                <a:solidFill>
                  <a:srgbClr val="0070C0"/>
                </a:solidFill>
                <a:latin typeface="Cooper Black" pitchFamily="18" charset="0"/>
                <a:ea typeface="Times New Roman" pitchFamily="18" charset="0"/>
              </a:rPr>
              <a:t>basic purposes:</a:t>
            </a:r>
          </a:p>
          <a:p>
            <a:pPr eaLnBrk="1" hangingPunct="1" latinLnBrk="1" lvl="0">
              <a:buFont typeface="Wingdings" pitchFamily="2" charset="2"/>
              <a:buChar char="Ø"/>
            </a:pPr>
            <a:r>
              <a:rPr altLang="en-US" b="1" lang="en-US">
                <a:solidFill>
                  <a:srgbClr val="7030A0"/>
                </a:solidFill>
                <a:latin typeface="Times New Roman" pitchFamily="18" charset="0"/>
                <a:ea typeface="Times New Roman" pitchFamily="18" charset="0"/>
              </a:rPr>
              <a:t>To present information </a:t>
            </a:r>
          </a:p>
          <a:p>
            <a:pPr eaLnBrk="1" hangingPunct="1" latinLnBrk="1" lvl="0">
              <a:buFont typeface="Wingdings" pitchFamily="2" charset="2"/>
              <a:buChar char="Ø"/>
            </a:pPr>
            <a:r>
              <a:rPr altLang="en-US" b="1" lang="en-US">
                <a:solidFill>
                  <a:srgbClr val="7030A0"/>
                </a:solidFill>
                <a:latin typeface="Times New Roman" pitchFamily="18" charset="0"/>
                <a:ea typeface="Times New Roman" pitchFamily="18" charset="0"/>
              </a:rPr>
              <a:t>To help solve problems </a:t>
            </a:r>
          </a:p>
          <a:p>
            <a:pPr eaLnBrk="1" hangingPunct="1" latinLnBrk="1" lvl="0"/>
            <a:endParaRPr altLang="en-US" lang="en-US"/>
          </a:p>
        </p:txBody>
      </p:sp>
      <p:sp>
        <p:nvSpPr>
          <p:cNvPr id="104926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196</a:t>
            </a:fld>
            <a:endParaRPr altLang="en-US" sz="1200" lang="en-US">
              <a:solidFill>
                <a:srgbClr val="898989"/>
              </a:solidFill>
            </a:endParaRP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showMasterSp="1">
  <p:cSld>
    <p:spTree>
      <p:nvGrpSpPr>
        <p:cNvPr id="636" name=""/>
        <p:cNvGrpSpPr/>
        <p:nvPr/>
      </p:nvGrpSpPr>
      <p:grpSpPr>
        <a:xfrm rot="0">
          <a:off x="0" y="0"/>
          <a:ext cx="0" cy="0"/>
          <a:chOff x="0" y="0"/>
          <a:chExt cx="0" cy="0"/>
        </a:xfrm>
      </p:grpSpPr>
      <p:sp>
        <p:nvSpPr>
          <p:cNvPr id="1049261" name=""/>
          <p:cNvSpPr/>
          <p:nvPr>
            <p:ph type="title" sz="full" idx="0"/>
          </p:nvPr>
        </p:nvSpPr>
        <p:spPr>
          <a:xfrm rot="0">
            <a:off x="228600" y="76200"/>
            <a:ext cx="87630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Cooper Black" pitchFamily="18" charset="0"/>
              </a:rPr>
              <a:t>6.5.3 </a:t>
            </a:r>
            <a:r>
              <a:rPr altLang="en-US" b="1" sz="4000" lang="en-US">
                <a:latin typeface="Cooper Black" pitchFamily="18" charset="0"/>
              </a:rPr>
              <a:t>TYPES   OF   MEETING</a:t>
            </a:r>
            <a:br/>
            <a:endParaRPr altLang="en-US" sz="4000" lang="en-US"/>
          </a:p>
        </p:txBody>
      </p:sp>
      <p:sp>
        <p:nvSpPr>
          <p:cNvPr id="1049262" name=""/>
          <p:cNvSpPr/>
          <p:nvPr>
            <p:ph sz="full" idx="1"/>
          </p:nvPr>
        </p:nvSpPr>
        <p:spPr>
          <a:xfrm rot="0">
            <a:off x="152400" y="914400"/>
            <a:ext cx="88392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b="1" sz="3000" lang="en-US">
                <a:latin typeface="Cooper Black" pitchFamily="18" charset="0"/>
              </a:rPr>
              <a:t>i</a:t>
            </a:r>
            <a:r>
              <a:rPr altLang="en-US" b="1" sz="3000" lang="en-US">
                <a:latin typeface="Cooper Black" pitchFamily="18" charset="0"/>
              </a:rPr>
              <a:t>.</a:t>
            </a:r>
            <a:r>
              <a:rPr altLang="en-US" b="1" sz="3000" lang="en-US">
                <a:latin typeface="Cooper Black" pitchFamily="18" charset="0"/>
                <a:ea typeface="Times New Roman" pitchFamily="18" charset="0"/>
              </a:rPr>
              <a:t> Informational Meeting</a:t>
            </a:r>
          </a:p>
          <a:p>
            <a:pPr eaLnBrk="1" hangingPunct="1" indent="0" latinLnBrk="1" lvl="0" marL="0">
              <a:lnSpc>
                <a:spcPct val="90000"/>
              </a:lnSpc>
            </a:pPr>
            <a:r>
              <a:rPr altLang="en-US" b="1" sz="3000" lang="en-US">
                <a:latin typeface="Times New Roman" pitchFamily="18" charset="0"/>
                <a:ea typeface="Times New Roman" pitchFamily="18" charset="0"/>
              </a:rPr>
              <a:t>Informational meetings are </a:t>
            </a:r>
            <a:r>
              <a:rPr altLang="en-US" b="1" sz="3000" lang="en-US">
                <a:solidFill>
                  <a:srgbClr val="0070C0"/>
                </a:solidFill>
                <a:latin typeface="Times New Roman" pitchFamily="18" charset="0"/>
                <a:ea typeface="Times New Roman" pitchFamily="18" charset="0"/>
              </a:rPr>
              <a:t>held to disseminate information</a:t>
            </a:r>
            <a:r>
              <a:rPr altLang="en-US" b="1" sz="3000" lang="en-US">
                <a:latin typeface="Times New Roman" pitchFamily="18" charset="0"/>
                <a:ea typeface="Times New Roman" pitchFamily="18" charset="0"/>
              </a:rPr>
              <a:t> and </a:t>
            </a:r>
            <a:r>
              <a:rPr altLang="en-US" b="1" sz="3000" lang="en-US">
                <a:solidFill>
                  <a:srgbClr val="0070C0"/>
                </a:solidFill>
                <a:latin typeface="Times New Roman" pitchFamily="18" charset="0"/>
                <a:ea typeface="Times New Roman" pitchFamily="18" charset="0"/>
              </a:rPr>
              <a:t>check on the understanding of </a:t>
            </a:r>
            <a:r>
              <a:rPr altLang="en-US" b="1" sz="3000" lang="en-US">
                <a:solidFill>
                  <a:srgbClr val="0070C0"/>
                </a:solidFill>
                <a:latin typeface="Times New Roman" pitchFamily="18" charset="0"/>
                <a:ea typeface="Times New Roman" pitchFamily="18" charset="0"/>
              </a:rPr>
              <a:t>the attendant.</a:t>
            </a:r>
          </a:p>
          <a:p>
            <a:pPr eaLnBrk="1" hangingPunct="1" indent="0" latinLnBrk="1" lvl="0" marL="0">
              <a:lnSpc>
                <a:spcPct val="90000"/>
              </a:lnSpc>
            </a:pPr>
            <a:r>
              <a:rPr altLang="en-US" b="1" sz="3000" lang="en-US">
                <a:solidFill>
                  <a:srgbClr val="FF0000"/>
                </a:solidFill>
                <a:latin typeface="Times New Roman" pitchFamily="18" charset="0"/>
                <a:ea typeface="Times New Roman" pitchFamily="18" charset="0"/>
              </a:rPr>
              <a:t>No problems will be solved, </a:t>
            </a:r>
            <a:r>
              <a:rPr altLang="en-US" b="1" sz="3000" lang="en-US">
                <a:solidFill>
                  <a:srgbClr val="7030A0"/>
                </a:solidFill>
                <a:latin typeface="Times New Roman" pitchFamily="18" charset="0"/>
                <a:ea typeface="Times New Roman" pitchFamily="18" charset="0"/>
              </a:rPr>
              <a:t>no recommendations for change in policy </a:t>
            </a:r>
            <a:r>
              <a:rPr altLang="en-US" b="1" sz="3000" lang="en-US">
                <a:latin typeface="Times New Roman" pitchFamily="18" charset="0"/>
                <a:ea typeface="Times New Roman" pitchFamily="18" charset="0"/>
              </a:rPr>
              <a:t>will occur.</a:t>
            </a:r>
          </a:p>
          <a:p>
            <a:pPr eaLnBrk="1" hangingPunct="1" indent="0" latinLnBrk="1" lvl="0" marL="0">
              <a:lnSpc>
                <a:spcPct val="90000"/>
              </a:lnSpc>
            </a:pPr>
            <a:r>
              <a:rPr altLang="en-US" b="1" sz="3000" lang="en-US">
                <a:latin typeface="Times New Roman" pitchFamily="18" charset="0"/>
                <a:ea typeface="Times New Roman" pitchFamily="18" charset="0"/>
              </a:rPr>
              <a:t>Each person </a:t>
            </a:r>
            <a:r>
              <a:rPr altLang="en-US" b="1" sz="3000" lang="en-US">
                <a:solidFill>
                  <a:srgbClr val="FF0000"/>
                </a:solidFill>
                <a:latin typeface="Times New Roman" pitchFamily="18" charset="0"/>
                <a:ea typeface="Times New Roman" pitchFamily="18" charset="0"/>
              </a:rPr>
              <a:t>will gain improved understanding of the issue.</a:t>
            </a:r>
          </a:p>
          <a:p>
            <a:pPr eaLnBrk="1" hangingPunct="1" indent="0" latinLnBrk="1" lvl="0" marL="0">
              <a:lnSpc>
                <a:spcPct val="90000"/>
              </a:lnSpc>
            </a:pPr>
            <a:r>
              <a:rPr altLang="en-US" b="1" sz="3000" lang="en-US">
                <a:latin typeface="Times New Roman" pitchFamily="18" charset="0"/>
                <a:ea typeface="Times New Roman" pitchFamily="18" charset="0"/>
              </a:rPr>
              <a:t>Informational meetings </a:t>
            </a:r>
            <a:r>
              <a:rPr altLang="en-US" b="1" sz="3000" lang="en-US">
                <a:solidFill>
                  <a:srgbClr val="7030A0"/>
                </a:solidFill>
                <a:latin typeface="Times New Roman" pitchFamily="18" charset="0"/>
                <a:ea typeface="Times New Roman" pitchFamily="18" charset="0"/>
              </a:rPr>
              <a:t>involve purpose and the use of data similar</a:t>
            </a:r>
            <a:r>
              <a:rPr altLang="en-US" b="1" sz="3000" lang="en-US">
                <a:latin typeface="Times New Roman" pitchFamily="18" charset="0"/>
                <a:ea typeface="Times New Roman" pitchFamily="18" charset="0"/>
              </a:rPr>
              <a:t> to </a:t>
            </a:r>
            <a:r>
              <a:rPr altLang="en-US" b="1" sz="3000" lang="en-US">
                <a:solidFill>
                  <a:srgbClr val="FF0000"/>
                </a:solidFill>
                <a:latin typeface="Times New Roman" pitchFamily="18" charset="0"/>
                <a:ea typeface="Times New Roman" pitchFamily="18" charset="0"/>
              </a:rPr>
              <a:t>those of informative speeches.</a:t>
            </a:r>
          </a:p>
          <a:p>
            <a:pPr eaLnBrk="1" hangingPunct="1" indent="0" latinLnBrk="1" lvl="0" marL="0">
              <a:lnSpc>
                <a:spcPct val="90000"/>
              </a:lnSpc>
            </a:pPr>
            <a:endParaRPr altLang="en-US" sz="3000" lang="en-US"/>
          </a:p>
        </p:txBody>
      </p:sp>
      <p:sp>
        <p:nvSpPr>
          <p:cNvPr id="104926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197</a:t>
            </a:fld>
            <a:endParaRPr altLang="en-US" sz="1200" lang="en-US">
              <a:solidFill>
                <a:srgbClr val="898989"/>
              </a:solidFill>
            </a:endParaRP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showMasterSp="1">
  <p:cSld>
    <p:spTree>
      <p:nvGrpSpPr>
        <p:cNvPr id="637" name=""/>
        <p:cNvGrpSpPr/>
        <p:nvPr/>
      </p:nvGrpSpPr>
      <p:grpSpPr>
        <a:xfrm rot="0">
          <a:off x="0" y="0"/>
          <a:ext cx="0" cy="0"/>
          <a:chOff x="0" y="0"/>
          <a:chExt cx="0" cy="0"/>
        </a:xfrm>
      </p:grpSpPr>
      <p:sp>
        <p:nvSpPr>
          <p:cNvPr id="1049264" name=""/>
          <p:cNvSpPr/>
          <p:nvPr>
            <p:ph type="title" sz="full" idx="0"/>
          </p:nvPr>
        </p:nvSpPr>
        <p:spPr>
          <a:xfrm rot="0">
            <a:off x="152400" y="76200"/>
            <a:ext cx="88392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65" name=""/>
          <p:cNvSpPr/>
          <p:nvPr>
            <p:ph sz="full" idx="1"/>
          </p:nvPr>
        </p:nvSpPr>
        <p:spPr>
          <a:xfrm rot="0">
            <a:off x="76200" y="838200"/>
            <a:ext cx="89916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F</a:t>
            </a:r>
            <a:r>
              <a:rPr altLang="en-US" b="1" lang="en-US">
                <a:latin typeface="Times New Roman" pitchFamily="18" charset="0"/>
                <a:ea typeface="Times New Roman" pitchFamily="18" charset="0"/>
              </a:rPr>
              <a:t>or </a:t>
            </a:r>
            <a:r>
              <a:rPr altLang="en-US" b="1" lang="en-US">
                <a:latin typeface="Times New Roman" pitchFamily="18" charset="0"/>
                <a:ea typeface="Times New Roman" pitchFamily="18" charset="0"/>
              </a:rPr>
              <a:t>example, the following </a:t>
            </a:r>
            <a:r>
              <a:rPr altLang="en-US" b="1" lang="en-US">
                <a:solidFill>
                  <a:srgbClr val="00B050"/>
                </a:solidFill>
                <a:latin typeface="Times New Roman" pitchFamily="18" charset="0"/>
                <a:ea typeface="Times New Roman" pitchFamily="18" charset="0"/>
              </a:rPr>
              <a:t>notice appeared in an employee bulletin</a:t>
            </a:r>
            <a:r>
              <a:rPr altLang="en-US" b="1" lang="en-US">
                <a:latin typeface="Times New Roman" pitchFamily="18" charset="0"/>
                <a:ea typeface="Times New Roman" pitchFamily="18" charset="0"/>
              </a:rPr>
              <a:t>:</a:t>
            </a:r>
          </a:p>
          <a:p>
            <a:pPr eaLnBrk="1" hangingPunct="1" latinLnBrk="1" lvl="0"/>
            <a:r>
              <a:rPr altLang="en-US" b="1" lang="en-US">
                <a:solidFill>
                  <a:srgbClr val="C00000"/>
                </a:solidFill>
                <a:latin typeface="Times New Roman" pitchFamily="18" charset="0"/>
                <a:ea typeface="Times New Roman" pitchFamily="18" charset="0"/>
              </a:rPr>
              <a:t>  </a:t>
            </a:r>
            <a:r>
              <a:rPr altLang="en-US" b="1" i="1" lang="en-US">
                <a:solidFill>
                  <a:srgbClr val="C00000"/>
                </a:solidFill>
                <a:latin typeface="Times New Roman" pitchFamily="18" charset="0"/>
                <a:ea typeface="Times New Roman" pitchFamily="18" charset="0"/>
              </a:rPr>
              <a:t>All department </a:t>
            </a:r>
            <a:r>
              <a:rPr altLang="en-US" b="1" i="1" lang="en-US">
                <a:solidFill>
                  <a:srgbClr val="C00000"/>
                </a:solidFill>
                <a:latin typeface="Times New Roman" pitchFamily="18" charset="0"/>
                <a:ea typeface="Times New Roman" pitchFamily="18" charset="0"/>
              </a:rPr>
              <a:t>of purchasing personnel, should </a:t>
            </a:r>
            <a:r>
              <a:rPr altLang="en-US" b="1" i="1" lang="en-US">
                <a:solidFill>
                  <a:srgbClr val="C00000"/>
                </a:solidFill>
                <a:latin typeface="Times New Roman" pitchFamily="18" charset="0"/>
                <a:ea typeface="Times New Roman" pitchFamily="18" charset="0"/>
              </a:rPr>
              <a:t>attend a meeting on Thursday, December 4, at 3 pm in the personnel conference room. </a:t>
            </a:r>
            <a:r>
              <a:rPr altLang="en-US" b="1" i="1" lang="en-US">
                <a:solidFill>
                  <a:srgbClr val="00B050"/>
                </a:solidFill>
                <a:latin typeface="Times New Roman" pitchFamily="18" charset="0"/>
                <a:ea typeface="Times New Roman" pitchFamily="18" charset="0"/>
              </a:rPr>
              <a:t>The topic will be a discussion of the new staff categories approved by the personnel office. </a:t>
            </a:r>
          </a:p>
          <a:p>
            <a:pPr eaLnBrk="1" hangingPunct="1" latinLnBrk="1" lvl="0"/>
            <a:endParaRPr altLang="en-US" lang="en-US"/>
          </a:p>
        </p:txBody>
      </p:sp>
      <p:sp>
        <p:nvSpPr>
          <p:cNvPr id="104926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198</a:t>
            </a:fld>
            <a:endParaRPr altLang="en-US" sz="1200" lang="en-US">
              <a:solidFill>
                <a:srgbClr val="898989"/>
              </a:solidFill>
            </a:endParaRP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showMasterSp="1">
  <p:cSld>
    <p:spTree>
      <p:nvGrpSpPr>
        <p:cNvPr id="638" name=""/>
        <p:cNvGrpSpPr/>
        <p:nvPr/>
      </p:nvGrpSpPr>
      <p:grpSpPr>
        <a:xfrm rot="0">
          <a:off x="0" y="0"/>
          <a:ext cx="0" cy="0"/>
          <a:chOff x="0" y="0"/>
          <a:chExt cx="0" cy="0"/>
        </a:xfrm>
      </p:grpSpPr>
      <p:sp>
        <p:nvSpPr>
          <p:cNvPr id="1049267" name=""/>
          <p:cNvSpPr/>
          <p:nvPr>
            <p:ph type="title" sz="full" idx="0"/>
          </p:nvPr>
        </p:nvSpPr>
        <p:spPr>
          <a:xfrm rot="0">
            <a:off x="152400" y="76200"/>
            <a:ext cx="88392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4000" lang="en-US">
                <a:latin typeface="Cooper Black" pitchFamily="18" charset="0"/>
              </a:rPr>
              <a:t>ii</a:t>
            </a:r>
            <a:r>
              <a:rPr altLang="en-US" b="1" sz="4000" lang="en-US">
                <a:latin typeface="Cooper Black" pitchFamily="18" charset="0"/>
              </a:rPr>
              <a:t>. Suggested solution meetings</a:t>
            </a:r>
            <a:br/>
            <a:endParaRPr altLang="en-US" sz="4000" lang="en-US"/>
          </a:p>
        </p:txBody>
      </p:sp>
      <p:sp>
        <p:nvSpPr>
          <p:cNvPr id="1049268" name=""/>
          <p:cNvSpPr/>
          <p:nvPr>
            <p:ph sz="full" idx="1"/>
          </p:nvPr>
        </p:nvSpPr>
        <p:spPr>
          <a:xfrm rot="0">
            <a:off x="76200" y="838200"/>
            <a:ext cx="89154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2800" lang="en-US">
                <a:solidFill>
                  <a:srgbClr val="FF0000"/>
                </a:solidFill>
                <a:latin typeface="Cooper Black" pitchFamily="18" charset="0"/>
                <a:ea typeface="Times New Roman" pitchFamily="18" charset="0"/>
              </a:rPr>
              <a:t>The </a:t>
            </a:r>
            <a:r>
              <a:rPr altLang="en-US" b="1" sz="2800" lang="en-US">
                <a:solidFill>
                  <a:srgbClr val="FF0000"/>
                </a:solidFill>
                <a:latin typeface="Cooper Black" pitchFamily="18" charset="0"/>
                <a:ea typeface="Times New Roman" pitchFamily="18" charset="0"/>
              </a:rPr>
              <a:t>scenario proceeds like this:</a:t>
            </a:r>
          </a:p>
          <a:p>
            <a:pPr eaLnBrk="1" hangingPunct="1" indent="0" latinLnBrk="1" lvl="0" marL="0">
              <a:lnSpc>
                <a:spcPct val="80000"/>
              </a:lnSpc>
              <a:buFont typeface="Calibri" pitchFamily="34" charset="0"/>
              <a:buAutoNum type="arabicPeriod" startAt="1"/>
            </a:pPr>
            <a:r>
              <a:rPr altLang="en-US" b="1" sz="2800" lang="en-US">
                <a:latin typeface="Times New Roman" pitchFamily="18" charset="0"/>
                <a:ea typeface="Times New Roman" pitchFamily="18" charset="0"/>
              </a:rPr>
              <a:t>There is a </a:t>
            </a:r>
            <a:r>
              <a:rPr altLang="en-US" b="1" sz="2800" lang="en-US">
                <a:solidFill>
                  <a:srgbClr val="0070C0"/>
                </a:solidFill>
                <a:latin typeface="Times New Roman" pitchFamily="18" charset="0"/>
                <a:ea typeface="Times New Roman" pitchFamily="18" charset="0"/>
              </a:rPr>
              <a:t>feeling that a problem </a:t>
            </a:r>
            <a:r>
              <a:rPr altLang="en-US" b="1" sz="2800" lang="en-US">
                <a:solidFill>
                  <a:srgbClr val="0070C0"/>
                </a:solidFill>
                <a:latin typeface="Times New Roman" pitchFamily="18" charset="0"/>
                <a:ea typeface="Times New Roman" pitchFamily="18" charset="0"/>
              </a:rPr>
              <a:t>exists. </a:t>
            </a:r>
          </a:p>
          <a:p>
            <a:pPr eaLnBrk="1" hangingPunct="1" indent="0" latinLnBrk="1" lvl="0" marL="0">
              <a:lnSpc>
                <a:spcPct val="80000"/>
              </a:lnSpc>
              <a:buFont typeface="Calibri" pitchFamily="34" charset="0"/>
              <a:buAutoNum type="arabicPeriod" startAt="1"/>
            </a:pPr>
            <a:r>
              <a:rPr altLang="en-US" b="1" sz="2800" lang="en-US">
                <a:latin typeface="Times New Roman" pitchFamily="18" charset="0"/>
                <a:ea typeface="Times New Roman" pitchFamily="18" charset="0"/>
              </a:rPr>
              <a:t>A question may be asked such as “</a:t>
            </a:r>
            <a:r>
              <a:rPr altLang="en-US" b="1" sz="2800" lang="en-US">
                <a:solidFill>
                  <a:srgbClr val="7030A0"/>
                </a:solidFill>
                <a:latin typeface="Times New Roman" pitchFamily="18" charset="0"/>
                <a:ea typeface="Times New Roman" pitchFamily="18" charset="0"/>
              </a:rPr>
              <a:t>what should be done to control training costs?”</a:t>
            </a:r>
          </a:p>
          <a:p>
            <a:pPr eaLnBrk="1" hangingPunct="1" indent="0" latinLnBrk="1" lvl="0" marL="0">
              <a:lnSpc>
                <a:spcPct val="80000"/>
              </a:lnSpc>
              <a:buFont typeface="Calibri" pitchFamily="34" charset="0"/>
              <a:buAutoNum type="arabicPeriod" startAt="1"/>
            </a:pPr>
            <a:r>
              <a:rPr altLang="en-US" b="1" sz="2800" lang="en-US">
                <a:solidFill>
                  <a:srgbClr val="FF0000"/>
                </a:solidFill>
                <a:latin typeface="Times New Roman" pitchFamily="18" charset="0"/>
                <a:ea typeface="Times New Roman" pitchFamily="18" charset="0"/>
              </a:rPr>
              <a:t>A person or committee is assigned to </a:t>
            </a:r>
            <a:r>
              <a:rPr altLang="en-US" b="1" sz="2800" lang="en-US">
                <a:solidFill>
                  <a:srgbClr val="FF0000"/>
                </a:solidFill>
                <a:latin typeface="Times New Roman" pitchFamily="18" charset="0"/>
                <a:ea typeface="Times New Roman" pitchFamily="18" charset="0"/>
              </a:rPr>
              <a:t>investigate.</a:t>
            </a:r>
          </a:p>
          <a:p>
            <a:pPr eaLnBrk="1" hangingPunct="1" indent="0" latinLnBrk="1" lvl="0" marL="0">
              <a:lnSpc>
                <a:spcPct val="80000"/>
              </a:lnSpc>
              <a:buFont typeface="Calibri" pitchFamily="34" charset="0"/>
              <a:buAutoNum type="arabicPeriod" startAt="1"/>
            </a:pPr>
            <a:r>
              <a:rPr altLang="en-US" b="1" sz="2800" lang="en-US">
                <a:latin typeface="Times New Roman" pitchFamily="18" charset="0"/>
                <a:ea typeface="Times New Roman" pitchFamily="18" charset="0"/>
              </a:rPr>
              <a:t>A meeting is called to </a:t>
            </a:r>
            <a:r>
              <a:rPr altLang="en-US" b="1" sz="2800" lang="en-US">
                <a:solidFill>
                  <a:srgbClr val="0070C0"/>
                </a:solidFill>
                <a:latin typeface="Times New Roman" pitchFamily="18" charset="0"/>
                <a:ea typeface="Times New Roman" pitchFamily="18" charset="0"/>
              </a:rPr>
              <a:t>discuss possible answers, solutions or recommendation to the question.</a:t>
            </a:r>
          </a:p>
          <a:p>
            <a:pPr eaLnBrk="1" hangingPunct="1" indent="0" latinLnBrk="1" lvl="0" marL="0">
              <a:lnSpc>
                <a:spcPct val="80000"/>
              </a:lnSpc>
              <a:buFont typeface="Wingdings" pitchFamily="2" charset="2"/>
              <a:buChar char="Ø"/>
            </a:pPr>
            <a:r>
              <a:rPr altLang="en-US" b="1" sz="2800" lang="en-US">
                <a:solidFill>
                  <a:srgbClr val="FF0000"/>
                </a:solidFill>
                <a:latin typeface="Times New Roman" pitchFamily="18" charset="0"/>
                <a:ea typeface="Times New Roman" pitchFamily="18" charset="0"/>
              </a:rPr>
              <a:t>No decisions are reached. </a:t>
            </a:r>
          </a:p>
          <a:p>
            <a:pPr eaLnBrk="1" hangingPunct="1" indent="0" latinLnBrk="1" lvl="0" marL="0">
              <a:lnSpc>
                <a:spcPct val="80000"/>
              </a:lnSpc>
              <a:buFont typeface="Wingdings" pitchFamily="2" charset="2"/>
              <a:buChar char="Ø"/>
            </a:pPr>
            <a:r>
              <a:rPr altLang="en-US" b="1" sz="2800" lang="en-US">
                <a:latin typeface="Times New Roman" pitchFamily="18" charset="0"/>
                <a:ea typeface="Times New Roman" pitchFamily="18" charset="0"/>
              </a:rPr>
              <a:t>The manager and review committee </a:t>
            </a:r>
            <a:r>
              <a:rPr altLang="en-US" b="1" sz="2800" lang="en-US">
                <a:solidFill>
                  <a:srgbClr val="FF0000"/>
                </a:solidFill>
                <a:latin typeface="Times New Roman" pitchFamily="18" charset="0"/>
                <a:ea typeface="Times New Roman" pitchFamily="18" charset="0"/>
              </a:rPr>
              <a:t>listen to all points of view of attendants.</a:t>
            </a:r>
          </a:p>
          <a:p>
            <a:pPr eaLnBrk="1" hangingPunct="1" indent="0" latinLnBrk="1" lvl="0" marL="0">
              <a:lnSpc>
                <a:spcPct val="80000"/>
              </a:lnSpc>
              <a:buFont typeface="Wingdings" pitchFamily="2" charset="2"/>
              <a:buChar char="Ø"/>
            </a:pPr>
            <a:r>
              <a:rPr altLang="en-US" b="1" sz="2800" lang="en-US">
                <a:latin typeface="Times New Roman" pitchFamily="18" charset="0"/>
                <a:ea typeface="Times New Roman" pitchFamily="18" charset="0"/>
              </a:rPr>
              <a:t>The meeting </a:t>
            </a:r>
            <a:r>
              <a:rPr altLang="en-US" b="1" sz="2800" lang="en-US">
                <a:solidFill>
                  <a:srgbClr val="0070C0"/>
                </a:solidFill>
                <a:latin typeface="Times New Roman" pitchFamily="18" charset="0"/>
                <a:ea typeface="Times New Roman" pitchFamily="18" charset="0"/>
              </a:rPr>
              <a:t>is informative and explanatory. </a:t>
            </a:r>
          </a:p>
          <a:p>
            <a:pPr eaLnBrk="1" hangingPunct="1" indent="0" latinLnBrk="1" lvl="0" marL="0">
              <a:lnSpc>
                <a:spcPct val="80000"/>
              </a:lnSpc>
              <a:buFont typeface="Wingdings" pitchFamily="2" charset="2"/>
              <a:buChar char="Ø"/>
            </a:pPr>
            <a:r>
              <a:rPr altLang="en-US" b="1" sz="2800" lang="en-US">
                <a:solidFill>
                  <a:srgbClr val="7030A0"/>
                </a:solidFill>
                <a:latin typeface="Times New Roman" pitchFamily="18" charset="0"/>
                <a:ea typeface="Times New Roman" pitchFamily="18" charset="0"/>
              </a:rPr>
              <a:t>A final decision may be made </a:t>
            </a:r>
            <a:r>
              <a:rPr altLang="en-US" b="1" sz="2800" lang="en-US">
                <a:latin typeface="Times New Roman" pitchFamily="18" charset="0"/>
                <a:ea typeface="Times New Roman" pitchFamily="18" charset="0"/>
              </a:rPr>
              <a:t>at </a:t>
            </a:r>
            <a:r>
              <a:rPr altLang="en-US" b="1" sz="2800" lang="en-US">
                <a:solidFill>
                  <a:srgbClr val="FF0000"/>
                </a:solidFill>
                <a:latin typeface="Times New Roman" pitchFamily="18" charset="0"/>
                <a:ea typeface="Times New Roman" pitchFamily="18" charset="0"/>
              </a:rPr>
              <a:t>problem solving meeting. </a:t>
            </a:r>
          </a:p>
          <a:p>
            <a:pPr eaLnBrk="1" hangingPunct="1" indent="0" latinLnBrk="1" lvl="0" marL="0">
              <a:lnSpc>
                <a:spcPct val="80000"/>
              </a:lnSpc>
            </a:pPr>
            <a:endParaRPr altLang="en-US" sz="2700" lang="en-US"/>
          </a:p>
        </p:txBody>
      </p:sp>
      <p:sp>
        <p:nvSpPr>
          <p:cNvPr id="104926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199</a:t>
            </a:fld>
            <a:endParaRPr altLang="en-US" sz="1200" lang="en-US">
              <a:solidFill>
                <a:srgbClr val="898989"/>
              </a:solidFill>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showMasterSp="1">
  <p:cSld>
    <p:spTree>
      <p:nvGrpSpPr>
        <p:cNvPr id="639" name=""/>
        <p:cNvGrpSpPr/>
        <p:nvPr/>
      </p:nvGrpSpPr>
      <p:grpSpPr>
        <a:xfrm rot="0">
          <a:off x="0" y="0"/>
          <a:ext cx="0" cy="0"/>
          <a:chOff x="0" y="0"/>
          <a:chExt cx="0" cy="0"/>
        </a:xfrm>
      </p:grpSpPr>
      <p:sp>
        <p:nvSpPr>
          <p:cNvPr id="1049270" name=""/>
          <p:cNvSpPr/>
          <p:nvPr>
            <p:ph type="title" sz="full" idx="0"/>
          </p:nvPr>
        </p:nvSpPr>
        <p:spPr>
          <a:xfrm rot="0">
            <a:off x="228600" y="152400"/>
            <a:ext cx="86106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r>
              <a:rPr altLang="en-US" b="1" sz="4000" lang="en-US"/>
              <a:t> </a:t>
            </a:r>
            <a:br/>
            <a:r>
              <a:rPr altLang="en-US" b="1" sz="4000" lang="en-US">
                <a:latin typeface="Cooper Black" pitchFamily="18" charset="0"/>
              </a:rPr>
              <a:t>iii</a:t>
            </a:r>
            <a:r>
              <a:rPr altLang="en-US" b="1" sz="4000" lang="en-US">
                <a:latin typeface="Cooper Black" pitchFamily="18" charset="0"/>
              </a:rPr>
              <a:t>. Problem solving meetings</a:t>
            </a:r>
            <a:br/>
            <a:endParaRPr altLang="en-US" sz="4000" lang="en-US"/>
          </a:p>
        </p:txBody>
      </p:sp>
      <p:sp>
        <p:nvSpPr>
          <p:cNvPr id="1049271" name=""/>
          <p:cNvSpPr/>
          <p:nvPr>
            <p:ph sz="full" idx="1"/>
          </p:nvPr>
        </p:nvSpPr>
        <p:spPr>
          <a:xfrm rot="0">
            <a:off x="76200" y="990600"/>
            <a:ext cx="89154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latin typeface="Times New Roman" pitchFamily="18" charset="0"/>
                <a:ea typeface="Times New Roman" pitchFamily="18" charset="0"/>
              </a:rPr>
              <a:t>It </a:t>
            </a:r>
            <a:r>
              <a:rPr altLang="en-US" b="1" lang="en-US">
                <a:latin typeface="Times New Roman" pitchFamily="18" charset="0"/>
                <a:ea typeface="Times New Roman" pitchFamily="18" charset="0"/>
              </a:rPr>
              <a:t>is meetings that </a:t>
            </a:r>
            <a:r>
              <a:rPr altLang="en-US" b="1" lang="en-US">
                <a:solidFill>
                  <a:srgbClr val="FF0000"/>
                </a:solidFill>
                <a:latin typeface="Times New Roman" pitchFamily="18" charset="0"/>
                <a:ea typeface="Times New Roman" pitchFamily="18" charset="0"/>
              </a:rPr>
              <a:t>result in decisions for action</a:t>
            </a:r>
            <a:r>
              <a:rPr altLang="en-US" b="1" lang="en-US">
                <a:latin typeface="Times New Roman" pitchFamily="18" charset="0"/>
                <a:ea typeface="Times New Roman" pitchFamily="18" charset="0"/>
              </a:rPr>
              <a:t>. </a:t>
            </a:r>
          </a:p>
          <a:p>
            <a:pPr eaLnBrk="1" hangingPunct="1" latinLnBrk="1" lvl="0"/>
            <a:r>
              <a:rPr altLang="en-US" b="1" lang="en-US">
                <a:latin typeface="Times New Roman" pitchFamily="18" charset="0"/>
                <a:ea typeface="Times New Roman" pitchFamily="18" charset="0"/>
              </a:rPr>
              <a:t>The </a:t>
            </a:r>
            <a:r>
              <a:rPr altLang="en-US" b="1" lang="en-US">
                <a:solidFill>
                  <a:srgbClr val="0070C0"/>
                </a:solidFill>
                <a:latin typeface="Times New Roman" pitchFamily="18" charset="0"/>
                <a:ea typeface="Times New Roman" pitchFamily="18" charset="0"/>
              </a:rPr>
              <a:t>problem is presented at the beginning</a:t>
            </a:r>
            <a:r>
              <a:rPr altLang="en-US" b="1" lang="en-US">
                <a:latin typeface="Times New Roman" pitchFamily="18" charset="0"/>
                <a:ea typeface="Times New Roman" pitchFamily="18" charset="0"/>
              </a:rPr>
              <a:t> then the </a:t>
            </a:r>
            <a:r>
              <a:rPr altLang="en-US" b="1" lang="en-US">
                <a:solidFill>
                  <a:srgbClr val="FF0000"/>
                </a:solidFill>
                <a:latin typeface="Times New Roman" pitchFamily="18" charset="0"/>
                <a:ea typeface="Times New Roman" pitchFamily="18" charset="0"/>
              </a:rPr>
              <a:t>meeting participants suggest solutions</a:t>
            </a:r>
            <a:r>
              <a:rPr altLang="en-US" b="1" lang="en-US">
                <a:latin typeface="Times New Roman" pitchFamily="18" charset="0"/>
                <a:ea typeface="Times New Roman" pitchFamily="18" charset="0"/>
              </a:rPr>
              <a:t>, </a:t>
            </a:r>
            <a:r>
              <a:rPr altLang="en-US" b="1" lang="en-US">
                <a:solidFill>
                  <a:srgbClr val="0070C0"/>
                </a:solidFill>
                <a:latin typeface="Times New Roman" pitchFamily="18" charset="0"/>
                <a:ea typeface="Times New Roman" pitchFamily="18" charset="0"/>
              </a:rPr>
              <a:t>discuss and evaluate comments </a:t>
            </a:r>
            <a:r>
              <a:rPr altLang="en-US" b="1" lang="en-US">
                <a:latin typeface="Times New Roman" pitchFamily="18" charset="0"/>
                <a:ea typeface="Times New Roman" pitchFamily="18" charset="0"/>
              </a:rPr>
              <a:t>and </a:t>
            </a:r>
            <a:r>
              <a:rPr altLang="en-US" b="1" lang="en-US">
                <a:solidFill>
                  <a:srgbClr val="FF0000"/>
                </a:solidFill>
                <a:latin typeface="Times New Roman" pitchFamily="18" charset="0"/>
                <a:ea typeface="Times New Roman" pitchFamily="18" charset="0"/>
              </a:rPr>
              <a:t>arrive at a decision on which action is to be taken</a:t>
            </a:r>
            <a:r>
              <a:rPr altLang="en-US" b="1" lang="en-US">
                <a:latin typeface="Times New Roman" pitchFamily="18" charset="0"/>
                <a:ea typeface="Times New Roman" pitchFamily="18" charset="0"/>
              </a:rPr>
              <a:t>. </a:t>
            </a:r>
          </a:p>
          <a:p>
            <a:pPr eaLnBrk="1" hangingPunct="1" latinLnBrk="1" lvl="0"/>
            <a:r>
              <a:rPr altLang="en-US" b="1" lang="en-US">
                <a:latin typeface="Times New Roman" pitchFamily="18" charset="0"/>
                <a:ea typeface="Times New Roman" pitchFamily="18" charset="0"/>
              </a:rPr>
              <a:t>The problem solving </a:t>
            </a:r>
            <a:r>
              <a:rPr altLang="en-US" b="1" lang="en-US">
                <a:solidFill>
                  <a:srgbClr val="0070C0"/>
                </a:solidFill>
                <a:latin typeface="Times New Roman" pitchFamily="18" charset="0"/>
                <a:ea typeface="Times New Roman" pitchFamily="18" charset="0"/>
              </a:rPr>
              <a:t>meeting requires the most careful planning.</a:t>
            </a:r>
          </a:p>
          <a:p>
            <a:pPr eaLnBrk="1" hangingPunct="1" latinLnBrk="1" lvl="0"/>
            <a:endParaRPr altLang="en-US" lang="en-US"/>
          </a:p>
        </p:txBody>
      </p:sp>
      <p:sp>
        <p:nvSpPr>
          <p:cNvPr id="104927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200</a:t>
            </a:fld>
            <a:endParaRPr altLang="en-US" sz="1200" lang="en-US">
              <a:solidFill>
                <a:srgbClr val="898989"/>
              </a:solidFill>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showMasterSp="1">
  <p:cSld>
    <p:spTree>
      <p:nvGrpSpPr>
        <p:cNvPr id="640" name=""/>
        <p:cNvGrpSpPr/>
        <p:nvPr/>
      </p:nvGrpSpPr>
      <p:grpSpPr>
        <a:xfrm rot="0">
          <a:off x="0" y="0"/>
          <a:ext cx="0" cy="0"/>
          <a:chOff x="0" y="0"/>
          <a:chExt cx="0" cy="0"/>
        </a:xfrm>
      </p:grpSpPr>
      <p:sp>
        <p:nvSpPr>
          <p:cNvPr id="1049273" name=""/>
          <p:cNvSpPr/>
          <p:nvPr>
            <p:ph type="title" sz="full" idx="0"/>
          </p:nvPr>
        </p:nvSpPr>
        <p:spPr>
          <a:xfrm rot="0">
            <a:off x="228600" y="76200"/>
            <a:ext cx="8763000" cy="990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Cooper Black" pitchFamily="18" charset="0"/>
              </a:rPr>
              <a:t>6.5.4 </a:t>
            </a:r>
            <a:r>
              <a:rPr altLang="en-US" b="1" sz="3600" lang="en-US">
                <a:latin typeface="Cooper Black" pitchFamily="18" charset="0"/>
              </a:rPr>
              <a:t>PREPARATION   FOR   A   MEETING </a:t>
            </a:r>
            <a:br/>
            <a:endParaRPr altLang="en-US" sz="4000" lang="en-US"/>
          </a:p>
        </p:txBody>
      </p:sp>
      <p:sp>
        <p:nvSpPr>
          <p:cNvPr id="1049274" name=""/>
          <p:cNvSpPr/>
          <p:nvPr>
            <p:ph sz="full" idx="1"/>
          </p:nvPr>
        </p:nvSpPr>
        <p:spPr>
          <a:xfrm rot="0">
            <a:off x="152400" y="1066800"/>
            <a:ext cx="8839200" cy="5257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r>
              <a:rPr altLang="en-US" b="1" lang="en-US">
                <a:solidFill>
                  <a:srgbClr val="FF0000"/>
                </a:solidFill>
                <a:latin typeface="Cooper Black" pitchFamily="18" charset="0"/>
                <a:ea typeface="Times New Roman" pitchFamily="18" charset="0"/>
              </a:rPr>
              <a:t>Planning </a:t>
            </a:r>
            <a:r>
              <a:rPr altLang="en-US" b="1" lang="en-US">
                <a:solidFill>
                  <a:srgbClr val="FF0000"/>
                </a:solidFill>
                <a:latin typeface="Cooper Black" pitchFamily="18" charset="0"/>
                <a:ea typeface="Times New Roman" pitchFamily="18" charset="0"/>
              </a:rPr>
              <a:t>before calling for a meeting </a:t>
            </a:r>
          </a:p>
          <a:p>
            <a:pPr eaLnBrk="1" hangingPunct="1" latinLnBrk="1" lvl="0">
              <a:buFont typeface="Wingdings" pitchFamily="2" charset="2"/>
              <a:buChar char="q"/>
            </a:pPr>
            <a:r>
              <a:rPr altLang="en-US" b="1" lang="en-US">
                <a:latin typeface="Times New Roman" pitchFamily="18" charset="0"/>
                <a:ea typeface="Times New Roman" pitchFamily="18" charset="0"/>
              </a:rPr>
              <a:t>One person or </a:t>
            </a:r>
            <a:r>
              <a:rPr altLang="en-US" b="1" lang="en-US">
                <a:solidFill>
                  <a:srgbClr val="0070C0"/>
                </a:solidFill>
                <a:latin typeface="Times New Roman" pitchFamily="18" charset="0"/>
                <a:ea typeface="Times New Roman" pitchFamily="18" charset="0"/>
              </a:rPr>
              <a:t>authorized committee may call for meeting. </a:t>
            </a:r>
          </a:p>
          <a:p>
            <a:pPr eaLnBrk="1" hangingPunct="1" latinLnBrk="1" lvl="0">
              <a:buFont typeface="Wingdings" pitchFamily="2" charset="2"/>
              <a:buChar char="q"/>
            </a:pPr>
            <a:r>
              <a:rPr altLang="en-US" b="1" lang="en-US">
                <a:latin typeface="Times New Roman" pitchFamily="18" charset="0"/>
                <a:ea typeface="Times New Roman" pitchFamily="18" charset="0"/>
              </a:rPr>
              <a:t>Initial </a:t>
            </a:r>
            <a:r>
              <a:rPr altLang="en-US" b="1" lang="en-US">
                <a:latin typeface="Times New Roman" pitchFamily="18" charset="0"/>
                <a:ea typeface="Times New Roman" pitchFamily="18" charset="0"/>
              </a:rPr>
              <a:t>planning </a:t>
            </a:r>
            <a:r>
              <a:rPr altLang="en-US" b="1" lang="en-US">
                <a:solidFill>
                  <a:srgbClr val="FF0000"/>
                </a:solidFill>
                <a:latin typeface="Times New Roman" pitchFamily="18" charset="0"/>
                <a:ea typeface="Times New Roman" pitchFamily="18" charset="0"/>
              </a:rPr>
              <a:t>involves five factors: </a:t>
            </a:r>
          </a:p>
          <a:p>
            <a:pPr eaLnBrk="1" hangingPunct="1" latinLnBrk="1" lvl="0">
              <a:buFont typeface="Calibri" pitchFamily="34" charset="0"/>
              <a:buAutoNum type="arabicPeriod" startAt="1"/>
            </a:pPr>
            <a:r>
              <a:rPr altLang="en-US" b="1" lang="en-US">
                <a:latin typeface="Times New Roman" pitchFamily="18" charset="0"/>
                <a:ea typeface="Times New Roman" pitchFamily="18" charset="0"/>
              </a:rPr>
              <a:t>Deciding on the </a:t>
            </a:r>
            <a:r>
              <a:rPr altLang="en-US" b="1" lang="en-US">
                <a:solidFill>
                  <a:srgbClr val="7030A0"/>
                </a:solidFill>
                <a:latin typeface="Times New Roman" pitchFamily="18" charset="0"/>
                <a:ea typeface="Times New Roman" pitchFamily="18" charset="0"/>
              </a:rPr>
              <a:t>purpose of the meeting</a:t>
            </a:r>
          </a:p>
          <a:p>
            <a:pPr eaLnBrk="1" hangingPunct="1" latinLnBrk="1" lvl="0">
              <a:buFont typeface="Calibri" pitchFamily="34" charset="0"/>
              <a:buAutoNum type="arabicPeriod" startAt="1"/>
            </a:pPr>
            <a:r>
              <a:rPr altLang="en-US" b="1" lang="en-US">
                <a:latin typeface="Times New Roman" pitchFamily="18" charset="0"/>
                <a:ea typeface="Times New Roman" pitchFamily="18" charset="0"/>
              </a:rPr>
              <a:t>Decide who the </a:t>
            </a:r>
            <a:r>
              <a:rPr altLang="en-US" b="1" lang="en-US">
                <a:solidFill>
                  <a:srgbClr val="7030A0"/>
                </a:solidFill>
                <a:latin typeface="Times New Roman" pitchFamily="18" charset="0"/>
                <a:ea typeface="Times New Roman" pitchFamily="18" charset="0"/>
              </a:rPr>
              <a:t>participants</a:t>
            </a:r>
            <a:r>
              <a:rPr altLang="en-US" b="1" lang="en-US">
                <a:latin typeface="Times New Roman" pitchFamily="18" charset="0"/>
                <a:ea typeface="Times New Roman" pitchFamily="18" charset="0"/>
              </a:rPr>
              <a:t> should be</a:t>
            </a:r>
          </a:p>
          <a:p>
            <a:pPr eaLnBrk="1" hangingPunct="1" latinLnBrk="1" lvl="0">
              <a:buFont typeface="Calibri" pitchFamily="34" charset="0"/>
              <a:buAutoNum type="arabicPeriod" startAt="1"/>
            </a:pPr>
            <a:r>
              <a:rPr altLang="en-US" b="1" lang="en-US">
                <a:latin typeface="Times New Roman" pitchFamily="18" charset="0"/>
                <a:ea typeface="Times New Roman" pitchFamily="18" charset="0"/>
              </a:rPr>
              <a:t>Planning the </a:t>
            </a:r>
            <a:r>
              <a:rPr altLang="en-US" b="1" lang="en-US">
                <a:solidFill>
                  <a:srgbClr val="7030A0"/>
                </a:solidFill>
                <a:latin typeface="Times New Roman" pitchFamily="18" charset="0"/>
                <a:ea typeface="Times New Roman" pitchFamily="18" charset="0"/>
              </a:rPr>
              <a:t>date, time and place</a:t>
            </a:r>
          </a:p>
          <a:p>
            <a:pPr eaLnBrk="1" hangingPunct="1" latinLnBrk="1" lvl="0">
              <a:buFont typeface="Calibri" pitchFamily="34" charset="0"/>
              <a:buAutoNum type="arabicPeriod" startAt="1"/>
            </a:pPr>
            <a:r>
              <a:rPr altLang="en-US" b="1" lang="en-US">
                <a:latin typeface="Times New Roman" pitchFamily="18" charset="0"/>
                <a:ea typeface="Times New Roman" pitchFamily="18" charset="0"/>
              </a:rPr>
              <a:t>Planning on the </a:t>
            </a:r>
            <a:r>
              <a:rPr altLang="en-US" b="1" lang="en-US">
                <a:solidFill>
                  <a:srgbClr val="7030A0"/>
                </a:solidFill>
                <a:latin typeface="Times New Roman" pitchFamily="18" charset="0"/>
                <a:ea typeface="Times New Roman" pitchFamily="18" charset="0"/>
              </a:rPr>
              <a:t>announcement of agenda</a:t>
            </a:r>
          </a:p>
          <a:p>
            <a:pPr eaLnBrk="1" hangingPunct="1" latinLnBrk="1" lvl="0">
              <a:buFont typeface="Calibri" pitchFamily="34" charset="0"/>
              <a:buAutoNum type="arabicPeriod" startAt="1"/>
            </a:pPr>
            <a:r>
              <a:rPr altLang="en-US" b="1" lang="en-US">
                <a:latin typeface="Times New Roman" pitchFamily="18" charset="0"/>
                <a:ea typeface="Times New Roman" pitchFamily="18" charset="0"/>
              </a:rPr>
              <a:t>Plan the </a:t>
            </a:r>
            <a:r>
              <a:rPr altLang="en-US" b="1" lang="en-US">
                <a:solidFill>
                  <a:srgbClr val="7030A0"/>
                </a:solidFill>
                <a:latin typeface="Times New Roman" pitchFamily="18" charset="0"/>
                <a:ea typeface="Times New Roman" pitchFamily="18" charset="0"/>
              </a:rPr>
              <a:t>physical arrangements</a:t>
            </a:r>
          </a:p>
          <a:p>
            <a:pPr eaLnBrk="1" hangingPunct="1" latinLnBrk="1" lvl="0"/>
            <a:endParaRPr altLang="en-US" lang="en-US"/>
          </a:p>
        </p:txBody>
      </p:sp>
      <p:sp>
        <p:nvSpPr>
          <p:cNvPr id="104927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201</a:t>
            </a:fld>
            <a:endParaRPr altLang="en-US" sz="1200" lang="en-US">
              <a:solidFill>
                <a:srgbClr val="898989"/>
              </a:solidFill>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showMasterSp="1">
  <p:cSld>
    <p:spTree>
      <p:nvGrpSpPr>
        <p:cNvPr id="641" name=""/>
        <p:cNvGrpSpPr/>
        <p:nvPr/>
      </p:nvGrpSpPr>
      <p:grpSpPr>
        <a:xfrm rot="0">
          <a:off x="0" y="0"/>
          <a:ext cx="0" cy="0"/>
          <a:chOff x="0" y="0"/>
          <a:chExt cx="0" cy="0"/>
        </a:xfrm>
      </p:grpSpPr>
      <p:sp>
        <p:nvSpPr>
          <p:cNvPr id="1049276" name=""/>
          <p:cNvSpPr/>
          <p:nvPr>
            <p:ph type="title" sz="full" idx="0"/>
          </p:nvPr>
        </p:nvSpPr>
        <p:spPr>
          <a:xfrm rot="0">
            <a:off x="76200" y="76200"/>
            <a:ext cx="89916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77" name=""/>
          <p:cNvSpPr/>
          <p:nvPr>
            <p:ph sz="full" idx="1"/>
          </p:nvPr>
        </p:nvSpPr>
        <p:spPr>
          <a:xfrm rot="0">
            <a:off x="76200" y="685800"/>
            <a:ext cx="89154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Times New Roman" pitchFamily="18" charset="0"/>
                <a:ea typeface="Times New Roman" pitchFamily="18" charset="0"/>
              </a:rPr>
              <a:t>1. Consider </a:t>
            </a:r>
            <a:r>
              <a:rPr altLang="en-US" b="1" lang="en-US">
                <a:latin typeface="Times New Roman" pitchFamily="18" charset="0"/>
                <a:ea typeface="Times New Roman" pitchFamily="18" charset="0"/>
              </a:rPr>
              <a:t>the problem and determine the </a:t>
            </a:r>
            <a:r>
              <a:rPr altLang="en-US" b="1" lang="en-US">
                <a:latin typeface="Times New Roman" pitchFamily="18" charset="0"/>
                <a:ea typeface="Times New Roman" pitchFamily="18" charset="0"/>
              </a:rPr>
              <a:t>purpose.</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In one sentence you should </a:t>
            </a:r>
            <a:r>
              <a:rPr altLang="en-US" b="1" lang="en-US">
                <a:solidFill>
                  <a:srgbClr val="FF0000"/>
                </a:solidFill>
                <a:latin typeface="Times New Roman" pitchFamily="18" charset="0"/>
                <a:ea typeface="Times New Roman" pitchFamily="18" charset="0"/>
              </a:rPr>
              <a:t>write the problem and specific purposes. </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Consider if </a:t>
            </a:r>
            <a:r>
              <a:rPr altLang="en-US" b="1" lang="en-US">
                <a:latin typeface="Times New Roman" pitchFamily="18" charset="0"/>
                <a:ea typeface="Times New Roman" pitchFamily="18" charset="0"/>
              </a:rPr>
              <a:t>the </a:t>
            </a:r>
            <a:r>
              <a:rPr altLang="en-US" b="1" lang="en-US">
                <a:solidFill>
                  <a:srgbClr val="0070C0"/>
                </a:solidFill>
                <a:latin typeface="Times New Roman" pitchFamily="18" charset="0"/>
                <a:ea typeface="Times New Roman" pitchFamily="18" charset="0"/>
              </a:rPr>
              <a:t>purpose can be better attained by telephone, letter, memo, etc.</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A </a:t>
            </a:r>
            <a:r>
              <a:rPr altLang="en-US" b="1" lang="en-US">
                <a:solidFill>
                  <a:srgbClr val="FF0000"/>
                </a:solidFill>
                <a:latin typeface="Times New Roman" pitchFamily="18" charset="0"/>
                <a:ea typeface="Times New Roman" pitchFamily="18" charset="0"/>
              </a:rPr>
              <a:t>good meeting topic </a:t>
            </a:r>
            <a:r>
              <a:rPr altLang="en-US" b="1" lang="en-US">
                <a:latin typeface="Times New Roman" pitchFamily="18" charset="0"/>
                <a:ea typeface="Times New Roman" pitchFamily="18" charset="0"/>
              </a:rPr>
              <a:t>must be </a:t>
            </a:r>
            <a:r>
              <a:rPr altLang="en-US" b="1" lang="en-US">
                <a:solidFill>
                  <a:srgbClr val="7030A0"/>
                </a:solidFill>
                <a:latin typeface="Times New Roman" pitchFamily="18" charset="0"/>
                <a:ea typeface="Times New Roman" pitchFamily="18" charset="0"/>
              </a:rPr>
              <a:t>timely, genuine, really important and meaningful. </a:t>
            </a:r>
          </a:p>
          <a:p>
            <a:pPr eaLnBrk="1" hangingPunct="1" indent="0" latinLnBrk="1" lvl="0" marL="0">
              <a:buFont typeface="Wingdings" pitchFamily="2" charset="2"/>
              <a:buChar char="ü"/>
            </a:pPr>
            <a:r>
              <a:rPr altLang="en-US" b="1" lang="en-US">
                <a:latin typeface="Times New Roman" pitchFamily="18" charset="0"/>
                <a:ea typeface="Times New Roman" pitchFamily="18" charset="0"/>
              </a:rPr>
              <a:t>Also the problem should be </a:t>
            </a:r>
            <a:r>
              <a:rPr altLang="en-US" b="1" lang="en-US">
                <a:solidFill>
                  <a:srgbClr val="FF0000"/>
                </a:solidFill>
                <a:latin typeface="Times New Roman" pitchFamily="18" charset="0"/>
                <a:ea typeface="Times New Roman" pitchFamily="18" charset="0"/>
              </a:rPr>
              <a:t>limited adequately to make possible to solve.</a:t>
            </a:r>
          </a:p>
          <a:p>
            <a:pPr eaLnBrk="1" hangingPunct="1" indent="0" latinLnBrk="1" lvl="0" marL="0"/>
            <a:endParaRPr altLang="en-US" lang="en-US"/>
          </a:p>
        </p:txBody>
      </p:sp>
      <p:sp>
        <p:nvSpPr>
          <p:cNvPr id="104927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202</a:t>
            </a:fld>
            <a:endParaRPr altLang="en-US" sz="1200" lang="en-US">
              <a:solidFill>
                <a:srgbClr val="898989"/>
              </a:solidFill>
            </a:endParaRP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showMasterSp="1">
  <p:cSld>
    <p:spTree>
      <p:nvGrpSpPr>
        <p:cNvPr id="642" name=""/>
        <p:cNvGrpSpPr/>
        <p:nvPr/>
      </p:nvGrpSpPr>
      <p:grpSpPr>
        <a:xfrm rot="0">
          <a:off x="0" y="0"/>
          <a:ext cx="0" cy="0"/>
          <a:chOff x="0" y="0"/>
          <a:chExt cx="0" cy="0"/>
        </a:xfrm>
      </p:grpSpPr>
      <p:sp>
        <p:nvSpPr>
          <p:cNvPr id="1049279" name=""/>
          <p:cNvSpPr/>
          <p:nvPr>
            <p:ph type="title" sz="full" idx="0"/>
          </p:nvPr>
        </p:nvSpPr>
        <p:spPr>
          <a:xfrm rot="0">
            <a:off x="228600" y="76200"/>
            <a:ext cx="8610600" cy="4572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80" name=""/>
          <p:cNvSpPr/>
          <p:nvPr>
            <p:ph sz="full" idx="1"/>
          </p:nvPr>
        </p:nvSpPr>
        <p:spPr>
          <a:xfrm rot="0">
            <a:off x="76200" y="609600"/>
            <a:ext cx="8915400" cy="5791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Cooper Black" pitchFamily="18" charset="0"/>
                <a:ea typeface="Times New Roman" pitchFamily="18" charset="0"/>
              </a:rPr>
              <a:t>2. Decide </a:t>
            </a:r>
            <a:r>
              <a:rPr altLang="en-US" b="1" sz="3000" lang="en-US">
                <a:latin typeface="Cooper Black" pitchFamily="18" charset="0"/>
                <a:ea typeface="Times New Roman" pitchFamily="18" charset="0"/>
              </a:rPr>
              <a:t>who should participate </a:t>
            </a:r>
          </a:p>
          <a:p>
            <a:pPr eaLnBrk="1" hangingPunct="1" indent="0" latinLnBrk="1" lvl="0" marL="0">
              <a:lnSpc>
                <a:spcPct val="80000"/>
              </a:lnSpc>
            </a:pPr>
            <a:r>
              <a:rPr altLang="en-US" b="1" sz="3000" lang="en-US">
                <a:latin typeface="Times New Roman" pitchFamily="18" charset="0"/>
                <a:ea typeface="Times New Roman" pitchFamily="18" charset="0"/>
              </a:rPr>
              <a:t>Attendant should be </a:t>
            </a:r>
            <a:r>
              <a:rPr altLang="en-US" b="1" sz="3000" lang="en-US">
                <a:solidFill>
                  <a:srgbClr val="FF0000"/>
                </a:solidFill>
                <a:latin typeface="Times New Roman" pitchFamily="18" charset="0"/>
                <a:ea typeface="Times New Roman" pitchFamily="18" charset="0"/>
              </a:rPr>
              <a:t>familiar with the topic to be discussed. </a:t>
            </a:r>
          </a:p>
          <a:p>
            <a:pPr eaLnBrk="1" hangingPunct="1" indent="0" latinLnBrk="1" lvl="0" marL="0">
              <a:lnSpc>
                <a:spcPct val="80000"/>
              </a:lnSpc>
            </a:pPr>
            <a:r>
              <a:rPr altLang="en-US" b="1" sz="3000" lang="en-US">
                <a:solidFill>
                  <a:srgbClr val="0070C0"/>
                </a:solidFill>
                <a:latin typeface="Times New Roman" pitchFamily="18" charset="0"/>
                <a:ea typeface="Times New Roman" pitchFamily="18" charset="0"/>
              </a:rPr>
              <a:t>Additional members are also invited to supplement</a:t>
            </a:r>
            <a:r>
              <a:rPr altLang="en-US" b="1" sz="3000" lang="en-US">
                <a:latin typeface="Times New Roman" pitchFamily="18" charset="0"/>
                <a:ea typeface="Times New Roman" pitchFamily="18" charset="0"/>
              </a:rPr>
              <a:t> the regular members. </a:t>
            </a:r>
          </a:p>
          <a:p>
            <a:pPr eaLnBrk="1" hangingPunct="1" indent="0" latinLnBrk="1" lvl="0" marL="0">
              <a:lnSpc>
                <a:spcPct val="80000"/>
              </a:lnSpc>
            </a:pPr>
            <a:r>
              <a:rPr altLang="en-US" b="1" sz="3000" lang="en-US">
                <a:latin typeface="Times New Roman" pitchFamily="18" charset="0"/>
                <a:ea typeface="Times New Roman" pitchFamily="18" charset="0"/>
              </a:rPr>
              <a:t>Usually the more </a:t>
            </a:r>
            <a:r>
              <a:rPr altLang="en-US" b="1" sz="3000" lang="en-US">
                <a:solidFill>
                  <a:srgbClr val="7030A0"/>
                </a:solidFill>
                <a:latin typeface="Times New Roman" pitchFamily="18" charset="0"/>
                <a:ea typeface="Times New Roman" pitchFamily="18" charset="0"/>
              </a:rPr>
              <a:t>difficult the problem, the smaller the group will be. </a:t>
            </a:r>
          </a:p>
          <a:p>
            <a:pPr eaLnBrk="1" hangingPunct="1" indent="0" latinLnBrk="1" lvl="0" marL="0">
              <a:lnSpc>
                <a:spcPct val="80000"/>
              </a:lnSpc>
            </a:pPr>
            <a:r>
              <a:rPr altLang="en-US" b="1" sz="3000" lang="en-US">
                <a:solidFill>
                  <a:srgbClr val="FF0000"/>
                </a:solidFill>
                <a:latin typeface="Times New Roman" pitchFamily="18" charset="0"/>
                <a:ea typeface="Times New Roman" pitchFamily="18" charset="0"/>
              </a:rPr>
              <a:t>I</a:t>
            </a:r>
            <a:r>
              <a:rPr altLang="en-US" b="1" sz="3000" lang="en-US">
                <a:solidFill>
                  <a:srgbClr val="FF0000"/>
                </a:solidFill>
                <a:latin typeface="Times New Roman" pitchFamily="18" charset="0"/>
                <a:ea typeface="Times New Roman" pitchFamily="18" charset="0"/>
              </a:rPr>
              <a:t>n informational </a:t>
            </a:r>
            <a:r>
              <a:rPr altLang="en-US" b="1" sz="3000" lang="en-US">
                <a:solidFill>
                  <a:srgbClr val="FF0000"/>
                </a:solidFill>
                <a:latin typeface="Times New Roman" pitchFamily="18" charset="0"/>
                <a:ea typeface="Times New Roman" pitchFamily="18" charset="0"/>
              </a:rPr>
              <a:t>meetings</a:t>
            </a:r>
            <a:r>
              <a:rPr altLang="en-US" b="1" sz="3000" lang="en-US">
                <a:latin typeface="Times New Roman" pitchFamily="18" charset="0"/>
                <a:ea typeface="Times New Roman" pitchFamily="18" charset="0"/>
              </a:rPr>
              <a:t>, </a:t>
            </a:r>
            <a:r>
              <a:rPr altLang="en-US" b="1" sz="3000" lang="en-US">
                <a:solidFill>
                  <a:srgbClr val="00B050"/>
                </a:solidFill>
                <a:latin typeface="Times New Roman" pitchFamily="18" charset="0"/>
                <a:ea typeface="Times New Roman" pitchFamily="18" charset="0"/>
              </a:rPr>
              <a:t>many participants may involve.</a:t>
            </a:r>
            <a:r>
              <a:rPr altLang="en-US" b="1" sz="3000" lang="en-US">
                <a:latin typeface="Times New Roman" pitchFamily="18" charset="0"/>
                <a:ea typeface="Times New Roman" pitchFamily="18" charset="0"/>
              </a:rPr>
              <a:t> </a:t>
            </a:r>
          </a:p>
          <a:p>
            <a:pPr eaLnBrk="1" hangingPunct="1" indent="0" latinLnBrk="1" lvl="0" marL="0">
              <a:lnSpc>
                <a:spcPct val="80000"/>
              </a:lnSpc>
              <a:buNone/>
            </a:pPr>
            <a:r>
              <a:rPr altLang="en-US" b="1" sz="2800" lang="en-US">
                <a:latin typeface="Cooper Black" pitchFamily="18" charset="0"/>
                <a:ea typeface="Times New Roman" pitchFamily="18" charset="0"/>
              </a:rPr>
              <a:t>3. Arrange </a:t>
            </a:r>
            <a:r>
              <a:rPr altLang="en-US" b="1" sz="2800" lang="en-US">
                <a:latin typeface="Cooper Black" pitchFamily="18" charset="0"/>
                <a:ea typeface="Times New Roman" pitchFamily="18" charset="0"/>
              </a:rPr>
              <a:t>for the </a:t>
            </a:r>
            <a:r>
              <a:rPr altLang="en-US" b="1" sz="2800" lang="en-US">
                <a:solidFill>
                  <a:srgbClr val="002060"/>
                </a:solidFill>
                <a:latin typeface="Cooper Black" pitchFamily="18" charset="0"/>
                <a:ea typeface="Times New Roman" pitchFamily="18" charset="0"/>
              </a:rPr>
              <a:t>meeting date, time and place</a:t>
            </a:r>
            <a:r>
              <a:rPr altLang="en-US" b="1" sz="2800" lang="en-US">
                <a:latin typeface="Cooper Black" pitchFamily="18" charset="0"/>
                <a:ea typeface="Times New Roman" pitchFamily="18" charset="0"/>
              </a:rPr>
              <a:t> </a:t>
            </a:r>
          </a:p>
          <a:p>
            <a:pPr eaLnBrk="1" hangingPunct="1" indent="0" latinLnBrk="1" lvl="0" marL="0">
              <a:lnSpc>
                <a:spcPct val="80000"/>
              </a:lnSpc>
            </a:pPr>
            <a:r>
              <a:rPr altLang="en-US" b="1" sz="3000" lang="en-US">
                <a:latin typeface="Times New Roman" pitchFamily="18" charset="0"/>
                <a:ea typeface="Times New Roman" pitchFamily="18" charset="0"/>
              </a:rPr>
              <a:t>The choice of date, time and place </a:t>
            </a:r>
            <a:r>
              <a:rPr altLang="en-US" b="1" sz="3000" lang="en-US">
                <a:solidFill>
                  <a:srgbClr val="00B0F0"/>
                </a:solidFill>
                <a:latin typeface="Times New Roman" pitchFamily="18" charset="0"/>
                <a:ea typeface="Times New Roman" pitchFamily="18" charset="0"/>
              </a:rPr>
              <a:t>greatly depend on the audience size </a:t>
            </a:r>
            <a:r>
              <a:rPr altLang="en-US" b="1" sz="3000" lang="en-US">
                <a:latin typeface="Times New Roman" pitchFamily="18" charset="0"/>
                <a:ea typeface="Times New Roman" pitchFamily="18" charset="0"/>
              </a:rPr>
              <a:t>and the </a:t>
            </a:r>
            <a:r>
              <a:rPr altLang="en-US" b="1" sz="3000" lang="en-US">
                <a:solidFill>
                  <a:srgbClr val="7030A0"/>
                </a:solidFill>
                <a:latin typeface="Times New Roman" pitchFamily="18" charset="0"/>
                <a:ea typeface="Times New Roman" pitchFamily="18" charset="0"/>
              </a:rPr>
              <a:t>purpose of the meeting. </a:t>
            </a:r>
          </a:p>
          <a:p>
            <a:pPr eaLnBrk="1" hangingPunct="1" indent="0" latinLnBrk="1" lvl="0" marL="0">
              <a:lnSpc>
                <a:spcPct val="80000"/>
              </a:lnSpc>
            </a:pPr>
            <a:endParaRPr altLang="en-US" sz="3000" lang="en-US"/>
          </a:p>
        </p:txBody>
      </p:sp>
      <p:sp>
        <p:nvSpPr>
          <p:cNvPr id="104928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203</a:t>
            </a:fld>
            <a:endParaRPr altLang="en-US" sz="1200" lang="en-US">
              <a:solidFill>
                <a:srgbClr val="898989"/>
              </a:solidFill>
            </a:endParaRP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showMasterSp="1">
  <p:cSld>
    <p:spTree>
      <p:nvGrpSpPr>
        <p:cNvPr id="643" name=""/>
        <p:cNvGrpSpPr/>
        <p:nvPr/>
      </p:nvGrpSpPr>
      <p:grpSpPr>
        <a:xfrm rot="0">
          <a:off x="0" y="0"/>
          <a:ext cx="0" cy="0"/>
          <a:chOff x="0" y="0"/>
          <a:chExt cx="0" cy="0"/>
        </a:xfrm>
      </p:grpSpPr>
      <p:sp>
        <p:nvSpPr>
          <p:cNvPr id="1049282" name=""/>
          <p:cNvSpPr/>
          <p:nvPr>
            <p:ph type="title" sz="full" idx="0"/>
          </p:nvPr>
        </p:nvSpPr>
        <p:spPr>
          <a:xfrm rot="0">
            <a:off x="152400" y="76200"/>
            <a:ext cx="8839200" cy="3810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83" name=""/>
          <p:cNvSpPr/>
          <p:nvPr>
            <p:ph sz="full" idx="1"/>
          </p:nvPr>
        </p:nvSpPr>
        <p:spPr>
          <a:xfrm rot="0">
            <a:off x="76200" y="533400"/>
            <a:ext cx="8915400" cy="5715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sz="3000" lang="en-US">
                <a:latin typeface="Cooper Black" pitchFamily="18" charset="0"/>
                <a:ea typeface="Times New Roman" pitchFamily="18" charset="0"/>
              </a:rPr>
              <a:t>4. Announce </a:t>
            </a:r>
            <a:r>
              <a:rPr altLang="en-US" sz="3000" lang="en-US">
                <a:latin typeface="Cooper Black" pitchFamily="18" charset="0"/>
                <a:ea typeface="Times New Roman" pitchFamily="18" charset="0"/>
              </a:rPr>
              <a:t>the agenda</a:t>
            </a:r>
          </a:p>
          <a:p>
            <a:pPr eaLnBrk="1" hangingPunct="1" indent="0" latinLnBrk="1" lvl="0" marL="0">
              <a:lnSpc>
                <a:spcPct val="80000"/>
              </a:lnSpc>
              <a:buFont typeface="Wingdings" pitchFamily="2" charset="2"/>
              <a:buChar char="Ø"/>
            </a:pPr>
            <a:r>
              <a:rPr altLang="en-US" b="1" sz="3000" lang="en-US">
                <a:latin typeface="Times New Roman" pitchFamily="18" charset="0"/>
                <a:ea typeface="Times New Roman" pitchFamily="18" charset="0"/>
              </a:rPr>
              <a:t> An agenda is a </a:t>
            </a:r>
            <a:r>
              <a:rPr altLang="en-US" b="1" sz="3000" lang="en-US">
                <a:solidFill>
                  <a:srgbClr val="FF0000"/>
                </a:solidFill>
                <a:latin typeface="Times New Roman" pitchFamily="18" charset="0"/>
                <a:ea typeface="Times New Roman" pitchFamily="18" charset="0"/>
              </a:rPr>
              <a:t>list of topics that are to be discussed in a meeting. </a:t>
            </a:r>
          </a:p>
          <a:p>
            <a:pPr eaLnBrk="1" hangingPunct="1" indent="0" latinLnBrk="1" lvl="0" marL="0">
              <a:lnSpc>
                <a:spcPct val="80000"/>
              </a:lnSpc>
              <a:buFont typeface="Wingdings" pitchFamily="2" charset="2"/>
              <a:buChar char="Ø"/>
            </a:pPr>
            <a:r>
              <a:rPr altLang="en-US" b="1" sz="3000" lang="en-US">
                <a:solidFill>
                  <a:srgbClr val="0070C0"/>
                </a:solidFill>
                <a:latin typeface="Times New Roman" pitchFamily="18" charset="0"/>
                <a:ea typeface="Times New Roman" pitchFamily="18" charset="0"/>
              </a:rPr>
              <a:t>Chairperson prepares the agenda</a:t>
            </a:r>
            <a:r>
              <a:rPr altLang="en-US" b="1" sz="3000" lang="en-US">
                <a:latin typeface="Times New Roman" pitchFamily="18" charset="0"/>
                <a:ea typeface="Times New Roman" pitchFamily="18" charset="0"/>
              </a:rPr>
              <a:t> and inform for participants in advance.</a:t>
            </a:r>
          </a:p>
          <a:p>
            <a:pPr eaLnBrk="1" hangingPunct="1" indent="0" latinLnBrk="1" lvl="0" marL="0">
              <a:lnSpc>
                <a:spcPct val="80000"/>
              </a:lnSpc>
              <a:buNone/>
            </a:pPr>
            <a:r>
              <a:rPr altLang="en-US" sz="3000" lang="en-US">
                <a:latin typeface="Cooper Black" pitchFamily="18" charset="0"/>
                <a:ea typeface="Times New Roman" pitchFamily="18" charset="0"/>
              </a:rPr>
              <a:t>5. Decide </a:t>
            </a:r>
            <a:r>
              <a:rPr altLang="en-US" sz="3000" lang="en-US">
                <a:latin typeface="Cooper Black" pitchFamily="18" charset="0"/>
                <a:ea typeface="Times New Roman" pitchFamily="18" charset="0"/>
              </a:rPr>
              <a:t>on the physical arrangements </a:t>
            </a:r>
          </a:p>
          <a:p>
            <a:pPr eaLnBrk="1" hangingPunct="1" indent="0" latinLnBrk="1" lvl="0" marL="0">
              <a:lnSpc>
                <a:spcPct val="80000"/>
              </a:lnSpc>
              <a:buFont typeface="Wingdings" pitchFamily="2" charset="2"/>
              <a:buChar char="Ø"/>
            </a:pPr>
            <a:r>
              <a:rPr altLang="en-US" b="1" sz="3000" lang="en-US">
                <a:latin typeface="Times New Roman" pitchFamily="18" charset="0"/>
                <a:ea typeface="Times New Roman" pitchFamily="18" charset="0"/>
              </a:rPr>
              <a:t>consider </a:t>
            </a:r>
            <a:r>
              <a:rPr altLang="en-US" b="1" sz="3000" lang="en-US">
                <a:solidFill>
                  <a:srgbClr val="002060"/>
                </a:solidFill>
                <a:latin typeface="Times New Roman" pitchFamily="18" charset="0"/>
                <a:ea typeface="Times New Roman" pitchFamily="18" charset="0"/>
              </a:rPr>
              <a:t>seating, material, equipment and atmosphere.</a:t>
            </a:r>
          </a:p>
          <a:p>
            <a:pPr eaLnBrk="1" hangingPunct="1" indent="0" latinLnBrk="1" lvl="0" marL="0">
              <a:lnSpc>
                <a:spcPct val="80000"/>
              </a:lnSpc>
              <a:buFont typeface="Wingdings" pitchFamily="2" charset="2"/>
              <a:buChar char="Ø"/>
            </a:pPr>
            <a:r>
              <a:rPr altLang="en-US" b="1" sz="3000" lang="en-US">
                <a:latin typeface="Cooper Black" pitchFamily="18" charset="0"/>
                <a:ea typeface="Times New Roman" pitchFamily="18" charset="0"/>
              </a:rPr>
              <a:t>Seating: </a:t>
            </a:r>
            <a:r>
              <a:rPr altLang="en-US" b="1" sz="3000" lang="en-US">
                <a:latin typeface="Times New Roman" pitchFamily="18" charset="0"/>
                <a:ea typeface="Times New Roman" pitchFamily="18" charset="0"/>
              </a:rPr>
              <a:t>may be in a </a:t>
            </a:r>
            <a:r>
              <a:rPr altLang="en-US" b="1" sz="3000" lang="en-US">
                <a:solidFill>
                  <a:srgbClr val="FF0000"/>
                </a:solidFill>
                <a:latin typeface="Times New Roman" pitchFamily="18" charset="0"/>
                <a:ea typeface="Times New Roman" pitchFamily="18" charset="0"/>
              </a:rPr>
              <a:t>circle or in a diamond or U-shape.</a:t>
            </a:r>
          </a:p>
          <a:p>
            <a:pPr eaLnBrk="1" hangingPunct="1" indent="0" latinLnBrk="1" lvl="0" marL="0">
              <a:lnSpc>
                <a:spcPct val="80000"/>
              </a:lnSpc>
              <a:buFont typeface="Wingdings" pitchFamily="2" charset="2"/>
              <a:buChar char="Ø"/>
            </a:pPr>
            <a:r>
              <a:rPr altLang="en-US" sz="3000" lang="en-US">
                <a:latin typeface="Cooper Black" pitchFamily="18" charset="0"/>
                <a:ea typeface="Times New Roman" pitchFamily="18" charset="0"/>
              </a:rPr>
              <a:t>Material, equipment and atmosphere</a:t>
            </a:r>
            <a:r>
              <a:rPr altLang="en-US" b="1" sz="3000" lang="en-US">
                <a:latin typeface="Times New Roman" pitchFamily="18" charset="0"/>
                <a:ea typeface="Times New Roman" pitchFamily="18" charset="0"/>
              </a:rPr>
              <a:t>: items to consider here can be c</a:t>
            </a:r>
            <a:r>
              <a:rPr altLang="en-US" b="1" sz="3000" lang="en-US">
                <a:solidFill>
                  <a:srgbClr val="FF0000"/>
                </a:solidFill>
                <a:latin typeface="Times New Roman" pitchFamily="18" charset="0"/>
                <a:ea typeface="Times New Roman" pitchFamily="18" charset="0"/>
              </a:rPr>
              <a:t>halkboards, flip sheets; microphones, projector, visual aids</a:t>
            </a:r>
            <a:r>
              <a:rPr altLang="en-US" b="1" sz="3000" lang="en-US">
                <a:latin typeface="Times New Roman" pitchFamily="18" charset="0"/>
                <a:ea typeface="Times New Roman" pitchFamily="18" charset="0"/>
              </a:rPr>
              <a:t>, drinking water.  </a:t>
            </a:r>
          </a:p>
        </p:txBody>
      </p:sp>
      <p:sp>
        <p:nvSpPr>
          <p:cNvPr id="1049284"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204</a:t>
            </a:fld>
            <a:endParaRPr altLang="en-US" sz="1200" lang="en-US">
              <a:solidFill>
                <a:srgbClr val="898989"/>
              </a:solidFill>
            </a:endParaRPr>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showMasterSp="1">
  <p:cSld>
    <p:spTree>
      <p:nvGrpSpPr>
        <p:cNvPr id="644" name=""/>
        <p:cNvGrpSpPr/>
        <p:nvPr/>
      </p:nvGrpSpPr>
      <p:grpSpPr>
        <a:xfrm rot="0">
          <a:off x="0" y="0"/>
          <a:ext cx="0" cy="0"/>
          <a:chOff x="0" y="0"/>
          <a:chExt cx="0" cy="0"/>
        </a:xfrm>
      </p:grpSpPr>
      <p:sp>
        <p:nvSpPr>
          <p:cNvPr id="1049285" name=""/>
          <p:cNvSpPr/>
          <p:nvPr>
            <p:ph type="title" sz="full" idx="0"/>
          </p:nvPr>
        </p:nvSpPr>
        <p:spPr>
          <a:xfrm rot="0">
            <a:off x="360362" y="228600"/>
            <a:ext cx="87630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b="1" sz="3600" lang="en-US">
                <a:latin typeface="Cooper Black" pitchFamily="18" charset="0"/>
              </a:rPr>
              <a:t>6.5.5 </a:t>
            </a:r>
            <a:r>
              <a:rPr altLang="en-US" b="1" sz="3600" lang="en-US">
                <a:latin typeface="Cooper Black" pitchFamily="18" charset="0"/>
              </a:rPr>
              <a:t>CONDUCTING   A   MEETING </a:t>
            </a:r>
            <a:br/>
            <a:endParaRPr altLang="en-US" sz="4000" lang="en-US">
              <a:latin typeface="Cooper Black" pitchFamily="18" charset="0"/>
            </a:endParaRPr>
          </a:p>
        </p:txBody>
      </p:sp>
      <p:sp>
        <p:nvSpPr>
          <p:cNvPr id="1049286" name=""/>
          <p:cNvSpPr/>
          <p:nvPr>
            <p:ph sz="full" idx="1"/>
          </p:nvPr>
        </p:nvSpPr>
        <p:spPr>
          <a:xfrm rot="0">
            <a:off x="76200" y="762000"/>
            <a:ext cx="89154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b="1" lang="en-US">
                <a:latin typeface="Cooper Black" pitchFamily="18" charset="0"/>
                <a:ea typeface="Times New Roman" pitchFamily="18" charset="0"/>
              </a:rPr>
              <a:t>The </a:t>
            </a:r>
            <a:r>
              <a:rPr altLang="en-US" b="1" lang="en-US">
                <a:latin typeface="Cooper Black" pitchFamily="18" charset="0"/>
                <a:ea typeface="Times New Roman" pitchFamily="18" charset="0"/>
              </a:rPr>
              <a:t>chairperson should be </a:t>
            </a:r>
          </a:p>
          <a:p>
            <a:pPr eaLnBrk="1" hangingPunct="1" indent="0" latinLnBrk="1" lvl="0" marL="0">
              <a:buFont typeface="Wingdings" pitchFamily="2" charset="2"/>
              <a:buChar char="Ø"/>
            </a:pPr>
            <a:r>
              <a:rPr altLang="en-US" b="1" lang="en-US">
                <a:solidFill>
                  <a:srgbClr val="0070C0"/>
                </a:solidFill>
                <a:latin typeface="Times New Roman" pitchFamily="18" charset="0"/>
                <a:ea typeface="Times New Roman" pitchFamily="18" charset="0"/>
              </a:rPr>
              <a:t>Well prepared,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Able to think and </a:t>
            </a:r>
            <a:r>
              <a:rPr altLang="en-US" b="1" lang="en-US">
                <a:solidFill>
                  <a:srgbClr val="FF0000"/>
                </a:solidFill>
                <a:latin typeface="Times New Roman" pitchFamily="18" charset="0"/>
                <a:ea typeface="Times New Roman" pitchFamily="18" charset="0"/>
              </a:rPr>
              <a:t>act quickly,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Respect </a:t>
            </a:r>
            <a:r>
              <a:rPr altLang="en-US" b="1" lang="en-US">
                <a:solidFill>
                  <a:srgbClr val="0070C0"/>
                </a:solidFill>
                <a:latin typeface="Times New Roman" pitchFamily="18" charset="0"/>
                <a:ea typeface="Times New Roman" pitchFamily="18" charset="0"/>
              </a:rPr>
              <a:t>others opinion, </a:t>
            </a:r>
          </a:p>
          <a:p>
            <a:pPr eaLnBrk="1" hangingPunct="1" indent="0" latinLnBrk="1" lvl="0" marL="0">
              <a:buFont typeface="Wingdings" pitchFamily="2" charset="2"/>
              <a:buChar char="Ø"/>
            </a:pPr>
            <a:r>
              <a:rPr altLang="en-US" b="1" lang="en-US">
                <a:latin typeface="Times New Roman" pitchFamily="18" charset="0"/>
                <a:ea typeface="Times New Roman" pitchFamily="18" charset="0"/>
              </a:rPr>
              <a:t>Know </a:t>
            </a:r>
            <a:r>
              <a:rPr altLang="en-US" b="1" lang="en-US">
                <a:solidFill>
                  <a:srgbClr val="FF0000"/>
                </a:solidFill>
                <a:latin typeface="Times New Roman" pitchFamily="18" charset="0"/>
                <a:ea typeface="Times New Roman" pitchFamily="18" charset="0"/>
              </a:rPr>
              <a:t>objectives of discussion </a:t>
            </a:r>
            <a:r>
              <a:rPr altLang="en-US" b="1" lang="en-US">
                <a:latin typeface="Times New Roman" pitchFamily="18" charset="0"/>
                <a:ea typeface="Times New Roman" pitchFamily="18" charset="0"/>
              </a:rPr>
              <a:t>and </a:t>
            </a:r>
            <a:r>
              <a:rPr altLang="en-US" b="1" lang="en-US">
                <a:solidFill>
                  <a:srgbClr val="FF0000"/>
                </a:solidFill>
                <a:latin typeface="Times New Roman" pitchFamily="18" charset="0"/>
                <a:ea typeface="Times New Roman" pitchFamily="18" charset="0"/>
              </a:rPr>
              <a:t>the reasoning process, </a:t>
            </a:r>
          </a:p>
          <a:p>
            <a:pPr eaLnBrk="1" hangingPunct="1" indent="0" latinLnBrk="1" lvl="0" marL="0">
              <a:buFont typeface="Wingdings" pitchFamily="2" charset="2"/>
              <a:buChar char="Ø"/>
            </a:pPr>
            <a:r>
              <a:rPr altLang="en-US" b="1" lang="en-US">
                <a:solidFill>
                  <a:srgbClr val="0070C0"/>
                </a:solidFill>
                <a:latin typeface="Times New Roman" pitchFamily="18" charset="0"/>
                <a:ea typeface="Times New Roman" pitchFamily="18" charset="0"/>
              </a:rPr>
              <a:t>Patient</a:t>
            </a:r>
            <a:r>
              <a:rPr altLang="en-US" b="1" lang="en-US">
                <a:latin typeface="Times New Roman" pitchFamily="18" charset="0"/>
                <a:ea typeface="Times New Roman" pitchFamily="18" charset="0"/>
              </a:rPr>
              <a:t> and have a </a:t>
            </a:r>
            <a:r>
              <a:rPr altLang="en-US" b="1" lang="en-US">
                <a:solidFill>
                  <a:srgbClr val="0070C0"/>
                </a:solidFill>
                <a:latin typeface="Times New Roman" pitchFamily="18" charset="0"/>
                <a:ea typeface="Times New Roman" pitchFamily="18" charset="0"/>
              </a:rPr>
              <a:t>sincere interest in the values of cooperative group action</a:t>
            </a:r>
            <a:r>
              <a:rPr altLang="en-US" b="1" lang="en-US">
                <a:latin typeface="Times New Roman" pitchFamily="18" charset="0"/>
                <a:ea typeface="Times New Roman" pitchFamily="18" charset="0"/>
              </a:rPr>
              <a:t>. </a:t>
            </a:r>
          </a:p>
          <a:p>
            <a:pPr eaLnBrk="1" hangingPunct="1" indent="0" latinLnBrk="1" lvl="0" marL="0"/>
            <a:endParaRPr altLang="en-US" lang="en-US"/>
          </a:p>
        </p:txBody>
      </p:sp>
      <p:sp>
        <p:nvSpPr>
          <p:cNvPr id="1049287"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205</a:t>
            </a:fld>
            <a:endParaRPr altLang="en-US" sz="1200" lang="en-US">
              <a:solidFill>
                <a:srgbClr val="898989"/>
              </a:solidFill>
            </a:endParaRP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showMasterSp="1">
  <p:cSld>
    <p:spTree>
      <p:nvGrpSpPr>
        <p:cNvPr id="645" name=""/>
        <p:cNvGrpSpPr/>
        <p:nvPr/>
      </p:nvGrpSpPr>
      <p:grpSpPr>
        <a:xfrm rot="0">
          <a:off x="0" y="0"/>
          <a:ext cx="0" cy="0"/>
          <a:chOff x="0" y="0"/>
          <a:chExt cx="0" cy="0"/>
        </a:xfrm>
      </p:grpSpPr>
      <p:sp>
        <p:nvSpPr>
          <p:cNvPr id="1049288" name=""/>
          <p:cNvSpPr/>
          <p:nvPr>
            <p:ph type="title" sz="full" idx="0"/>
          </p:nvPr>
        </p:nvSpPr>
        <p:spPr>
          <a:xfrm rot="0">
            <a:off x="152400" y="76200"/>
            <a:ext cx="8763000" cy="5334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89" name=""/>
          <p:cNvSpPr/>
          <p:nvPr>
            <p:ph sz="full" idx="1"/>
          </p:nvPr>
        </p:nvSpPr>
        <p:spPr>
          <a:xfrm rot="0">
            <a:off x="76200" y="685800"/>
            <a:ext cx="89154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b="1" sz="3000" lang="en-US">
                <a:latin typeface="Cooper Black" pitchFamily="18" charset="0"/>
                <a:ea typeface="Times New Roman" pitchFamily="18" charset="0"/>
              </a:rPr>
              <a:t>Begin with appropriate opening statement</a:t>
            </a:r>
          </a:p>
          <a:p>
            <a:pPr eaLnBrk="1" hangingPunct="1" indent="0" latinLnBrk="1" lvl="0" marL="0">
              <a:lnSpc>
                <a:spcPct val="80000"/>
              </a:lnSpc>
            </a:pPr>
            <a:r>
              <a:rPr altLang="en-US" b="1" sz="3000" lang="en-US">
                <a:solidFill>
                  <a:srgbClr val="0070C0"/>
                </a:solidFill>
                <a:latin typeface="Times New Roman" pitchFamily="18" charset="0"/>
                <a:ea typeface="Times New Roman" pitchFamily="18" charset="0"/>
              </a:rPr>
              <a:t>Prepare </a:t>
            </a:r>
            <a:r>
              <a:rPr altLang="en-US" b="1" sz="3000" lang="en-US">
                <a:solidFill>
                  <a:srgbClr val="0070C0"/>
                </a:solidFill>
                <a:latin typeface="Times New Roman" pitchFamily="18" charset="0"/>
                <a:ea typeface="Times New Roman" pitchFamily="18" charset="0"/>
              </a:rPr>
              <a:t>introducing statement before the </a:t>
            </a:r>
            <a:r>
              <a:rPr altLang="en-US" b="1" sz="3000" lang="en-US">
                <a:solidFill>
                  <a:srgbClr val="0070C0"/>
                </a:solidFill>
                <a:latin typeface="Times New Roman" pitchFamily="18" charset="0"/>
                <a:ea typeface="Times New Roman" pitchFamily="18" charset="0"/>
              </a:rPr>
              <a:t>meeting</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Then</a:t>
            </a:r>
            <a:r>
              <a:rPr altLang="en-US" b="1" sz="3000" lang="en-US">
                <a:solidFill>
                  <a:srgbClr val="FF0000"/>
                </a:solidFill>
                <a:latin typeface="Times New Roman" pitchFamily="18" charset="0"/>
                <a:ea typeface="Times New Roman" pitchFamily="18" charset="0"/>
              </a:rPr>
              <a:t>, present it to the attendants.</a:t>
            </a:r>
          </a:p>
          <a:p>
            <a:pPr eaLnBrk="1" hangingPunct="1" indent="0" latinLnBrk="1" lvl="0" marL="0">
              <a:lnSpc>
                <a:spcPct val="80000"/>
              </a:lnSpc>
              <a:buNone/>
            </a:pPr>
            <a:r>
              <a:rPr altLang="en-US" b="1" sz="3000" lang="en-US">
                <a:latin typeface="Cooper Black" pitchFamily="18" charset="0"/>
                <a:ea typeface="Times New Roman" pitchFamily="18" charset="0"/>
              </a:rPr>
              <a:t>Stimulate discussion for solution discovery </a:t>
            </a:r>
          </a:p>
          <a:p>
            <a:pPr eaLnBrk="1" hangingPunct="1" indent="0" latinLnBrk="1" lvl="0" marL="0">
              <a:lnSpc>
                <a:spcPct val="80000"/>
              </a:lnSpc>
              <a:buFont typeface="Wingdings" pitchFamily="2" charset="2"/>
              <a:buChar char="Ø"/>
            </a:pPr>
            <a:r>
              <a:rPr altLang="en-US" b="1" sz="3000" lang="en-US">
                <a:solidFill>
                  <a:srgbClr val="FF0000"/>
                </a:solidFill>
                <a:latin typeface="Times New Roman" pitchFamily="18" charset="0"/>
                <a:ea typeface="Times New Roman" pitchFamily="18" charset="0"/>
              </a:rPr>
              <a:t>Encourage participation </a:t>
            </a:r>
            <a:r>
              <a:rPr altLang="en-US" b="1" sz="3000" lang="en-US">
                <a:latin typeface="Times New Roman" pitchFamily="18" charset="0"/>
                <a:ea typeface="Times New Roman" pitchFamily="18" charset="0"/>
              </a:rPr>
              <a:t>from all attendants </a:t>
            </a:r>
          </a:p>
          <a:p>
            <a:pPr eaLnBrk="1" hangingPunct="1" indent="0" latinLnBrk="1" lvl="0" marL="0">
              <a:lnSpc>
                <a:spcPct val="80000"/>
              </a:lnSpc>
              <a:buFont typeface="Wingdings" pitchFamily="2" charset="2"/>
              <a:buChar char="Ø"/>
            </a:pPr>
            <a:r>
              <a:rPr altLang="en-US" b="1" sz="3000" lang="en-US">
                <a:latin typeface="Times New Roman" pitchFamily="18" charset="0"/>
                <a:ea typeface="Times New Roman" pitchFamily="18" charset="0"/>
              </a:rPr>
              <a:t>Keep the discussion </a:t>
            </a:r>
            <a:r>
              <a:rPr altLang="en-US" b="1" sz="3000" lang="en-US">
                <a:solidFill>
                  <a:srgbClr val="FF0000"/>
                </a:solidFill>
                <a:latin typeface="Times New Roman" pitchFamily="18" charset="0"/>
                <a:ea typeface="Times New Roman" pitchFamily="18" charset="0"/>
              </a:rPr>
              <a:t>moving forward.</a:t>
            </a:r>
          </a:p>
          <a:p>
            <a:pPr eaLnBrk="1" hangingPunct="1" indent="0" latinLnBrk="1" lvl="0" marL="0">
              <a:lnSpc>
                <a:spcPct val="80000"/>
              </a:lnSpc>
              <a:buFont typeface="Wingdings" pitchFamily="2" charset="2"/>
              <a:buChar char="Ø"/>
            </a:pPr>
            <a:r>
              <a:rPr altLang="en-US" b="1" sz="3000" lang="en-US">
                <a:solidFill>
                  <a:srgbClr val="0070C0"/>
                </a:solidFill>
                <a:latin typeface="Times New Roman" pitchFamily="18" charset="0"/>
                <a:ea typeface="Times New Roman" pitchFamily="18" charset="0"/>
              </a:rPr>
              <a:t>List on another board </a:t>
            </a:r>
            <a:r>
              <a:rPr altLang="en-US" b="1" sz="3000" lang="en-US">
                <a:latin typeface="Times New Roman" pitchFamily="18" charset="0"/>
                <a:ea typeface="Times New Roman" pitchFamily="18" charset="0"/>
              </a:rPr>
              <a:t>the </a:t>
            </a:r>
            <a:r>
              <a:rPr altLang="en-US" b="1" sz="3000" lang="en-US">
                <a:latin typeface="Times New Roman" pitchFamily="18" charset="0"/>
                <a:ea typeface="Times New Roman" pitchFamily="18" charset="0"/>
              </a:rPr>
              <a:t>possible suggested.  </a:t>
            </a:r>
          </a:p>
          <a:p>
            <a:pPr eaLnBrk="1" hangingPunct="1" indent="0" latinLnBrk="1" lvl="0" marL="0">
              <a:lnSpc>
                <a:spcPct val="80000"/>
              </a:lnSpc>
              <a:buFont typeface="Wingdings" pitchFamily="2" charset="2"/>
              <a:buChar char="Ø"/>
            </a:pPr>
            <a:r>
              <a:rPr altLang="en-US" b="1" sz="3000" lang="en-US">
                <a:solidFill>
                  <a:srgbClr val="FF0000"/>
                </a:solidFill>
                <a:latin typeface="Times New Roman" pitchFamily="18" charset="0"/>
                <a:ea typeface="Times New Roman" pitchFamily="18" charset="0"/>
              </a:rPr>
              <a:t>Ask </a:t>
            </a:r>
            <a:r>
              <a:rPr altLang="en-US" b="1" sz="3000" lang="en-US">
                <a:solidFill>
                  <a:srgbClr val="FF0000"/>
                </a:solidFill>
                <a:latin typeface="Times New Roman" pitchFamily="18" charset="0"/>
                <a:ea typeface="Times New Roman" pitchFamily="18" charset="0"/>
              </a:rPr>
              <a:t>questions and keep the participants</a:t>
            </a:r>
            <a:r>
              <a:rPr altLang="en-US" b="1" sz="3000" lang="en-US">
                <a:latin typeface="Times New Roman" pitchFamily="18" charset="0"/>
                <a:ea typeface="Times New Roman" pitchFamily="18" charset="0"/>
              </a:rPr>
              <a:t> from wandering </a:t>
            </a:r>
            <a:r>
              <a:rPr altLang="en-US" b="1" sz="3000" lang="en-US">
                <a:solidFill>
                  <a:srgbClr val="002060"/>
                </a:solidFill>
                <a:latin typeface="Times New Roman" pitchFamily="18" charset="0"/>
                <a:ea typeface="Times New Roman" pitchFamily="18" charset="0"/>
              </a:rPr>
              <a:t>into irrelevant paths.</a:t>
            </a:r>
          </a:p>
          <a:p>
            <a:pPr eaLnBrk="1" hangingPunct="1" indent="0" latinLnBrk="1" lvl="0" marL="0">
              <a:lnSpc>
                <a:spcPct val="80000"/>
              </a:lnSpc>
              <a:buFont typeface="Wingdings" pitchFamily="2" charset="2"/>
              <a:buChar char="Ø"/>
            </a:pPr>
            <a:r>
              <a:rPr altLang="en-US" b="1" sz="3000" lang="en-US">
                <a:solidFill>
                  <a:srgbClr val="00B050"/>
                </a:solidFill>
                <a:latin typeface="Times New Roman" pitchFamily="18" charset="0"/>
                <a:ea typeface="Times New Roman" pitchFamily="18" charset="0"/>
              </a:rPr>
              <a:t>Maintain an atmosphere of goodwill and cooperation. </a:t>
            </a:r>
          </a:p>
          <a:p>
            <a:pPr eaLnBrk="1" hangingPunct="1" indent="0" latinLnBrk="1" lvl="0" marL="0">
              <a:lnSpc>
                <a:spcPct val="80000"/>
              </a:lnSpc>
              <a:buFont typeface="Wingdings" pitchFamily="2" charset="2"/>
              <a:buChar char="Ø"/>
            </a:pPr>
            <a:r>
              <a:rPr altLang="en-US" b="1" sz="3000" lang="en-US">
                <a:latin typeface="Times New Roman" pitchFamily="18" charset="0"/>
                <a:ea typeface="Times New Roman" pitchFamily="18" charset="0"/>
              </a:rPr>
              <a:t>Bring about a </a:t>
            </a:r>
            <a:r>
              <a:rPr altLang="en-US" b="1" sz="3000" lang="en-US">
                <a:solidFill>
                  <a:srgbClr val="FF0000"/>
                </a:solidFill>
                <a:latin typeface="Times New Roman" pitchFamily="18" charset="0"/>
                <a:ea typeface="Times New Roman" pitchFamily="18" charset="0"/>
              </a:rPr>
              <a:t>common understanding and smooth discussions</a:t>
            </a:r>
            <a:r>
              <a:rPr altLang="en-US" b="1" sz="3000" lang="en-US">
                <a:latin typeface="Times New Roman" pitchFamily="18" charset="0"/>
                <a:ea typeface="Times New Roman" pitchFamily="18" charset="0"/>
              </a:rPr>
              <a:t> among the participants. </a:t>
            </a:r>
          </a:p>
          <a:p>
            <a:pPr eaLnBrk="1" hangingPunct="1" indent="0" latinLnBrk="1" lvl="0" marL="0">
              <a:lnSpc>
                <a:spcPct val="80000"/>
              </a:lnSpc>
            </a:pPr>
            <a:endParaRPr altLang="en-US" sz="3000" lang="en-US"/>
          </a:p>
        </p:txBody>
      </p:sp>
      <p:sp>
        <p:nvSpPr>
          <p:cNvPr id="1049290"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206</a:t>
            </a:fld>
            <a:endParaRPr altLang="en-US" sz="1200" lang="en-US">
              <a:solidFill>
                <a:srgbClr val="898989"/>
              </a:solidFil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showMasterSp="1">
  <p:cSld>
    <p:spTree>
      <p:nvGrpSpPr>
        <p:cNvPr id="646" name=""/>
        <p:cNvGrpSpPr/>
        <p:nvPr/>
      </p:nvGrpSpPr>
      <p:grpSpPr>
        <a:xfrm rot="0">
          <a:off x="0" y="0"/>
          <a:ext cx="0" cy="0"/>
          <a:chOff x="0" y="0"/>
          <a:chExt cx="0" cy="0"/>
        </a:xfrm>
      </p:grpSpPr>
      <p:sp>
        <p:nvSpPr>
          <p:cNvPr id="1049291" name=""/>
          <p:cNvSpPr/>
          <p:nvPr>
            <p:ph type="title" sz="full" idx="0"/>
          </p:nvPr>
        </p:nvSpPr>
        <p:spPr>
          <a:xfrm rot="0">
            <a:off x="152400" y="76200"/>
            <a:ext cx="88392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92" name=""/>
          <p:cNvSpPr/>
          <p:nvPr>
            <p:ph sz="full" idx="1"/>
          </p:nvPr>
        </p:nvSpPr>
        <p:spPr>
          <a:xfrm rot="0">
            <a:off x="152400" y="8382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80000"/>
              </a:lnSpc>
              <a:buNone/>
            </a:pPr>
            <a:r>
              <a:rPr altLang="en-US" sz="3000" lang="en-US">
                <a:latin typeface="Cooper Black" pitchFamily="18" charset="0"/>
                <a:ea typeface="Times New Roman" pitchFamily="18" charset="0"/>
              </a:rPr>
              <a:t>Understand </a:t>
            </a:r>
            <a:r>
              <a:rPr altLang="en-US" sz="3000" lang="en-US">
                <a:latin typeface="Cooper Black" pitchFamily="18" charset="0"/>
                <a:ea typeface="Times New Roman" pitchFamily="18" charset="0"/>
              </a:rPr>
              <a:t>the roles of participants </a:t>
            </a:r>
          </a:p>
          <a:p>
            <a:pPr eaLnBrk="1" hangingPunct="1" indent="0" latinLnBrk="1" lvl="0" marL="0">
              <a:lnSpc>
                <a:spcPct val="80000"/>
              </a:lnSpc>
            </a:pPr>
            <a:r>
              <a:rPr altLang="en-US" b="1" sz="3000" lang="en-US">
                <a:solidFill>
                  <a:srgbClr val="0070C0"/>
                </a:solidFill>
                <a:latin typeface="Times New Roman" pitchFamily="18" charset="0"/>
                <a:ea typeface="Times New Roman" pitchFamily="18" charset="0"/>
              </a:rPr>
              <a:t>Attendants or participants </a:t>
            </a:r>
            <a:r>
              <a:rPr altLang="en-US" b="1" sz="3000" lang="en-US">
                <a:latin typeface="Times New Roman" pitchFamily="18" charset="0"/>
                <a:ea typeface="Times New Roman" pitchFamily="18" charset="0"/>
              </a:rPr>
              <a:t>could </a:t>
            </a:r>
            <a:r>
              <a:rPr altLang="en-US" b="1" sz="3000" lang="en-US">
                <a:solidFill>
                  <a:srgbClr val="00B050"/>
                </a:solidFill>
                <a:latin typeface="Times New Roman" pitchFamily="18" charset="0"/>
                <a:ea typeface="Times New Roman" pitchFamily="18" charset="0"/>
              </a:rPr>
              <a:t>have various roles</a:t>
            </a:r>
            <a:r>
              <a:rPr altLang="en-US" b="1" sz="3000" lang="en-US">
                <a:latin typeface="Times New Roman" pitchFamily="18" charset="0"/>
                <a:ea typeface="Times New Roman" pitchFamily="18" charset="0"/>
              </a:rPr>
              <a:t> such </a:t>
            </a:r>
            <a:r>
              <a:rPr altLang="en-US" b="1" sz="3000" lang="en-US">
                <a:latin typeface="Times New Roman" pitchFamily="18" charset="0"/>
                <a:ea typeface="Times New Roman" pitchFamily="18" charset="0"/>
              </a:rPr>
              <a:t>as: </a:t>
            </a:r>
          </a:p>
          <a:p>
            <a:pPr eaLnBrk="1" hangingPunct="1" indent="0" latinLnBrk="1" lvl="0" marL="0">
              <a:lnSpc>
                <a:spcPct val="80000"/>
              </a:lnSpc>
            </a:pPr>
            <a:r>
              <a:rPr altLang="en-US" b="1" sz="3000" lang="en-US">
                <a:solidFill>
                  <a:srgbClr val="FF0000"/>
                </a:solidFill>
                <a:latin typeface="Times New Roman" pitchFamily="18" charset="0"/>
                <a:ea typeface="Times New Roman" pitchFamily="18" charset="0"/>
              </a:rPr>
              <a:t>Initiator, </a:t>
            </a:r>
            <a:r>
              <a:rPr altLang="en-US" b="1" sz="3000" lang="en-US">
                <a:solidFill>
                  <a:srgbClr val="0070C0"/>
                </a:solidFill>
                <a:latin typeface="Times New Roman" pitchFamily="18" charset="0"/>
                <a:ea typeface="Times New Roman" pitchFamily="18" charset="0"/>
              </a:rPr>
              <a:t>contributor, </a:t>
            </a:r>
            <a:r>
              <a:rPr altLang="en-US" b="1" sz="3000" lang="en-US">
                <a:solidFill>
                  <a:srgbClr val="FF0000"/>
                </a:solidFill>
                <a:latin typeface="Times New Roman" pitchFamily="18" charset="0"/>
                <a:ea typeface="Times New Roman" pitchFamily="18" charset="0"/>
              </a:rPr>
              <a:t>opinion seeker, </a:t>
            </a:r>
            <a:r>
              <a:rPr altLang="en-US" b="1" sz="3000" lang="en-US">
                <a:solidFill>
                  <a:srgbClr val="0070C0"/>
                </a:solidFill>
                <a:latin typeface="Times New Roman" pitchFamily="18" charset="0"/>
                <a:ea typeface="Times New Roman" pitchFamily="18" charset="0"/>
              </a:rPr>
              <a:t>information giver</a:t>
            </a:r>
            <a:r>
              <a:rPr altLang="en-US" b="1" sz="3000" lang="en-US">
                <a:solidFill>
                  <a:srgbClr val="FF0000"/>
                </a:solidFill>
                <a:latin typeface="Times New Roman" pitchFamily="18" charset="0"/>
                <a:ea typeface="Times New Roman" pitchFamily="18" charset="0"/>
              </a:rPr>
              <a:t>, contributor, </a:t>
            </a:r>
            <a:r>
              <a:rPr altLang="en-US" b="1" sz="3000" lang="en-US">
                <a:solidFill>
                  <a:srgbClr val="0070C0"/>
                </a:solidFill>
                <a:latin typeface="Times New Roman" pitchFamily="18" charset="0"/>
                <a:ea typeface="Times New Roman" pitchFamily="18" charset="0"/>
              </a:rPr>
              <a:t>recorder</a:t>
            </a:r>
            <a:r>
              <a:rPr altLang="en-US" b="1" sz="3000" lang="en-US">
                <a:solidFill>
                  <a:srgbClr val="FF0000"/>
                </a:solidFill>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energizer.</a:t>
            </a:r>
          </a:p>
          <a:p>
            <a:pPr eaLnBrk="1" hangingPunct="1" indent="0" latinLnBrk="1" lvl="0" marL="0">
              <a:lnSpc>
                <a:spcPct val="80000"/>
              </a:lnSpc>
              <a:buNone/>
            </a:pPr>
            <a:r>
              <a:rPr altLang="en-US" sz="3000" lang="en-US">
                <a:latin typeface="Cooper Black" pitchFamily="18" charset="0"/>
                <a:ea typeface="Times New Roman" pitchFamily="18" charset="0"/>
              </a:rPr>
              <a:t>Sort, select, and interpret data for solution evaluation </a:t>
            </a:r>
          </a:p>
          <a:p>
            <a:pPr eaLnBrk="1" hangingPunct="1" indent="0" latinLnBrk="1" lvl="0" marL="0">
              <a:lnSpc>
                <a:spcPct val="80000"/>
              </a:lnSpc>
            </a:pPr>
            <a:r>
              <a:rPr altLang="en-US" b="1" sz="3000" lang="en-US">
                <a:latin typeface="Times New Roman" pitchFamily="18" charset="0"/>
                <a:ea typeface="Times New Roman" pitchFamily="18" charset="0"/>
              </a:rPr>
              <a:t>Chairpersons should not to </a:t>
            </a:r>
            <a:r>
              <a:rPr altLang="en-US" b="1" sz="3000" lang="en-US">
                <a:solidFill>
                  <a:srgbClr val="FF0000"/>
                </a:solidFill>
                <a:latin typeface="Times New Roman" pitchFamily="18" charset="0"/>
                <a:ea typeface="Times New Roman" pitchFamily="18" charset="0"/>
              </a:rPr>
              <a:t>impose his opinions on the group.</a:t>
            </a:r>
          </a:p>
          <a:p>
            <a:pPr eaLnBrk="1" hangingPunct="1" indent="0" latinLnBrk="1" lvl="0" marL="0">
              <a:lnSpc>
                <a:spcPct val="80000"/>
              </a:lnSpc>
            </a:pPr>
            <a:r>
              <a:rPr altLang="en-US" b="1" sz="3000" lang="en-US">
                <a:latin typeface="Times New Roman" pitchFamily="18" charset="0"/>
                <a:ea typeface="Times New Roman" pitchFamily="18" charset="0"/>
              </a:rPr>
              <a:t>Encourage each group member to </a:t>
            </a:r>
            <a:r>
              <a:rPr altLang="en-US" b="1" sz="3000" lang="en-US">
                <a:solidFill>
                  <a:srgbClr val="0070C0"/>
                </a:solidFill>
                <a:latin typeface="Times New Roman" pitchFamily="18" charset="0"/>
                <a:ea typeface="Times New Roman" pitchFamily="18" charset="0"/>
              </a:rPr>
              <a:t>feel a sense of responsibility.</a:t>
            </a:r>
          </a:p>
          <a:p>
            <a:pPr eaLnBrk="1" hangingPunct="1" indent="0" latinLnBrk="1" lvl="0" marL="0">
              <a:lnSpc>
                <a:spcPct val="80000"/>
              </a:lnSpc>
            </a:pPr>
            <a:r>
              <a:rPr altLang="en-US" b="1" sz="3000" lang="en-US">
                <a:solidFill>
                  <a:srgbClr val="FF0000"/>
                </a:solidFill>
                <a:latin typeface="Times New Roman" pitchFamily="18" charset="0"/>
                <a:ea typeface="Times New Roman" pitchFamily="18" charset="0"/>
              </a:rPr>
              <a:t>Good listening (active listening) </a:t>
            </a:r>
            <a:r>
              <a:rPr altLang="en-US" b="1" sz="3000" lang="en-US">
                <a:latin typeface="Times New Roman" pitchFamily="18" charset="0"/>
                <a:ea typeface="Times New Roman" pitchFamily="18" charset="0"/>
              </a:rPr>
              <a:t>by </a:t>
            </a:r>
            <a:r>
              <a:rPr altLang="en-US" b="1" sz="3000" lang="en-US">
                <a:solidFill>
                  <a:srgbClr val="0070C0"/>
                </a:solidFill>
                <a:latin typeface="Times New Roman" pitchFamily="18" charset="0"/>
                <a:ea typeface="Times New Roman" pitchFamily="18" charset="0"/>
              </a:rPr>
              <a:t>everyone is important. </a:t>
            </a:r>
          </a:p>
          <a:p>
            <a:pPr eaLnBrk="1" hangingPunct="1" indent="0" latinLnBrk="1" lvl="0" marL="0">
              <a:lnSpc>
                <a:spcPct val="80000"/>
              </a:lnSpc>
            </a:pPr>
            <a:endParaRPr altLang="en-US" sz="3000" lang="en-US"/>
          </a:p>
        </p:txBody>
      </p:sp>
      <p:sp>
        <p:nvSpPr>
          <p:cNvPr id="104929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207</a:t>
            </a:fld>
            <a:endParaRPr altLang="en-US" sz="1200" lang="en-US">
              <a:solidFill>
                <a:srgbClr val="898989"/>
              </a:solidFill>
            </a:endParaRP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showMasterSp="1">
  <p:cSld>
    <p:spTree>
      <p:nvGrpSpPr>
        <p:cNvPr id="647" name=""/>
        <p:cNvGrpSpPr/>
        <p:nvPr/>
      </p:nvGrpSpPr>
      <p:grpSpPr>
        <a:xfrm rot="0">
          <a:off x="0" y="0"/>
          <a:ext cx="0" cy="0"/>
          <a:chOff x="0" y="0"/>
          <a:chExt cx="0" cy="0"/>
        </a:xfrm>
      </p:grpSpPr>
      <p:sp>
        <p:nvSpPr>
          <p:cNvPr id="1049294" name=""/>
          <p:cNvSpPr/>
          <p:nvPr>
            <p:ph type="title" sz="full" idx="0"/>
          </p:nvPr>
        </p:nvSpPr>
        <p:spPr>
          <a:xfrm rot="0">
            <a:off x="228600" y="76200"/>
            <a:ext cx="86868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95" name=""/>
          <p:cNvSpPr/>
          <p:nvPr>
            <p:ph sz="full" idx="1"/>
          </p:nvPr>
        </p:nvSpPr>
        <p:spPr>
          <a:xfrm rot="0">
            <a:off x="152400" y="914400"/>
            <a:ext cx="8839200" cy="5334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sz="3000" lang="en-US">
                <a:latin typeface="Cooper Black" pitchFamily="18" charset="0"/>
                <a:ea typeface="Times New Roman" pitchFamily="18" charset="0"/>
              </a:rPr>
              <a:t>State the conclusion and plan of action </a:t>
            </a:r>
          </a:p>
          <a:p>
            <a:pPr eaLnBrk="1" hangingPunct="1" indent="0" latinLnBrk="1" lvl="0" marL="0">
              <a:lnSpc>
                <a:spcPct val="90000"/>
              </a:lnSpc>
            </a:pPr>
            <a:r>
              <a:rPr altLang="en-US" sz="3000" lang="en-US">
                <a:solidFill>
                  <a:srgbClr val="0070C0"/>
                </a:solidFill>
                <a:latin typeface="Cooper Black" pitchFamily="18" charset="0"/>
                <a:ea typeface="Times New Roman" pitchFamily="18" charset="0"/>
              </a:rPr>
              <a:t>Chairperson </a:t>
            </a:r>
            <a:r>
              <a:rPr altLang="en-US" b="1" sz="3000" lang="en-US">
                <a:latin typeface="Times New Roman" pitchFamily="18" charset="0"/>
                <a:ea typeface="Times New Roman" pitchFamily="18" charset="0"/>
              </a:rPr>
              <a:t>should </a:t>
            </a:r>
            <a:r>
              <a:rPr altLang="en-US" b="1" sz="3000" lang="en-US">
                <a:solidFill>
                  <a:srgbClr val="7030A0"/>
                </a:solidFill>
                <a:latin typeface="Times New Roman" pitchFamily="18" charset="0"/>
                <a:ea typeface="Times New Roman" pitchFamily="18" charset="0"/>
              </a:rPr>
              <a:t>summarize what parts of the problem members have </a:t>
            </a:r>
            <a:r>
              <a:rPr altLang="en-US" b="1" sz="3000" lang="en-US">
                <a:solidFill>
                  <a:srgbClr val="0070C0"/>
                </a:solidFill>
                <a:latin typeface="Times New Roman" pitchFamily="18" charset="0"/>
                <a:ea typeface="Times New Roman" pitchFamily="18" charset="0"/>
              </a:rPr>
              <a:t>solved </a:t>
            </a:r>
            <a:r>
              <a:rPr altLang="en-US" b="1" sz="3000" lang="en-US">
                <a:latin typeface="Times New Roman" pitchFamily="18" charset="0"/>
                <a:ea typeface="Times New Roman" pitchFamily="18" charset="0"/>
              </a:rPr>
              <a:t>or </a:t>
            </a:r>
            <a:r>
              <a:rPr altLang="en-US" b="1" sz="3000" lang="en-US">
                <a:solidFill>
                  <a:srgbClr val="0070C0"/>
                </a:solidFill>
                <a:latin typeface="Times New Roman" pitchFamily="18" charset="0"/>
                <a:ea typeface="Times New Roman" pitchFamily="18" charset="0"/>
              </a:rPr>
              <a:t>partially solved. </a:t>
            </a:r>
          </a:p>
          <a:p>
            <a:pPr eaLnBrk="1" hangingPunct="1" indent="0" latinLnBrk="1" lvl="0" marL="0">
              <a:lnSpc>
                <a:spcPct val="90000"/>
              </a:lnSpc>
            </a:pPr>
            <a:r>
              <a:rPr altLang="en-US" b="1" sz="3000" lang="en-US">
                <a:solidFill>
                  <a:srgbClr val="00B050"/>
                </a:solidFill>
                <a:latin typeface="Times New Roman" pitchFamily="18" charset="0"/>
                <a:ea typeface="Times New Roman" pitchFamily="18" charset="0"/>
              </a:rPr>
              <a:t>State the decision (conclusion) </a:t>
            </a:r>
            <a:r>
              <a:rPr altLang="en-US" b="1" sz="3000" lang="en-US">
                <a:solidFill>
                  <a:srgbClr val="C00000"/>
                </a:solidFill>
                <a:latin typeface="Times New Roman" pitchFamily="18" charset="0"/>
                <a:ea typeface="Times New Roman" pitchFamily="18" charset="0"/>
              </a:rPr>
              <a:t>clearly</a:t>
            </a:r>
            <a:r>
              <a:rPr altLang="en-US" b="1" sz="3000" lang="en-US">
                <a:solidFill>
                  <a:srgbClr val="00B050"/>
                </a:solidFill>
                <a:latin typeface="Times New Roman" pitchFamily="18" charset="0"/>
                <a:ea typeface="Times New Roman" pitchFamily="18" charset="0"/>
              </a:rPr>
              <a:t> and </a:t>
            </a:r>
            <a:r>
              <a:rPr altLang="en-US" b="1" sz="3000" lang="en-US">
                <a:solidFill>
                  <a:srgbClr val="C00000"/>
                </a:solidFill>
                <a:latin typeface="Times New Roman" pitchFamily="18" charset="0"/>
                <a:ea typeface="Times New Roman" pitchFamily="18" charset="0"/>
              </a:rPr>
              <a:t>definitely</a:t>
            </a:r>
            <a:r>
              <a:rPr altLang="en-US" b="1" sz="3000" lang="en-US">
                <a:solidFill>
                  <a:srgbClr val="00B050"/>
                </a:solidFill>
                <a:latin typeface="Times New Roman" pitchFamily="18" charset="0"/>
                <a:ea typeface="Times New Roman" pitchFamily="18" charset="0"/>
              </a:rPr>
              <a:t>.</a:t>
            </a:r>
            <a:r>
              <a:rPr altLang="en-US" b="1" sz="3000" lang="en-US">
                <a:latin typeface="Times New Roman" pitchFamily="18" charset="0"/>
                <a:ea typeface="Times New Roman" pitchFamily="18" charset="0"/>
              </a:rPr>
              <a:t> </a:t>
            </a:r>
          </a:p>
          <a:p>
            <a:pPr eaLnBrk="1" hangingPunct="1" indent="0" latinLnBrk="1" lvl="0" marL="0">
              <a:lnSpc>
                <a:spcPct val="90000"/>
              </a:lnSpc>
            </a:pPr>
            <a:r>
              <a:rPr altLang="en-US" b="1" sz="3000" lang="en-US">
                <a:solidFill>
                  <a:srgbClr val="0070C0"/>
                </a:solidFill>
                <a:latin typeface="Times New Roman" pitchFamily="18" charset="0"/>
                <a:ea typeface="Times New Roman" pitchFamily="18" charset="0"/>
              </a:rPr>
              <a:t>If the group arrived at various conclusions</a:t>
            </a:r>
            <a:r>
              <a:rPr altLang="en-US" b="1" sz="3000" lang="en-US">
                <a:latin typeface="Times New Roman" pitchFamily="18" charset="0"/>
                <a:ea typeface="Times New Roman" pitchFamily="18" charset="0"/>
              </a:rPr>
              <a:t>, </a:t>
            </a:r>
            <a:r>
              <a:rPr altLang="en-US" b="1" sz="3000" lang="en-US">
                <a:solidFill>
                  <a:srgbClr val="FF0000"/>
                </a:solidFill>
                <a:latin typeface="Times New Roman" pitchFamily="18" charset="0"/>
                <a:ea typeface="Times New Roman" pitchFamily="18" charset="0"/>
              </a:rPr>
              <a:t>they should be listed, preferably in order of importance.</a:t>
            </a:r>
          </a:p>
          <a:p>
            <a:pPr eaLnBrk="1" hangingPunct="1" indent="0" latinLnBrk="1" lvl="0" marL="0">
              <a:lnSpc>
                <a:spcPct val="90000"/>
              </a:lnSpc>
              <a:buNone/>
            </a:pPr>
            <a:r>
              <a:rPr altLang="en-US" sz="3000" lang="en-US">
                <a:latin typeface="Cooper Black" pitchFamily="18" charset="0"/>
                <a:ea typeface="Times New Roman" pitchFamily="18" charset="0"/>
              </a:rPr>
              <a:t>Follow up on the meeting </a:t>
            </a:r>
          </a:p>
          <a:p>
            <a:pPr eaLnBrk="1" hangingPunct="1" indent="0" latinLnBrk="1" lvl="0" marL="0">
              <a:lnSpc>
                <a:spcPct val="90000"/>
              </a:lnSpc>
            </a:pPr>
            <a:r>
              <a:rPr altLang="en-US" b="1" sz="3000" lang="en-US">
                <a:solidFill>
                  <a:srgbClr val="00B0F0"/>
                </a:solidFill>
                <a:latin typeface="Times New Roman" pitchFamily="18" charset="0"/>
                <a:ea typeface="Times New Roman" pitchFamily="18" charset="0"/>
              </a:rPr>
              <a:t>I</a:t>
            </a:r>
            <a:r>
              <a:rPr altLang="en-US" b="1" sz="3000" lang="en-US">
                <a:solidFill>
                  <a:srgbClr val="00B0F0"/>
                </a:solidFill>
                <a:latin typeface="Times New Roman" pitchFamily="18" charset="0"/>
                <a:ea typeface="Times New Roman" pitchFamily="18" charset="0"/>
              </a:rPr>
              <a:t>nvolves </a:t>
            </a:r>
            <a:r>
              <a:rPr altLang="en-US" b="1" sz="3000" lang="en-US">
                <a:solidFill>
                  <a:srgbClr val="00B0F0"/>
                </a:solidFill>
                <a:latin typeface="Times New Roman" pitchFamily="18" charset="0"/>
                <a:ea typeface="Times New Roman" pitchFamily="18" charset="0"/>
              </a:rPr>
              <a:t>the following </a:t>
            </a:r>
            <a:r>
              <a:rPr altLang="en-US" sz="3000" lang="en-US">
                <a:solidFill>
                  <a:srgbClr val="00B0F0"/>
                </a:solidFill>
                <a:latin typeface="Cooper Black" pitchFamily="18" charset="0"/>
                <a:ea typeface="Times New Roman" pitchFamily="18" charset="0"/>
              </a:rPr>
              <a:t>three steps:- </a:t>
            </a:r>
          </a:p>
          <a:p>
            <a:pPr eaLnBrk="1" hangingPunct="1" indent="0" latinLnBrk="1" lvl="0" marL="0">
              <a:lnSpc>
                <a:spcPct val="90000"/>
              </a:lnSpc>
              <a:buNone/>
            </a:pPr>
            <a:r>
              <a:rPr altLang="en-US" sz="3000" lang="en-US">
                <a:latin typeface="Cooper Black" pitchFamily="18" charset="0"/>
                <a:ea typeface="Times New Roman" pitchFamily="18" charset="0"/>
              </a:rPr>
              <a:t>1. Build an agenda for the next </a:t>
            </a:r>
            <a:r>
              <a:rPr altLang="en-US" sz="3000" lang="en-US">
                <a:latin typeface="Cooper Black" pitchFamily="18" charset="0"/>
                <a:ea typeface="Times New Roman" pitchFamily="18" charset="0"/>
              </a:rPr>
              <a:t>meeting.</a:t>
            </a:r>
          </a:p>
          <a:p>
            <a:pPr eaLnBrk="1" hangingPunct="1" indent="0" latinLnBrk="1" lvl="0" marL="0">
              <a:lnSpc>
                <a:spcPct val="90000"/>
              </a:lnSpc>
            </a:pPr>
            <a:endParaRPr altLang="en-US" sz="3000" lang="en-US"/>
          </a:p>
        </p:txBody>
      </p:sp>
      <p:sp>
        <p:nvSpPr>
          <p:cNvPr id="104929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208</a:t>
            </a:fld>
            <a:endParaRPr altLang="en-US" sz="1200" lang="en-US">
              <a:solidFill>
                <a:srgbClr val="898989"/>
              </a:solidFill>
            </a:endParaRP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showMasterSp="1">
  <p:cSld>
    <p:spTree>
      <p:nvGrpSpPr>
        <p:cNvPr id="648" name=""/>
        <p:cNvGrpSpPr/>
        <p:nvPr/>
      </p:nvGrpSpPr>
      <p:grpSpPr>
        <a:xfrm rot="0">
          <a:off x="0" y="0"/>
          <a:ext cx="0" cy="0"/>
          <a:chOff x="0" y="0"/>
          <a:chExt cx="0" cy="0"/>
        </a:xfrm>
      </p:grpSpPr>
      <p:sp>
        <p:nvSpPr>
          <p:cNvPr id="1049297" name=""/>
          <p:cNvSpPr/>
          <p:nvPr>
            <p:ph type="title" sz="full" idx="0"/>
          </p:nvPr>
        </p:nvSpPr>
        <p:spPr>
          <a:xfrm rot="0">
            <a:off x="76200" y="76200"/>
            <a:ext cx="88392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298" name=""/>
          <p:cNvSpPr/>
          <p:nvPr>
            <p:ph sz="full" idx="1"/>
          </p:nvPr>
        </p:nvSpPr>
        <p:spPr>
          <a:xfrm rot="0">
            <a:off x="152400" y="762000"/>
            <a:ext cx="88392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lang="en-US">
                <a:latin typeface="Cooper Black" pitchFamily="18" charset="0"/>
                <a:ea typeface="Times New Roman" pitchFamily="18" charset="0"/>
              </a:rPr>
              <a:t>2. Follow up on other members </a:t>
            </a:r>
          </a:p>
          <a:p>
            <a:pPr eaLnBrk="1" hangingPunct="1" indent="0" latinLnBrk="1" lvl="0" marL="0"/>
            <a:r>
              <a:rPr altLang="en-US" b="1" lang="en-US">
                <a:latin typeface="Times New Roman" pitchFamily="18" charset="0"/>
                <a:ea typeface="Times New Roman" pitchFamily="18" charset="0"/>
              </a:rPr>
              <a:t> If the meeting </a:t>
            </a:r>
            <a:r>
              <a:rPr altLang="en-US" b="1" lang="en-US">
                <a:solidFill>
                  <a:srgbClr val="0070C0"/>
                </a:solidFill>
                <a:latin typeface="Times New Roman" pitchFamily="18" charset="0"/>
                <a:ea typeface="Times New Roman" pitchFamily="18" charset="0"/>
              </a:rPr>
              <a:t>provided instructions, </a:t>
            </a:r>
            <a:r>
              <a:rPr altLang="en-US" b="1" lang="en-US">
                <a:solidFill>
                  <a:srgbClr val="00B050"/>
                </a:solidFill>
                <a:latin typeface="Times New Roman" pitchFamily="18" charset="0"/>
                <a:ea typeface="Times New Roman" pitchFamily="18" charset="0"/>
              </a:rPr>
              <a:t>see whether the people who attended the meeting are </a:t>
            </a:r>
            <a:r>
              <a:rPr altLang="en-US" b="1" lang="en-US">
                <a:solidFill>
                  <a:srgbClr val="C00000"/>
                </a:solidFill>
                <a:latin typeface="Times New Roman" pitchFamily="18" charset="0"/>
                <a:ea typeface="Times New Roman" pitchFamily="18" charset="0"/>
              </a:rPr>
              <a:t>actually following the steps that were outlined,. </a:t>
            </a:r>
          </a:p>
          <a:p>
            <a:pPr eaLnBrk="1" hangingPunct="1" indent="0" latinLnBrk="1" lvl="0" marL="0">
              <a:buNone/>
            </a:pPr>
            <a:r>
              <a:rPr altLang="en-US" lang="en-US">
                <a:latin typeface="Cooper Black" pitchFamily="18" charset="0"/>
                <a:ea typeface="Times New Roman" pitchFamily="18" charset="0"/>
              </a:rPr>
              <a:t>3. Take care of your own assignments </a:t>
            </a:r>
          </a:p>
          <a:p>
            <a:pPr eaLnBrk="1" hangingPunct="1" indent="0" latinLnBrk="1" lvl="0" marL="0"/>
            <a:r>
              <a:rPr altLang="en-US" b="1" lang="en-US">
                <a:latin typeface="Times New Roman" pitchFamily="18" charset="0"/>
                <a:ea typeface="Times New Roman" pitchFamily="18" charset="0"/>
              </a:rPr>
              <a:t>Most home works that arise out of </a:t>
            </a:r>
            <a:r>
              <a:rPr altLang="en-US" b="1" lang="en-US">
                <a:solidFill>
                  <a:srgbClr val="FF0000"/>
                </a:solidFill>
                <a:latin typeface="Times New Roman" pitchFamily="18" charset="0"/>
                <a:ea typeface="Times New Roman" pitchFamily="18" charset="0"/>
              </a:rPr>
              <a:t>meetings need continued attention. </a:t>
            </a:r>
          </a:p>
          <a:p>
            <a:pPr eaLnBrk="1" hangingPunct="1" indent="0" latinLnBrk="1" lvl="0" marL="0"/>
            <a:endParaRPr altLang="en-US" lang="en-US"/>
          </a:p>
        </p:txBody>
      </p:sp>
      <p:sp>
        <p:nvSpPr>
          <p:cNvPr id="104929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209</a:t>
            </a:fld>
            <a:endParaRPr altLang="en-US" sz="1200" lang="en-US">
              <a:solidFill>
                <a:srgbClr val="898989"/>
              </a:solidFill>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showMasterSp="1">
  <p:cSld>
    <p:spTree>
      <p:nvGrpSpPr>
        <p:cNvPr id="649" name=""/>
        <p:cNvGrpSpPr/>
        <p:nvPr/>
      </p:nvGrpSpPr>
      <p:grpSpPr>
        <a:xfrm rot="0">
          <a:off x="0" y="0"/>
          <a:ext cx="0" cy="0"/>
          <a:chOff x="0" y="0"/>
          <a:chExt cx="0" cy="0"/>
        </a:xfrm>
      </p:grpSpPr>
      <p:sp>
        <p:nvSpPr>
          <p:cNvPr id="1049300" name=""/>
          <p:cNvSpPr/>
          <p:nvPr>
            <p:ph type="title" sz="full" idx="0"/>
          </p:nvPr>
        </p:nvSpPr>
        <p:spPr>
          <a:xfrm rot="0">
            <a:off x="152400" y="76200"/>
            <a:ext cx="87630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sz="3600" lang="en-US">
                <a:latin typeface="Cooper Black" pitchFamily="18" charset="0"/>
              </a:rPr>
              <a:t>6.5.6 </a:t>
            </a:r>
            <a:r>
              <a:rPr altLang="en-US" sz="3600" lang="en-US">
                <a:latin typeface="Cooper Black" pitchFamily="18" charset="0"/>
              </a:rPr>
              <a:t>MINUTES   OF   A   MEETING </a:t>
            </a:r>
            <a:br/>
            <a:endParaRPr altLang="en-US" sz="4000" lang="en-US"/>
          </a:p>
        </p:txBody>
      </p:sp>
      <p:sp>
        <p:nvSpPr>
          <p:cNvPr id="1049301" name=""/>
          <p:cNvSpPr/>
          <p:nvPr>
            <p:ph sz="full" idx="1"/>
          </p:nvPr>
        </p:nvSpPr>
        <p:spPr>
          <a:xfrm rot="0">
            <a:off x="76200" y="838200"/>
            <a:ext cx="89154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pPr>
            <a:r>
              <a:rPr altLang="en-US" b="1" sz="3000" lang="en-US">
                <a:latin typeface="Times New Roman" pitchFamily="18" charset="0"/>
                <a:ea typeface="Times New Roman" pitchFamily="18" charset="0"/>
              </a:rPr>
              <a:t>The </a:t>
            </a:r>
            <a:r>
              <a:rPr altLang="en-US" b="1" sz="3000" lang="en-US">
                <a:solidFill>
                  <a:srgbClr val="FF0000"/>
                </a:solidFill>
                <a:latin typeface="Times New Roman" pitchFamily="18" charset="0"/>
                <a:ea typeface="Times New Roman" pitchFamily="18" charset="0"/>
              </a:rPr>
              <a:t>secretary of the meeting, </a:t>
            </a:r>
            <a:r>
              <a:rPr altLang="en-US" b="1" sz="3000" lang="en-US">
                <a:solidFill>
                  <a:srgbClr val="C00000"/>
                </a:solidFill>
                <a:latin typeface="Times New Roman" pitchFamily="18" charset="0"/>
                <a:ea typeface="Times New Roman" pitchFamily="18" charset="0"/>
              </a:rPr>
              <a:t>undertake the responsibility of taking minutes</a:t>
            </a:r>
            <a:r>
              <a:rPr altLang="en-US" b="1" sz="3000" lang="en-US">
                <a:latin typeface="Times New Roman" pitchFamily="18" charset="0"/>
                <a:ea typeface="Times New Roman" pitchFamily="18" charset="0"/>
              </a:rPr>
              <a:t>.</a:t>
            </a:r>
          </a:p>
          <a:p>
            <a:pPr eaLnBrk="1" hangingPunct="1" latinLnBrk="1" lvl="0">
              <a:lnSpc>
                <a:spcPct val="80000"/>
              </a:lnSpc>
              <a:buNone/>
            </a:pPr>
            <a:r>
              <a:rPr altLang="en-US" sz="3000" lang="en-US">
                <a:latin typeface="Cooper Black" pitchFamily="18" charset="0"/>
                <a:ea typeface="Times New Roman" pitchFamily="18" charset="0"/>
              </a:rPr>
              <a:t>Definition: </a:t>
            </a:r>
            <a:r>
              <a:rPr altLang="en-US" b="1" sz="3000" i="1" lang="en-US">
                <a:solidFill>
                  <a:srgbClr val="FF0000"/>
                </a:solidFill>
                <a:latin typeface="Times New Roman" pitchFamily="18" charset="0"/>
                <a:ea typeface="Times New Roman" pitchFamily="18" charset="0"/>
              </a:rPr>
              <a:t>minutes are </a:t>
            </a:r>
            <a:r>
              <a:rPr altLang="en-US" b="1" sz="3000" i="1" lang="en-US">
                <a:latin typeface="Times New Roman" pitchFamily="18" charset="0"/>
                <a:ea typeface="Times New Roman" pitchFamily="18" charset="0"/>
              </a:rPr>
              <a:t>official records </a:t>
            </a:r>
            <a:r>
              <a:rPr altLang="en-US" b="1" sz="3000" i="1" lang="en-US">
                <a:solidFill>
                  <a:srgbClr val="FF0000"/>
                </a:solidFill>
                <a:latin typeface="Times New Roman" pitchFamily="18" charset="0"/>
                <a:ea typeface="Times New Roman" pitchFamily="18" charset="0"/>
              </a:rPr>
              <a:t>of the </a:t>
            </a:r>
            <a:r>
              <a:rPr altLang="en-US" b="1" sz="3000" i="1" lang="en-US">
                <a:latin typeface="Times New Roman" pitchFamily="18" charset="0"/>
                <a:ea typeface="Times New Roman" pitchFamily="18" charset="0"/>
              </a:rPr>
              <a:t>proceedings </a:t>
            </a:r>
            <a:r>
              <a:rPr altLang="en-US" b="1" sz="3000" i="1" lang="en-US">
                <a:latin typeface="Times New Roman" pitchFamily="18" charset="0"/>
                <a:ea typeface="Times New Roman" pitchFamily="18" charset="0"/>
              </a:rPr>
              <a:t>meeting </a:t>
            </a:r>
            <a:r>
              <a:rPr altLang="en-US" b="1" sz="3000" i="1" lang="en-US">
                <a:solidFill>
                  <a:srgbClr val="FF0000"/>
                </a:solidFill>
                <a:latin typeface="Times New Roman" pitchFamily="18" charset="0"/>
                <a:ea typeface="Times New Roman" pitchFamily="18" charset="0"/>
              </a:rPr>
              <a:t>which </a:t>
            </a:r>
            <a:r>
              <a:rPr altLang="en-US" b="1" sz="3000" i="1" lang="en-US">
                <a:latin typeface="Times New Roman" pitchFamily="18" charset="0"/>
                <a:ea typeface="Times New Roman" pitchFamily="18" charset="0"/>
              </a:rPr>
              <a:t>summarize</a:t>
            </a:r>
            <a:r>
              <a:rPr altLang="en-US" b="1" sz="3000" i="1" lang="en-US">
                <a:solidFill>
                  <a:srgbClr val="FF0000"/>
                </a:solidFill>
                <a:latin typeface="Times New Roman" pitchFamily="18" charset="0"/>
                <a:ea typeface="Times New Roman" pitchFamily="18" charset="0"/>
              </a:rPr>
              <a:t> what was </a:t>
            </a:r>
            <a:r>
              <a:rPr altLang="en-US" b="1" sz="3000" i="1" lang="en-US">
                <a:solidFill>
                  <a:srgbClr val="7030A0"/>
                </a:solidFill>
                <a:latin typeface="Times New Roman" pitchFamily="18" charset="0"/>
                <a:ea typeface="Times New Roman" pitchFamily="18" charset="0"/>
              </a:rPr>
              <a:t>discussed and what decisions were made. </a:t>
            </a:r>
          </a:p>
          <a:p>
            <a:pPr eaLnBrk="1" hangingPunct="1" latinLnBrk="1" lvl="0">
              <a:lnSpc>
                <a:spcPct val="80000"/>
              </a:lnSpc>
              <a:buFont typeface="Wingdings" pitchFamily="2" charset="2"/>
              <a:buChar char="Ø"/>
            </a:pPr>
            <a:r>
              <a:rPr altLang="en-US" b="1" sz="3000" lang="en-US">
                <a:latin typeface="Times New Roman" pitchFamily="18" charset="0"/>
                <a:ea typeface="Times New Roman" pitchFamily="18" charset="0"/>
              </a:rPr>
              <a:t>It objectively </a:t>
            </a:r>
            <a:r>
              <a:rPr altLang="en-US" b="1" sz="3000" lang="en-US">
                <a:solidFill>
                  <a:srgbClr val="0070C0"/>
                </a:solidFill>
                <a:latin typeface="Times New Roman" pitchFamily="18" charset="0"/>
                <a:ea typeface="Times New Roman" pitchFamily="18" charset="0"/>
              </a:rPr>
              <a:t>summarize discussions and decisions or conclusions </a:t>
            </a:r>
            <a:r>
              <a:rPr altLang="en-US" b="1" sz="3000" lang="en-US">
                <a:latin typeface="Times New Roman" pitchFamily="18" charset="0"/>
                <a:ea typeface="Times New Roman" pitchFamily="18" charset="0"/>
              </a:rPr>
              <a:t>reached. </a:t>
            </a:r>
          </a:p>
          <a:p>
            <a:pPr eaLnBrk="1" hangingPunct="1" latinLnBrk="1" lvl="0">
              <a:lnSpc>
                <a:spcPct val="80000"/>
              </a:lnSpc>
              <a:buFont typeface="Wingdings" pitchFamily="2" charset="2"/>
              <a:buChar char="Ø"/>
            </a:pPr>
            <a:r>
              <a:rPr altLang="en-US" b="1" sz="3000" lang="en-US">
                <a:latin typeface="Times New Roman" pitchFamily="18" charset="0"/>
                <a:ea typeface="Times New Roman" pitchFamily="18" charset="0"/>
              </a:rPr>
              <a:t>It </a:t>
            </a:r>
            <a:r>
              <a:rPr altLang="en-US" b="1" sz="3000" lang="en-US">
                <a:latin typeface="Times New Roman" pitchFamily="18" charset="0"/>
                <a:ea typeface="Times New Roman" pitchFamily="18" charset="0"/>
              </a:rPr>
              <a:t>may </a:t>
            </a:r>
            <a:r>
              <a:rPr altLang="en-US" b="1" sz="3000" lang="en-US">
                <a:solidFill>
                  <a:srgbClr val="FF0000"/>
                </a:solidFill>
                <a:latin typeface="Times New Roman" pitchFamily="18" charset="0"/>
                <a:ea typeface="Times New Roman" pitchFamily="18" charset="0"/>
              </a:rPr>
              <a:t>include the names of those who contributed major </a:t>
            </a:r>
            <a:r>
              <a:rPr altLang="en-US" b="1" sz="3000" lang="en-US">
                <a:latin typeface="Times New Roman" pitchFamily="18" charset="0"/>
                <a:ea typeface="Times New Roman" pitchFamily="18" charset="0"/>
              </a:rPr>
              <a:t>points and ideas on meeting.</a:t>
            </a:r>
          </a:p>
          <a:p>
            <a:pPr eaLnBrk="1" hangingPunct="1" latinLnBrk="1" lvl="0">
              <a:lnSpc>
                <a:spcPct val="80000"/>
              </a:lnSpc>
              <a:buFont typeface="Wingdings" pitchFamily="2" charset="2"/>
              <a:buChar char="Ø"/>
            </a:pPr>
            <a:r>
              <a:rPr altLang="en-US" b="1" sz="3000" lang="en-US">
                <a:latin typeface="Times New Roman" pitchFamily="18" charset="0"/>
                <a:ea typeface="Times New Roman" pitchFamily="18" charset="0"/>
              </a:rPr>
              <a:t>The minute </a:t>
            </a:r>
            <a:r>
              <a:rPr altLang="en-US" b="1" sz="3000" lang="en-US">
                <a:solidFill>
                  <a:srgbClr val="7030A0"/>
                </a:solidFill>
                <a:latin typeface="Times New Roman" pitchFamily="18" charset="0"/>
                <a:ea typeface="Times New Roman" pitchFamily="18" charset="0"/>
              </a:rPr>
              <a:t>becomes </a:t>
            </a:r>
            <a:r>
              <a:rPr altLang="en-US" b="1" sz="3000" lang="en-US">
                <a:solidFill>
                  <a:srgbClr val="7030A0"/>
                </a:solidFill>
                <a:latin typeface="Cooper Black" pitchFamily="18" charset="0"/>
                <a:ea typeface="Times New Roman" pitchFamily="18" charset="0"/>
              </a:rPr>
              <a:t>final </a:t>
            </a:r>
            <a:r>
              <a:rPr altLang="en-US" b="1" sz="3000" lang="en-US">
                <a:solidFill>
                  <a:srgbClr val="7030A0"/>
                </a:solidFill>
                <a:latin typeface="Times New Roman" pitchFamily="18" charset="0"/>
                <a:ea typeface="Times New Roman" pitchFamily="18" charset="0"/>
              </a:rPr>
              <a:t>only when it is read at the end of the meeting</a:t>
            </a:r>
            <a:r>
              <a:rPr altLang="en-US" b="1" sz="3000" lang="en-US">
                <a:latin typeface="Times New Roman" pitchFamily="18" charset="0"/>
                <a:ea typeface="Times New Roman" pitchFamily="18" charset="0"/>
              </a:rPr>
              <a:t> or </a:t>
            </a:r>
            <a:r>
              <a:rPr altLang="en-US" b="1" sz="3000" lang="en-US">
                <a:solidFill>
                  <a:srgbClr val="C00000"/>
                </a:solidFill>
                <a:latin typeface="Times New Roman" pitchFamily="18" charset="0"/>
                <a:ea typeface="Times New Roman" pitchFamily="18" charset="0"/>
              </a:rPr>
              <a:t>in the next meeting</a:t>
            </a:r>
            <a:r>
              <a:rPr altLang="en-US" b="1" sz="3000" lang="en-US">
                <a:latin typeface="Times New Roman" pitchFamily="18" charset="0"/>
                <a:ea typeface="Times New Roman" pitchFamily="18" charset="0"/>
              </a:rPr>
              <a:t>, </a:t>
            </a:r>
            <a:r>
              <a:rPr altLang="en-US" b="1" sz="3000" lang="en-US">
                <a:solidFill>
                  <a:srgbClr val="0070C0"/>
                </a:solidFill>
                <a:latin typeface="Times New Roman" pitchFamily="18" charset="0"/>
                <a:ea typeface="Times New Roman" pitchFamily="18" charset="0"/>
              </a:rPr>
              <a:t>approved and signed by the members and chairperson. </a:t>
            </a:r>
          </a:p>
          <a:p>
            <a:pPr eaLnBrk="1" hangingPunct="1" latinLnBrk="1" lvl="0">
              <a:lnSpc>
                <a:spcPct val="80000"/>
              </a:lnSpc>
            </a:pPr>
            <a:endParaRPr altLang="en-US" sz="3000" lang="en-US"/>
          </a:p>
        </p:txBody>
      </p:sp>
      <p:sp>
        <p:nvSpPr>
          <p:cNvPr id="1049302"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210</a:t>
            </a:fld>
            <a:endParaRPr altLang="en-US" sz="1200" lang="en-US">
              <a:solidFill>
                <a:srgbClr val="898989"/>
              </a:solidFill>
            </a:endParaRP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showMasterSp="1">
  <p:cSld>
    <p:spTree>
      <p:nvGrpSpPr>
        <p:cNvPr id="650" name=""/>
        <p:cNvGrpSpPr/>
        <p:nvPr/>
      </p:nvGrpSpPr>
      <p:grpSpPr>
        <a:xfrm rot="0">
          <a:off x="0" y="0"/>
          <a:ext cx="0" cy="0"/>
          <a:chOff x="0" y="0"/>
          <a:chExt cx="0" cy="0"/>
        </a:xfrm>
      </p:grpSpPr>
      <p:sp>
        <p:nvSpPr>
          <p:cNvPr id="1049303" name=""/>
          <p:cNvSpPr/>
          <p:nvPr>
            <p:ph type="title" sz="full" idx="0"/>
          </p:nvPr>
        </p:nvSpPr>
        <p:spPr>
          <a:xfrm rot="0">
            <a:off x="152400" y="76200"/>
            <a:ext cx="88392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sz="2800" lang="en-US">
                <a:latin typeface="Cooper Black" pitchFamily="18" charset="0"/>
                <a:ea typeface="Times New Roman" pitchFamily="18" charset="0"/>
              </a:rPr>
              <a:t>Minutes </a:t>
            </a:r>
            <a:r>
              <a:rPr altLang="en-US" sz="2800" lang="en-US">
                <a:latin typeface="Cooper Black" pitchFamily="18" charset="0"/>
                <a:ea typeface="Times New Roman" pitchFamily="18" charset="0"/>
              </a:rPr>
              <a:t>include the following major items:</a:t>
            </a:r>
            <a:br/>
            <a:endParaRPr altLang="en-US" sz="4000" lang="en-US">
              <a:latin typeface="Cooper Black" pitchFamily="18" charset="0"/>
              <a:ea typeface="Times New Roman" pitchFamily="18" charset="0"/>
            </a:endParaRPr>
          </a:p>
        </p:txBody>
      </p:sp>
      <p:sp>
        <p:nvSpPr>
          <p:cNvPr id="1049304" name=""/>
          <p:cNvSpPr/>
          <p:nvPr>
            <p:ph sz="full" idx="1"/>
          </p:nvPr>
        </p:nvSpPr>
        <p:spPr>
          <a:xfrm rot="0">
            <a:off x="76200" y="762000"/>
            <a:ext cx="8915400" cy="5562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80000"/>
              </a:lnSpc>
              <a:buFont typeface="Wingdings" pitchFamily="2" charset="2"/>
              <a:buChar char="Ø"/>
            </a:pPr>
            <a:r>
              <a:rPr altLang="en-US" b="1" lang="en-US">
                <a:solidFill>
                  <a:srgbClr val="00B050"/>
                </a:solidFill>
                <a:latin typeface="Times New Roman" pitchFamily="18" charset="0"/>
                <a:ea typeface="Times New Roman" pitchFamily="18" charset="0"/>
              </a:rPr>
              <a:t>Name </a:t>
            </a:r>
            <a:r>
              <a:rPr altLang="en-US" b="1" lang="en-US">
                <a:solidFill>
                  <a:srgbClr val="00B050"/>
                </a:solidFill>
                <a:latin typeface="Times New Roman" pitchFamily="18" charset="0"/>
                <a:ea typeface="Times New Roman" pitchFamily="18" charset="0"/>
              </a:rPr>
              <a:t>of the organization, </a:t>
            </a:r>
            <a:r>
              <a:rPr altLang="en-US" b="1" lang="en-US">
                <a:solidFill>
                  <a:srgbClr val="C00000"/>
                </a:solidFill>
                <a:latin typeface="Times New Roman" pitchFamily="18" charset="0"/>
                <a:ea typeface="Times New Roman" pitchFamily="18" charset="0"/>
              </a:rPr>
              <a:t>department or </a:t>
            </a:r>
            <a:r>
              <a:rPr altLang="en-US" b="1" lang="en-US">
                <a:solidFill>
                  <a:srgbClr val="C00000"/>
                </a:solidFill>
                <a:latin typeface="Times New Roman" pitchFamily="18" charset="0"/>
                <a:ea typeface="Times New Roman" pitchFamily="18" charset="0"/>
              </a:rPr>
              <a:t>group.</a:t>
            </a:r>
          </a:p>
          <a:p>
            <a:pPr eaLnBrk="1" hangingPunct="1" latinLnBrk="1" lvl="0">
              <a:lnSpc>
                <a:spcPct val="80000"/>
              </a:lnSpc>
              <a:buFont typeface="Wingdings" pitchFamily="2" charset="2"/>
              <a:buChar char="Ø"/>
            </a:pPr>
            <a:r>
              <a:rPr altLang="en-US" b="1" lang="en-US">
                <a:solidFill>
                  <a:srgbClr val="7030A0"/>
                </a:solidFill>
                <a:latin typeface="Times New Roman" pitchFamily="18" charset="0"/>
                <a:ea typeface="Times New Roman" pitchFamily="18" charset="0"/>
              </a:rPr>
              <a:t>Date, time, place of the </a:t>
            </a:r>
            <a:r>
              <a:rPr altLang="en-US" b="1" lang="en-US">
                <a:solidFill>
                  <a:srgbClr val="7030A0"/>
                </a:solidFill>
                <a:latin typeface="Times New Roman" pitchFamily="18" charset="0"/>
                <a:ea typeface="Times New Roman" pitchFamily="18" charset="0"/>
              </a:rPr>
              <a:t>meeting.</a:t>
            </a:r>
          </a:p>
          <a:p>
            <a:pPr eaLnBrk="1" hangingPunct="1" latinLnBrk="1" lvl="0">
              <a:lnSpc>
                <a:spcPct val="80000"/>
              </a:lnSpc>
              <a:buFont typeface="Wingdings" pitchFamily="2" charset="2"/>
              <a:buChar char="Ø"/>
            </a:pPr>
            <a:r>
              <a:rPr altLang="en-US" b="1" lang="en-US">
                <a:solidFill>
                  <a:srgbClr val="C00000"/>
                </a:solidFill>
                <a:latin typeface="Times New Roman" pitchFamily="18" charset="0"/>
                <a:ea typeface="Times New Roman" pitchFamily="18" charset="0"/>
              </a:rPr>
              <a:t>Names </a:t>
            </a:r>
            <a:r>
              <a:rPr altLang="en-US" b="1" lang="en-US">
                <a:solidFill>
                  <a:srgbClr val="C00000"/>
                </a:solidFill>
                <a:latin typeface="Times New Roman" pitchFamily="18" charset="0"/>
                <a:ea typeface="Times New Roman" pitchFamily="18" charset="0"/>
              </a:rPr>
              <a:t>of the members </a:t>
            </a:r>
            <a:r>
              <a:rPr altLang="en-US" b="1" lang="en-US">
                <a:solidFill>
                  <a:srgbClr val="C00000"/>
                </a:solidFill>
                <a:latin typeface="Times New Roman" pitchFamily="18" charset="0"/>
                <a:ea typeface="Times New Roman" pitchFamily="18" charset="0"/>
              </a:rPr>
              <a:t>present.</a:t>
            </a:r>
          </a:p>
          <a:p>
            <a:pPr eaLnBrk="1" hangingPunct="1" latinLnBrk="1" lvl="0">
              <a:lnSpc>
                <a:spcPct val="80000"/>
              </a:lnSpc>
              <a:buFont typeface="Wingdings" pitchFamily="2" charset="2"/>
              <a:buChar char="Ø"/>
            </a:pPr>
            <a:r>
              <a:rPr altLang="en-US" b="1" lang="en-US">
                <a:solidFill>
                  <a:srgbClr val="FF0000"/>
                </a:solidFill>
                <a:latin typeface="Times New Roman" pitchFamily="18" charset="0"/>
                <a:ea typeface="Times New Roman" pitchFamily="18" charset="0"/>
              </a:rPr>
              <a:t>Name of </a:t>
            </a:r>
            <a:r>
              <a:rPr altLang="en-US" b="1" lang="en-US">
                <a:solidFill>
                  <a:srgbClr val="FF0000"/>
                </a:solidFill>
                <a:latin typeface="Times New Roman" pitchFamily="18" charset="0"/>
                <a:ea typeface="Times New Roman" pitchFamily="18" charset="0"/>
              </a:rPr>
              <a:t>any </a:t>
            </a:r>
            <a:r>
              <a:rPr altLang="en-US" b="1" lang="en-US">
                <a:solidFill>
                  <a:srgbClr val="FF0000"/>
                </a:solidFill>
                <a:latin typeface="Times New Roman" pitchFamily="18" charset="0"/>
                <a:ea typeface="Times New Roman" pitchFamily="18" charset="0"/>
              </a:rPr>
              <a:t>invited </a:t>
            </a:r>
            <a:r>
              <a:rPr altLang="en-US" b="1" lang="en-US">
                <a:solidFill>
                  <a:srgbClr val="FF0000"/>
                </a:solidFill>
                <a:latin typeface="Times New Roman" pitchFamily="18" charset="0"/>
                <a:ea typeface="Times New Roman" pitchFamily="18" charset="0"/>
              </a:rPr>
              <a:t>guest.</a:t>
            </a:r>
          </a:p>
          <a:p>
            <a:pPr eaLnBrk="1" hangingPunct="1" latinLnBrk="1" lvl="0">
              <a:lnSpc>
                <a:spcPct val="80000"/>
              </a:lnSpc>
              <a:buFont typeface="Wingdings" pitchFamily="2" charset="2"/>
              <a:buChar char="Ø"/>
            </a:pPr>
            <a:r>
              <a:rPr altLang="en-US" b="1" lang="en-US">
                <a:solidFill>
                  <a:srgbClr val="0070C0"/>
                </a:solidFill>
                <a:latin typeface="Times New Roman" pitchFamily="18" charset="0"/>
                <a:ea typeface="Times New Roman" pitchFamily="18" charset="0"/>
              </a:rPr>
              <a:t>Name of chairperson </a:t>
            </a:r>
            <a:r>
              <a:rPr altLang="en-US" b="1" lang="en-US">
                <a:latin typeface="Times New Roman" pitchFamily="18" charset="0"/>
                <a:ea typeface="Times New Roman" pitchFamily="18" charset="0"/>
              </a:rPr>
              <a:t>and (</a:t>
            </a:r>
            <a:r>
              <a:rPr altLang="en-US" b="1" lang="en-US">
                <a:solidFill>
                  <a:srgbClr val="FF0000"/>
                </a:solidFill>
                <a:latin typeface="Times New Roman" pitchFamily="18" charset="0"/>
                <a:ea typeface="Times New Roman" pitchFamily="18" charset="0"/>
              </a:rPr>
              <a:t>at the end) </a:t>
            </a:r>
            <a:r>
              <a:rPr altLang="en-US" b="1" lang="en-US">
                <a:solidFill>
                  <a:srgbClr val="0070C0"/>
                </a:solidFill>
                <a:latin typeface="Times New Roman" pitchFamily="18" charset="0"/>
                <a:ea typeface="Times New Roman" pitchFamily="18" charset="0"/>
              </a:rPr>
              <a:t>recording </a:t>
            </a:r>
            <a:r>
              <a:rPr altLang="en-US" b="1" lang="en-US">
                <a:solidFill>
                  <a:srgbClr val="0070C0"/>
                </a:solidFill>
                <a:latin typeface="Times New Roman" pitchFamily="18" charset="0"/>
                <a:ea typeface="Times New Roman" pitchFamily="18" charset="0"/>
              </a:rPr>
              <a:t>secretary. </a:t>
            </a:r>
          </a:p>
          <a:p>
            <a:pPr eaLnBrk="1" hangingPunct="1" latinLnBrk="1" lvl="0">
              <a:lnSpc>
                <a:spcPct val="80000"/>
              </a:lnSpc>
              <a:buFont typeface="Wingdings" pitchFamily="2" charset="2"/>
              <a:buChar char="Ø"/>
            </a:pPr>
            <a:r>
              <a:rPr altLang="en-US" b="1" lang="en-US">
                <a:latin typeface="Times New Roman" pitchFamily="18" charset="0"/>
                <a:ea typeface="Times New Roman" pitchFamily="18" charset="0"/>
              </a:rPr>
              <a:t>Brief </a:t>
            </a:r>
            <a:r>
              <a:rPr altLang="en-US" b="1" lang="en-US">
                <a:solidFill>
                  <a:srgbClr val="FF0000"/>
                </a:solidFill>
                <a:latin typeface="Times New Roman" pitchFamily="18" charset="0"/>
                <a:ea typeface="Times New Roman" pitchFamily="18" charset="0"/>
              </a:rPr>
              <a:t>summary of </a:t>
            </a:r>
            <a:r>
              <a:rPr altLang="en-US" b="1" lang="en-US">
                <a:solidFill>
                  <a:srgbClr val="FF0000"/>
                </a:solidFill>
                <a:latin typeface="Times New Roman" pitchFamily="18" charset="0"/>
                <a:ea typeface="Times New Roman" pitchFamily="18" charset="0"/>
              </a:rPr>
              <a:t>reports. </a:t>
            </a:r>
          </a:p>
          <a:p>
            <a:pPr eaLnBrk="1" hangingPunct="1" latinLnBrk="1" lvl="0">
              <a:lnSpc>
                <a:spcPct val="80000"/>
              </a:lnSpc>
              <a:buFont typeface="Wingdings" pitchFamily="2" charset="2"/>
              <a:buChar char="Ø"/>
            </a:pPr>
            <a:r>
              <a:rPr altLang="en-US" b="1" lang="en-US">
                <a:latin typeface="Times New Roman" pitchFamily="18" charset="0"/>
                <a:ea typeface="Times New Roman" pitchFamily="18" charset="0"/>
              </a:rPr>
              <a:t>Highlights of </a:t>
            </a:r>
            <a:r>
              <a:rPr altLang="en-US" b="1" lang="en-US">
                <a:solidFill>
                  <a:srgbClr val="00B050"/>
                </a:solidFill>
                <a:latin typeface="Times New Roman" pitchFamily="18" charset="0"/>
                <a:ea typeface="Times New Roman" pitchFamily="18" charset="0"/>
              </a:rPr>
              <a:t>solutions presented </a:t>
            </a:r>
            <a:r>
              <a:rPr altLang="en-US" b="1" lang="en-US">
                <a:latin typeface="Times New Roman" pitchFamily="18" charset="0"/>
                <a:ea typeface="Times New Roman" pitchFamily="18" charset="0"/>
              </a:rPr>
              <a:t>and </a:t>
            </a:r>
            <a:r>
              <a:rPr altLang="en-US" b="1" lang="en-US">
                <a:solidFill>
                  <a:srgbClr val="0070C0"/>
                </a:solidFill>
                <a:latin typeface="Times New Roman" pitchFamily="18" charset="0"/>
                <a:ea typeface="Times New Roman" pitchFamily="18" charset="0"/>
              </a:rPr>
              <a:t>decisions </a:t>
            </a:r>
            <a:r>
              <a:rPr altLang="en-US" b="1" lang="en-US">
                <a:solidFill>
                  <a:srgbClr val="0070C0"/>
                </a:solidFill>
                <a:latin typeface="Times New Roman" pitchFamily="18" charset="0"/>
                <a:ea typeface="Times New Roman" pitchFamily="18" charset="0"/>
              </a:rPr>
              <a:t>made. </a:t>
            </a:r>
          </a:p>
          <a:p>
            <a:pPr eaLnBrk="1" hangingPunct="1" latinLnBrk="1" lvl="0">
              <a:lnSpc>
                <a:spcPct val="80000"/>
              </a:lnSpc>
              <a:buFont typeface="Wingdings" pitchFamily="2" charset="2"/>
              <a:buChar char="Ø"/>
            </a:pPr>
            <a:r>
              <a:rPr altLang="en-US" b="1" lang="en-US">
                <a:solidFill>
                  <a:srgbClr val="FF0000"/>
                </a:solidFill>
                <a:latin typeface="Times New Roman" pitchFamily="18" charset="0"/>
                <a:ea typeface="Times New Roman" pitchFamily="18" charset="0"/>
              </a:rPr>
              <a:t>Time </a:t>
            </a:r>
            <a:r>
              <a:rPr altLang="en-US" b="1" lang="en-US">
                <a:solidFill>
                  <a:srgbClr val="FF0000"/>
                </a:solidFill>
                <a:latin typeface="Times New Roman" pitchFamily="18" charset="0"/>
                <a:ea typeface="Times New Roman" pitchFamily="18" charset="0"/>
              </a:rPr>
              <a:t>of adjournment </a:t>
            </a:r>
            <a:r>
              <a:rPr altLang="en-US" b="1" lang="en-US">
                <a:latin typeface="Times New Roman" pitchFamily="18" charset="0"/>
                <a:ea typeface="Times New Roman" pitchFamily="18" charset="0"/>
              </a:rPr>
              <a:t>and, </a:t>
            </a:r>
            <a:r>
              <a:rPr altLang="en-US" b="1" lang="en-US">
                <a:solidFill>
                  <a:srgbClr val="7030A0"/>
                </a:solidFill>
                <a:latin typeface="Times New Roman" pitchFamily="18" charset="0"/>
                <a:ea typeface="Times New Roman" pitchFamily="18" charset="0"/>
              </a:rPr>
              <a:t>if announced, the date for the next meeting.</a:t>
            </a:r>
            <a:r>
              <a:rPr altLang="en-US" b="1" lang="en-US">
                <a:latin typeface="Times New Roman" pitchFamily="18" charset="0"/>
                <a:ea typeface="Times New Roman" pitchFamily="18" charset="0"/>
              </a:rPr>
              <a:t> </a:t>
            </a:r>
          </a:p>
          <a:p>
            <a:pPr eaLnBrk="1" hangingPunct="1" latinLnBrk="1" lvl="0">
              <a:lnSpc>
                <a:spcPct val="80000"/>
              </a:lnSpc>
            </a:pPr>
            <a:endParaRPr altLang="en-US" sz="2500" lang="en-US"/>
          </a:p>
        </p:txBody>
      </p:sp>
      <p:sp>
        <p:nvSpPr>
          <p:cNvPr id="1049305"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211</a:t>
            </a:fld>
            <a:endParaRPr altLang="en-US" sz="1200" lang="en-US">
              <a:solidFill>
                <a:srgbClr val="898989"/>
              </a:solidFill>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showMasterSp="1">
  <p:cSld>
    <p:spTree>
      <p:nvGrpSpPr>
        <p:cNvPr id="651" name=""/>
        <p:cNvGrpSpPr/>
        <p:nvPr/>
      </p:nvGrpSpPr>
      <p:grpSpPr>
        <a:xfrm rot="0">
          <a:off x="0" y="0"/>
          <a:ext cx="0" cy="0"/>
          <a:chOff x="0" y="0"/>
          <a:chExt cx="0" cy="0"/>
        </a:xfrm>
      </p:grpSpPr>
      <p:sp>
        <p:nvSpPr>
          <p:cNvPr id="1049306" name=""/>
          <p:cNvSpPr/>
          <p:nvPr>
            <p:ph type="title" sz="full" idx="0"/>
          </p:nvPr>
        </p:nvSpPr>
        <p:spPr>
          <a:xfrm rot="0">
            <a:off x="152400" y="76200"/>
            <a:ext cx="8763000" cy="642937"/>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sz="3200" lang="en-US">
                <a:latin typeface="Cooper Black" pitchFamily="18" charset="0"/>
              </a:rPr>
              <a:t>Ways </a:t>
            </a:r>
            <a:r>
              <a:rPr altLang="en-US" sz="3200" lang="en-US">
                <a:latin typeface="Cooper Black" pitchFamily="18" charset="0"/>
              </a:rPr>
              <a:t>of producing minutes of a meeting</a:t>
            </a:r>
            <a:r>
              <a:rPr altLang="en-US" sz="4000" lang="en-US"/>
              <a:t>:</a:t>
            </a:r>
            <a:br/>
            <a:endParaRPr altLang="en-US" sz="4000" lang="en-US"/>
          </a:p>
        </p:txBody>
      </p:sp>
      <p:sp>
        <p:nvSpPr>
          <p:cNvPr id="1049307" name=""/>
          <p:cNvSpPr/>
          <p:nvPr>
            <p:ph sz="full" idx="1"/>
          </p:nvPr>
        </p:nvSpPr>
        <p:spPr>
          <a:xfrm rot="0">
            <a:off x="152400" y="8382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buNone/>
            </a:pPr>
            <a:r>
              <a:rPr altLang="en-US" sz="3000" lang="en-US">
                <a:latin typeface="Cooper Black" pitchFamily="18" charset="0"/>
                <a:ea typeface="Times New Roman" pitchFamily="18" charset="0"/>
              </a:rPr>
              <a:t>1. Verbative </a:t>
            </a:r>
            <a:r>
              <a:rPr altLang="en-US" sz="3000" lang="en-US">
                <a:latin typeface="Cooper Black" pitchFamily="18" charset="0"/>
                <a:ea typeface="Times New Roman" pitchFamily="18" charset="0"/>
              </a:rPr>
              <a:t>minutes: </a:t>
            </a:r>
            <a:r>
              <a:rPr altLang="en-US" b="1" sz="3000" lang="en-US">
                <a:latin typeface="Times New Roman" pitchFamily="18" charset="0"/>
                <a:ea typeface="Times New Roman" pitchFamily="18" charset="0"/>
              </a:rPr>
              <a:t>these minutes are </a:t>
            </a:r>
            <a:r>
              <a:rPr altLang="en-US" b="1" sz="3000" lang="en-US">
                <a:solidFill>
                  <a:srgbClr val="FF0000"/>
                </a:solidFill>
                <a:latin typeface="Times New Roman" pitchFamily="18" charset="0"/>
                <a:ea typeface="Times New Roman" pitchFamily="18" charset="0"/>
              </a:rPr>
              <a:t>used primarily in court reporting </a:t>
            </a:r>
            <a:r>
              <a:rPr altLang="en-US" b="1" sz="3000" lang="en-US">
                <a:latin typeface="Times New Roman" pitchFamily="18" charset="0"/>
                <a:ea typeface="Times New Roman" pitchFamily="18" charset="0"/>
              </a:rPr>
              <a:t>where </a:t>
            </a:r>
            <a:r>
              <a:rPr altLang="en-US" b="1" sz="3000" lang="en-US">
                <a:solidFill>
                  <a:srgbClr val="0070C0"/>
                </a:solidFill>
                <a:latin typeface="Times New Roman" pitchFamily="18" charset="0"/>
                <a:ea typeface="Times New Roman" pitchFamily="18" charset="0"/>
              </a:rPr>
              <a:t>everything is recorded word for word</a:t>
            </a:r>
            <a:r>
              <a:rPr altLang="en-US" b="1" sz="3000" lang="en-US">
                <a:latin typeface="Times New Roman" pitchFamily="18" charset="0"/>
                <a:ea typeface="Times New Roman" pitchFamily="18" charset="0"/>
              </a:rPr>
              <a:t>. The </a:t>
            </a:r>
            <a:r>
              <a:rPr altLang="en-US" b="1" sz="3000" lang="en-US">
                <a:solidFill>
                  <a:srgbClr val="7030A0"/>
                </a:solidFill>
                <a:latin typeface="Times New Roman" pitchFamily="18" charset="0"/>
                <a:ea typeface="Times New Roman" pitchFamily="18" charset="0"/>
              </a:rPr>
              <a:t>recording is made without omitting a single word. </a:t>
            </a:r>
          </a:p>
          <a:p>
            <a:pPr eaLnBrk="1" hangingPunct="1" indent="0" latinLnBrk="1" lvl="0" marL="0">
              <a:buNone/>
            </a:pPr>
            <a:r>
              <a:rPr altLang="en-US" sz="3000" lang="en-US">
                <a:latin typeface="Cooper Black" pitchFamily="18" charset="0"/>
                <a:ea typeface="Times New Roman" pitchFamily="18" charset="0"/>
              </a:rPr>
              <a:t>2. Minutes </a:t>
            </a:r>
            <a:r>
              <a:rPr altLang="en-US" sz="3000" lang="en-US">
                <a:latin typeface="Cooper Black" pitchFamily="18" charset="0"/>
                <a:ea typeface="Times New Roman" pitchFamily="18" charset="0"/>
              </a:rPr>
              <a:t>of resolution: </a:t>
            </a:r>
            <a:r>
              <a:rPr altLang="en-US" b="1" sz="3000" lang="en-US">
                <a:solidFill>
                  <a:srgbClr val="FF0000"/>
                </a:solidFill>
                <a:latin typeface="Times New Roman" pitchFamily="18" charset="0"/>
                <a:ea typeface="Times New Roman" pitchFamily="18" charset="0"/>
              </a:rPr>
              <a:t>recording includes only the main point of the conclusions. </a:t>
            </a:r>
            <a:r>
              <a:rPr altLang="en-US" b="1" sz="3000" lang="en-US">
                <a:latin typeface="Times New Roman" pitchFamily="18" charset="0"/>
                <a:ea typeface="Times New Roman" pitchFamily="18" charset="0"/>
              </a:rPr>
              <a:t>The </a:t>
            </a:r>
            <a:r>
              <a:rPr altLang="en-US" b="1" sz="3000" lang="en-US">
                <a:solidFill>
                  <a:srgbClr val="0070C0"/>
                </a:solidFill>
                <a:latin typeface="Times New Roman" pitchFamily="18" charset="0"/>
                <a:ea typeface="Times New Roman" pitchFamily="18" charset="0"/>
              </a:rPr>
              <a:t>main decisions or conclusions </a:t>
            </a:r>
            <a:r>
              <a:rPr altLang="en-US" b="1" sz="3000" lang="en-US">
                <a:latin typeface="Times New Roman" pitchFamily="18" charset="0"/>
                <a:ea typeface="Times New Roman" pitchFamily="18" charset="0"/>
              </a:rPr>
              <a:t>made </a:t>
            </a:r>
            <a:r>
              <a:rPr altLang="en-US" b="1" sz="3000" lang="en-US">
                <a:solidFill>
                  <a:srgbClr val="7030A0"/>
                </a:solidFill>
                <a:latin typeface="Times New Roman" pitchFamily="18" charset="0"/>
                <a:ea typeface="Times New Roman" pitchFamily="18" charset="0"/>
              </a:rPr>
              <a:t>based on the discussions.</a:t>
            </a:r>
          </a:p>
          <a:p>
            <a:pPr eaLnBrk="1" hangingPunct="1" indent="0" latinLnBrk="1" lvl="0" marL="0">
              <a:buNone/>
            </a:pPr>
            <a:r>
              <a:rPr altLang="en-US" sz="3000" lang="en-US">
                <a:latin typeface="Cooper Black" pitchFamily="18" charset="0"/>
                <a:ea typeface="Times New Roman" pitchFamily="18" charset="0"/>
              </a:rPr>
              <a:t>3. Minutes </a:t>
            </a:r>
            <a:r>
              <a:rPr altLang="en-US" sz="3000" lang="en-US">
                <a:latin typeface="Cooper Black" pitchFamily="18" charset="0"/>
                <a:ea typeface="Times New Roman" pitchFamily="18" charset="0"/>
              </a:rPr>
              <a:t>of narration: </a:t>
            </a:r>
            <a:r>
              <a:rPr altLang="en-US" b="1" sz="3000" lang="en-US">
                <a:latin typeface="Times New Roman" pitchFamily="18" charset="0"/>
                <a:ea typeface="Times New Roman" pitchFamily="18" charset="0"/>
              </a:rPr>
              <a:t>these types of minutes </a:t>
            </a:r>
            <a:r>
              <a:rPr altLang="en-US" b="1" sz="3000" lang="en-US">
                <a:solidFill>
                  <a:srgbClr val="FF0000"/>
                </a:solidFill>
                <a:latin typeface="Times New Roman" pitchFamily="18" charset="0"/>
                <a:ea typeface="Times New Roman" pitchFamily="18" charset="0"/>
              </a:rPr>
              <a:t>will be a concise summary of all discussions </a:t>
            </a:r>
            <a:r>
              <a:rPr altLang="en-US" b="1" sz="3000" lang="en-US">
                <a:solidFill>
                  <a:srgbClr val="0070C0"/>
                </a:solidFill>
                <a:latin typeface="Times New Roman" pitchFamily="18" charset="0"/>
                <a:ea typeface="Times New Roman" pitchFamily="18" charset="0"/>
              </a:rPr>
              <a:t>which took place and the conclusions</a:t>
            </a:r>
            <a:r>
              <a:rPr altLang="en-US" b="1" sz="3000" lang="en-US">
                <a:latin typeface="Times New Roman" pitchFamily="18" charset="0"/>
                <a:ea typeface="Times New Roman" pitchFamily="18" charset="0"/>
              </a:rPr>
              <a:t> that </a:t>
            </a:r>
            <a:r>
              <a:rPr altLang="en-US" b="1" sz="3000" lang="en-US">
                <a:solidFill>
                  <a:srgbClr val="7030A0"/>
                </a:solidFill>
                <a:latin typeface="Times New Roman" pitchFamily="18" charset="0"/>
                <a:ea typeface="Times New Roman" pitchFamily="18" charset="0"/>
              </a:rPr>
              <a:t>were reached.</a:t>
            </a:r>
          </a:p>
          <a:p>
            <a:pPr eaLnBrk="1" hangingPunct="1" indent="0" latinLnBrk="1" lvl="0" marL="0"/>
            <a:endParaRPr altLang="en-US" sz="3000" lang="en-US"/>
          </a:p>
        </p:txBody>
      </p:sp>
      <p:sp>
        <p:nvSpPr>
          <p:cNvPr id="1049308"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212</a:t>
            </a:fld>
            <a:endParaRPr altLang="en-US" sz="1200" lang="en-US">
              <a:solidFill>
                <a:srgbClr val="898989"/>
              </a:solidFill>
            </a:endParaRP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showMasterSp="1">
  <p:cSld>
    <p:spTree>
      <p:nvGrpSpPr>
        <p:cNvPr id="652" name=""/>
        <p:cNvGrpSpPr/>
        <p:nvPr/>
      </p:nvGrpSpPr>
      <p:grpSpPr>
        <a:xfrm rot="0">
          <a:off x="0" y="0"/>
          <a:ext cx="0" cy="0"/>
          <a:chOff x="0" y="0"/>
          <a:chExt cx="0" cy="0"/>
        </a:xfrm>
      </p:grpSpPr>
      <p:sp>
        <p:nvSpPr>
          <p:cNvPr id="1049309" name=""/>
          <p:cNvSpPr/>
          <p:nvPr>
            <p:ph type="title" sz="full" idx="0"/>
          </p:nvPr>
        </p:nvSpPr>
        <p:spPr>
          <a:xfrm rot="0">
            <a:off x="152400" y="76200"/>
            <a:ext cx="87630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br/>
            <a:r>
              <a:rPr altLang="en-US" sz="4000" lang="en-US">
                <a:latin typeface="Cooper Black" pitchFamily="18" charset="0"/>
              </a:rPr>
              <a:t>Wording </a:t>
            </a:r>
            <a:r>
              <a:rPr altLang="en-US" sz="4000" lang="en-US">
                <a:latin typeface="Cooper Black" pitchFamily="18" charset="0"/>
              </a:rPr>
              <a:t>of Minutes</a:t>
            </a:r>
            <a:br/>
            <a:endParaRPr altLang="en-US" sz="4000" lang="en-US"/>
          </a:p>
        </p:txBody>
      </p:sp>
      <p:sp>
        <p:nvSpPr>
          <p:cNvPr id="1049310" name=""/>
          <p:cNvSpPr/>
          <p:nvPr>
            <p:ph sz="full" idx="1"/>
          </p:nvPr>
        </p:nvSpPr>
        <p:spPr>
          <a:xfrm rot="0">
            <a:off x="76200" y="838200"/>
            <a:ext cx="8991600" cy="5410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lnSpc>
                <a:spcPct val="90000"/>
              </a:lnSpc>
            </a:pPr>
            <a:r>
              <a:rPr altLang="en-US" b="1" sz="3000" lang="en-US">
                <a:latin typeface="Times New Roman" pitchFamily="18" charset="0"/>
                <a:ea typeface="Times New Roman" pitchFamily="18" charset="0"/>
              </a:rPr>
              <a:t>Minutes </a:t>
            </a:r>
            <a:r>
              <a:rPr altLang="en-US" b="1" sz="3000" lang="en-US">
                <a:latin typeface="Times New Roman" pitchFamily="18" charset="0"/>
                <a:ea typeface="Times New Roman" pitchFamily="18" charset="0"/>
              </a:rPr>
              <a:t>should be written </a:t>
            </a:r>
            <a:r>
              <a:rPr altLang="en-US" b="1" sz="3000" lang="en-US">
                <a:solidFill>
                  <a:srgbClr val="FF0000"/>
                </a:solidFill>
                <a:latin typeface="Times New Roman" pitchFamily="18" charset="0"/>
                <a:ea typeface="Times New Roman" pitchFamily="18" charset="0"/>
              </a:rPr>
              <a:t>in a past tense form </a:t>
            </a:r>
            <a:r>
              <a:rPr altLang="en-US" b="1" sz="3000" lang="en-US">
                <a:solidFill>
                  <a:srgbClr val="0070C0"/>
                </a:solidFill>
                <a:latin typeface="Times New Roman" pitchFamily="18" charset="0"/>
                <a:ea typeface="Times New Roman" pitchFamily="18" charset="0"/>
              </a:rPr>
              <a:t>using a third person reported speech</a:t>
            </a:r>
            <a:r>
              <a:rPr altLang="en-US" b="1" sz="3000" lang="en-US">
                <a:latin typeface="Times New Roman" pitchFamily="18" charset="0"/>
                <a:ea typeface="Times New Roman" pitchFamily="18" charset="0"/>
              </a:rPr>
              <a:t>. (</a:t>
            </a:r>
            <a:r>
              <a:rPr altLang="en-US" b="1" sz="3000" lang="en-US">
                <a:solidFill>
                  <a:srgbClr val="00B050"/>
                </a:solidFill>
                <a:latin typeface="Times New Roman" pitchFamily="18" charset="0"/>
                <a:ea typeface="Times New Roman" pitchFamily="18" charset="0"/>
              </a:rPr>
              <a:t>Examples- the chairman asked…., the reports were </a:t>
            </a:r>
            <a:r>
              <a:rPr altLang="en-US" b="1" sz="3000" lang="en-US">
                <a:solidFill>
                  <a:srgbClr val="00B050"/>
                </a:solidFill>
                <a:latin typeface="Times New Roman" pitchFamily="18" charset="0"/>
                <a:ea typeface="Times New Roman" pitchFamily="18" charset="0"/>
              </a:rPr>
              <a:t>presented)</a:t>
            </a:r>
            <a:r>
              <a:rPr altLang="en-US" b="1" sz="3000" lang="en-US">
                <a:latin typeface="Times New Roman" pitchFamily="18" charset="0"/>
                <a:ea typeface="Times New Roman" pitchFamily="18" charset="0"/>
              </a:rPr>
              <a:t>.</a:t>
            </a:r>
          </a:p>
          <a:p>
            <a:pPr eaLnBrk="1" hangingPunct="1" latinLnBrk="1" lvl="0">
              <a:lnSpc>
                <a:spcPct val="90000"/>
              </a:lnSpc>
              <a:buNone/>
            </a:pPr>
            <a:r>
              <a:rPr altLang="en-US" b="1" sz="3000" lang="en-US">
                <a:latin typeface="Times New Roman" pitchFamily="18" charset="0"/>
                <a:ea typeface="Times New Roman" pitchFamily="18" charset="0"/>
              </a:rPr>
              <a:t>Example.</a:t>
            </a:r>
          </a:p>
          <a:p>
            <a:pPr eaLnBrk="1" hangingPunct="1" latinLnBrk="1" lvl="0">
              <a:lnSpc>
                <a:spcPct val="90000"/>
              </a:lnSpc>
              <a:buFont typeface="Wingdings" pitchFamily="2" charset="2"/>
              <a:buChar char="ü"/>
            </a:pPr>
            <a:r>
              <a:rPr altLang="en-US" b="1" sz="3000" i="1" lang="en-US">
                <a:latin typeface="Times New Roman" pitchFamily="18" charset="0"/>
                <a:ea typeface="Times New Roman" pitchFamily="18" charset="0"/>
              </a:rPr>
              <a:t>Name of the company </a:t>
            </a:r>
            <a:r>
              <a:rPr altLang="en-US" b="1" sz="3000" i="1" lang="en-US">
                <a:latin typeface="Times New Roman" pitchFamily="18" charset="0"/>
                <a:ea typeface="Times New Roman" pitchFamily="18" charset="0"/>
              </a:rPr>
              <a:t>or</a:t>
            </a:r>
            <a:r>
              <a:rPr altLang="en-US" b="1" sz="3000" i="1" lang="en-US">
                <a:latin typeface="Times New Roman" pitchFamily="18" charset="0"/>
                <a:ea typeface="Times New Roman" pitchFamily="18" charset="0"/>
              </a:rPr>
              <a:t> </a:t>
            </a:r>
          </a:p>
          <a:p>
            <a:pPr eaLnBrk="1" hangingPunct="1" latinLnBrk="1" lvl="0">
              <a:lnSpc>
                <a:spcPct val="90000"/>
              </a:lnSpc>
              <a:buFont typeface="Wingdings" pitchFamily="2" charset="2"/>
              <a:buChar char="ü"/>
            </a:pPr>
            <a:r>
              <a:rPr altLang="en-US" b="1" sz="3000" i="1" lang="en-US">
                <a:latin typeface="Times New Roman" pitchFamily="18" charset="0"/>
                <a:ea typeface="Times New Roman" pitchFamily="18" charset="0"/>
              </a:rPr>
              <a:t>Department</a:t>
            </a:r>
            <a:r>
              <a:rPr altLang="en-US" b="1" sz="3000" i="1" lang="en-US">
                <a:latin typeface="Times New Roman" pitchFamily="18" charset="0"/>
                <a:ea typeface="Times New Roman" pitchFamily="18" charset="0"/>
              </a:rPr>
              <a:t>, group or committee conducting the </a:t>
            </a:r>
            <a:r>
              <a:rPr altLang="en-US" b="1" sz="3000" i="1" lang="en-US">
                <a:latin typeface="Times New Roman" pitchFamily="18" charset="0"/>
                <a:ea typeface="Times New Roman" pitchFamily="18" charset="0"/>
              </a:rPr>
              <a:t>meeting. </a:t>
            </a:r>
          </a:p>
          <a:p>
            <a:pPr eaLnBrk="1" hangingPunct="1" latinLnBrk="1" lvl="0">
              <a:lnSpc>
                <a:spcPct val="90000"/>
              </a:lnSpc>
              <a:buFont typeface="Wingdings" pitchFamily="2" charset="2"/>
              <a:buChar char="ü"/>
            </a:pPr>
            <a:r>
              <a:rPr altLang="en-US" b="1" sz="3000" i="1" lang="en-US">
                <a:latin typeface="Times New Roman" pitchFamily="18" charset="0"/>
                <a:ea typeface="Times New Roman" pitchFamily="18" charset="0"/>
              </a:rPr>
              <a:t>Place of the </a:t>
            </a:r>
            <a:r>
              <a:rPr altLang="en-US" b="1" sz="3000" i="1" lang="en-US">
                <a:latin typeface="Times New Roman" pitchFamily="18" charset="0"/>
                <a:ea typeface="Times New Roman" pitchFamily="18" charset="0"/>
              </a:rPr>
              <a:t>meeting. </a:t>
            </a:r>
          </a:p>
          <a:p>
            <a:pPr eaLnBrk="1" hangingPunct="1" latinLnBrk="1" lvl="0">
              <a:lnSpc>
                <a:spcPct val="90000"/>
              </a:lnSpc>
              <a:buFont typeface="Wingdings" pitchFamily="2" charset="2"/>
              <a:buChar char="ü"/>
            </a:pPr>
            <a:r>
              <a:rPr altLang="en-US" b="1" sz="3000" i="1" lang="en-US">
                <a:latin typeface="Times New Roman" pitchFamily="18" charset="0"/>
                <a:ea typeface="Times New Roman" pitchFamily="18" charset="0"/>
              </a:rPr>
              <a:t>Date and time the </a:t>
            </a:r>
            <a:r>
              <a:rPr altLang="en-US" b="1" sz="3000" i="1" lang="en-US">
                <a:latin typeface="Times New Roman" pitchFamily="18" charset="0"/>
                <a:ea typeface="Times New Roman" pitchFamily="18" charset="0"/>
              </a:rPr>
              <a:t>meeting. </a:t>
            </a:r>
          </a:p>
          <a:p>
            <a:pPr eaLnBrk="1" hangingPunct="1" latinLnBrk="1" lvl="0">
              <a:lnSpc>
                <a:spcPct val="90000"/>
              </a:lnSpc>
              <a:buFont typeface="Wingdings" pitchFamily="2" charset="2"/>
              <a:buChar char="ü"/>
            </a:pPr>
            <a:r>
              <a:rPr altLang="en-US" b="1" sz="3000" i="1" lang="en-US">
                <a:latin typeface="Times New Roman" pitchFamily="18" charset="0"/>
                <a:ea typeface="Times New Roman" pitchFamily="18" charset="0"/>
              </a:rPr>
              <a:t>A list of members present should be recorded in the following </a:t>
            </a:r>
            <a:r>
              <a:rPr altLang="en-US" b="1" sz="3000" i="1" lang="en-US">
                <a:latin typeface="Times New Roman" pitchFamily="18" charset="0"/>
                <a:ea typeface="Times New Roman" pitchFamily="18" charset="0"/>
              </a:rPr>
              <a:t>manner.</a:t>
            </a:r>
          </a:p>
          <a:p>
            <a:pPr eaLnBrk="1" hangingPunct="1" latinLnBrk="1" lvl="0">
              <a:lnSpc>
                <a:spcPct val="90000"/>
              </a:lnSpc>
            </a:pPr>
            <a:endParaRPr altLang="en-US" sz="3000" lang="en-US"/>
          </a:p>
        </p:txBody>
      </p:sp>
      <p:sp>
        <p:nvSpPr>
          <p:cNvPr id="1049311"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213</a:t>
            </a:fld>
            <a:endParaRPr altLang="en-US" sz="1200" lang="en-US">
              <a:solidFill>
                <a:srgbClr val="898989"/>
              </a:solidFill>
            </a:endParaRP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showMasterSp="1">
  <p:cSld>
    <p:spTree>
      <p:nvGrpSpPr>
        <p:cNvPr id="653" name=""/>
        <p:cNvGrpSpPr/>
        <p:nvPr/>
      </p:nvGrpSpPr>
      <p:grpSpPr>
        <a:xfrm rot="0">
          <a:off x="0" y="0"/>
          <a:ext cx="0" cy="0"/>
          <a:chOff x="0" y="0"/>
          <a:chExt cx="0" cy="0"/>
        </a:xfrm>
      </p:grpSpPr>
      <p:sp>
        <p:nvSpPr>
          <p:cNvPr id="1049312" name=""/>
          <p:cNvSpPr/>
          <p:nvPr>
            <p:ph type="title" sz="full" idx="0"/>
          </p:nvPr>
        </p:nvSpPr>
        <p:spPr>
          <a:xfrm rot="0">
            <a:off x="152400" y="76200"/>
            <a:ext cx="8763000" cy="6096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313"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214</a:t>
            </a:fld>
            <a:endParaRPr altLang="en-US" sz="1200" lang="en-US">
              <a:solidFill>
                <a:srgbClr val="898989"/>
              </a:solidFill>
            </a:endParaRPr>
          </a:p>
        </p:txBody>
      </p:sp>
      <p:pic>
        <p:nvPicPr>
          <p:cNvPr id="2097160" name=""/>
          <p:cNvPicPr>
            <a:picLocks/>
          </p:cNvPicPr>
          <p:nvPr>
            <p:ph sz="full" idx="1"/>
          </p:nvPr>
        </p:nvPicPr>
        <p:blipFill>
          <a:blip xmlns:r="http://schemas.openxmlformats.org/officeDocument/2006/relationships" r:embed="rId1"/>
          <a:srcRect l="0" t="0" r="0" b="0"/>
          <a:stretch>
            <a:fillRect/>
          </a:stretch>
        </p:blipFill>
        <p:spPr>
          <a:xfrm rot="0">
            <a:off x="152400" y="914400"/>
            <a:ext cx="8610600" cy="5334000"/>
          </a:xfrm>
          <a:prstGeom prst="rect"/>
          <a:noFill/>
          <a:ln>
            <a:noFill/>
          </a:ln>
        </p:spPr>
      </p:pic>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showMasterSp="1">
  <p:cSld>
    <p:spTree>
      <p:nvGrpSpPr>
        <p:cNvPr id="654" name=""/>
        <p:cNvGrpSpPr/>
        <p:nvPr/>
      </p:nvGrpSpPr>
      <p:grpSpPr>
        <a:xfrm rot="0">
          <a:off x="0" y="0"/>
          <a:ext cx="0" cy="0"/>
          <a:chOff x="0" y="0"/>
          <a:chExt cx="0" cy="0"/>
        </a:xfrm>
      </p:grpSpPr>
      <p:sp>
        <p:nvSpPr>
          <p:cNvPr id="1049314" name=""/>
          <p:cNvSpPr/>
          <p:nvPr>
            <p:ph type="title" sz="full" idx="0"/>
          </p:nvPr>
        </p:nvSpPr>
        <p:spPr>
          <a:xfrm rot="0">
            <a:off x="152400" y="76200"/>
            <a:ext cx="88392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315" name=""/>
          <p:cNvSpPr/>
          <p:nvPr>
            <p:ph sz="full" idx="1"/>
          </p:nvPr>
        </p:nvSpPr>
        <p:spPr>
          <a:xfrm rot="0">
            <a:off x="152400" y="838200"/>
            <a:ext cx="8839200" cy="563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indent="0" latinLnBrk="1" lvl="0" marL="0">
              <a:lnSpc>
                <a:spcPct val="90000"/>
              </a:lnSpc>
              <a:buNone/>
            </a:pPr>
            <a:r>
              <a:rPr altLang="en-US" lang="en-US">
                <a:latin typeface="Cooper Black" pitchFamily="18" charset="0"/>
                <a:ea typeface="Times New Roman" pitchFamily="18" charset="0"/>
              </a:rPr>
              <a:t>Body of the minute: </a:t>
            </a:r>
          </a:p>
          <a:p>
            <a:pPr eaLnBrk="1" hangingPunct="1" indent="0" latinLnBrk="1" lvl="0" marL="0">
              <a:lnSpc>
                <a:spcPct val="90000"/>
              </a:lnSpc>
            </a:pPr>
            <a:r>
              <a:rPr altLang="en-US" b="1" lang="en-US">
                <a:latin typeface="Times New Roman" pitchFamily="18" charset="0"/>
                <a:ea typeface="Times New Roman" pitchFamily="18" charset="0"/>
              </a:rPr>
              <a:t>The body presents </a:t>
            </a:r>
            <a:r>
              <a:rPr altLang="en-US" b="1" lang="en-US">
                <a:solidFill>
                  <a:srgbClr val="0070C0"/>
                </a:solidFill>
                <a:latin typeface="Times New Roman" pitchFamily="18" charset="0"/>
                <a:ea typeface="Times New Roman" pitchFamily="18" charset="0"/>
              </a:rPr>
              <a:t>all major decisions reached at the </a:t>
            </a:r>
            <a:r>
              <a:rPr altLang="en-US" b="1" lang="en-US">
                <a:solidFill>
                  <a:srgbClr val="0070C0"/>
                </a:solidFill>
                <a:latin typeface="Times New Roman" pitchFamily="18" charset="0"/>
                <a:ea typeface="Times New Roman" pitchFamily="18" charset="0"/>
              </a:rPr>
              <a:t>meeting</a:t>
            </a:r>
            <a:r>
              <a:rPr altLang="en-US" b="1" lang="en-US">
                <a:latin typeface="Times New Roman" pitchFamily="18" charset="0"/>
                <a:ea typeface="Times New Roman" pitchFamily="18" charset="0"/>
              </a:rPr>
              <a:t>, </a:t>
            </a:r>
            <a:r>
              <a:rPr altLang="en-US" b="1" lang="en-US">
                <a:solidFill>
                  <a:srgbClr val="FF0000"/>
                </a:solidFill>
                <a:latin typeface="Times New Roman" pitchFamily="18" charset="0"/>
                <a:ea typeface="Times New Roman" pitchFamily="18" charset="0"/>
              </a:rPr>
              <a:t>All assignments </a:t>
            </a:r>
            <a:r>
              <a:rPr altLang="en-US" b="1" lang="en-US">
                <a:solidFill>
                  <a:srgbClr val="FF0000"/>
                </a:solidFill>
                <a:latin typeface="Times New Roman" pitchFamily="18" charset="0"/>
                <a:ea typeface="Times New Roman" pitchFamily="18" charset="0"/>
              </a:rPr>
              <a:t>of tasks to meeting</a:t>
            </a:r>
            <a:r>
              <a:rPr altLang="en-US" b="1" lang="en-US">
                <a:latin typeface="Times New Roman" pitchFamily="18" charset="0"/>
                <a:ea typeface="Times New Roman" pitchFamily="18" charset="0"/>
              </a:rPr>
              <a:t>, </a:t>
            </a:r>
            <a:r>
              <a:rPr altLang="en-US" b="1" lang="en-US">
                <a:solidFill>
                  <a:srgbClr val="7030A0"/>
                </a:solidFill>
                <a:latin typeface="Times New Roman" pitchFamily="18" charset="0"/>
                <a:ea typeface="Times New Roman" pitchFamily="18" charset="0"/>
              </a:rPr>
              <a:t>tables and charts submitted by the participants </a:t>
            </a:r>
            <a:r>
              <a:rPr altLang="en-US" b="1" lang="en-US">
                <a:latin typeface="Times New Roman" pitchFamily="18" charset="0"/>
                <a:ea typeface="Times New Roman" pitchFamily="18" charset="0"/>
              </a:rPr>
              <a:t>should be included.</a:t>
            </a:r>
          </a:p>
          <a:p>
            <a:pPr eaLnBrk="1" hangingPunct="1" indent="0" latinLnBrk="1" lvl="0" marL="0">
              <a:lnSpc>
                <a:spcPct val="90000"/>
              </a:lnSpc>
              <a:buNone/>
            </a:pPr>
            <a:r>
              <a:rPr altLang="en-US" lang="en-US">
                <a:latin typeface="Cooper Black" pitchFamily="18" charset="0"/>
                <a:ea typeface="Times New Roman" pitchFamily="18" charset="0"/>
              </a:rPr>
              <a:t>The end of the minute:</a:t>
            </a:r>
          </a:p>
          <a:p>
            <a:pPr eaLnBrk="1" hangingPunct="1" indent="0" latinLnBrk="1" lvl="0" marL="0">
              <a:lnSpc>
                <a:spcPct val="90000"/>
              </a:lnSpc>
            </a:pPr>
            <a:r>
              <a:rPr altLang="en-US" b="1" lang="en-US">
                <a:latin typeface="Times New Roman" pitchFamily="18" charset="0"/>
                <a:ea typeface="Times New Roman" pitchFamily="18" charset="0"/>
              </a:rPr>
              <a:t>Here there should be a </a:t>
            </a:r>
            <a:r>
              <a:rPr altLang="en-US" b="1" lang="en-US">
                <a:solidFill>
                  <a:srgbClr val="FF0000"/>
                </a:solidFill>
                <a:latin typeface="Times New Roman" pitchFamily="18" charset="0"/>
                <a:ea typeface="Times New Roman" pitchFamily="18" charset="0"/>
              </a:rPr>
              <a:t>couple of blank lines for the signature of the chairperson and the secretary </a:t>
            </a:r>
            <a:r>
              <a:rPr altLang="en-US" b="1" lang="en-US">
                <a:latin typeface="Times New Roman" pitchFamily="18" charset="0"/>
                <a:ea typeface="Times New Roman" pitchFamily="18" charset="0"/>
              </a:rPr>
              <a:t>who prepares the minute. </a:t>
            </a:r>
          </a:p>
          <a:p>
            <a:pPr eaLnBrk="1" hangingPunct="1" indent="0" latinLnBrk="1" lvl="0" marL="0">
              <a:lnSpc>
                <a:spcPct val="90000"/>
              </a:lnSpc>
            </a:pPr>
            <a:r>
              <a:rPr altLang="en-US" b="1" lang="en-US">
                <a:solidFill>
                  <a:srgbClr val="0070C0"/>
                </a:solidFill>
                <a:latin typeface="Times New Roman" pitchFamily="18" charset="0"/>
                <a:ea typeface="Times New Roman" pitchFamily="18" charset="0"/>
              </a:rPr>
              <a:t>Before distribution the minute </a:t>
            </a:r>
            <a:r>
              <a:rPr altLang="en-US" b="1" lang="en-US">
                <a:solidFill>
                  <a:srgbClr val="FF0000"/>
                </a:solidFill>
                <a:latin typeface="Times New Roman" pitchFamily="18" charset="0"/>
                <a:ea typeface="Times New Roman" pitchFamily="18" charset="0"/>
              </a:rPr>
              <a:t>should be approved by the chairperson. </a:t>
            </a:r>
          </a:p>
          <a:p>
            <a:pPr eaLnBrk="1" hangingPunct="1" indent="0" latinLnBrk="1" lvl="0" marL="0">
              <a:lnSpc>
                <a:spcPct val="90000"/>
              </a:lnSpc>
            </a:pPr>
            <a:endParaRPr altLang="en-US" lang="en-US"/>
          </a:p>
        </p:txBody>
      </p:sp>
      <p:sp>
        <p:nvSpPr>
          <p:cNvPr id="1049316"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215</a:t>
            </a:fld>
            <a:endParaRPr altLang="en-US" sz="1200" lang="en-US">
              <a:solidFill>
                <a:srgbClr val="898989"/>
              </a:solidFill>
            </a:endParaRP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showMasterSp="1">
  <p:cSld>
    <p:spTree>
      <p:nvGrpSpPr>
        <p:cNvPr id="655" name=""/>
        <p:cNvGrpSpPr/>
        <p:nvPr/>
      </p:nvGrpSpPr>
      <p:grpSpPr>
        <a:xfrm rot="0">
          <a:off x="0" y="0"/>
          <a:ext cx="0" cy="0"/>
          <a:chOff x="0" y="0"/>
          <a:chExt cx="0" cy="0"/>
        </a:xfrm>
      </p:grpSpPr>
      <p:sp>
        <p:nvSpPr>
          <p:cNvPr id="1049317" name=""/>
          <p:cNvSpPr/>
          <p:nvPr>
            <p:ph type="title" sz="full" idx="0"/>
          </p:nvPr>
        </p:nvSpPr>
        <p:spPr>
          <a:xfrm rot="0">
            <a:off x="152400" y="76200"/>
            <a:ext cx="8763000" cy="685800"/>
          </a:xfrm>
          <a:prstGeom prst="rect"/>
          <a:noFill/>
          <a:ln>
            <a:noFill/>
          </a:ln>
        </p:spPr>
        <p:txBody>
          <a:bodyPr anchor="ctr" bIns="45720" lIns="91440" rIns="91440" tIns="45720"/>
          <a:lstStyle>
            <a:lvl1pPr algn="ctr" fontAlgn="base" indent="0" latinLnBrk="1" marL="0" rtl="0">
              <a:lnSpc>
                <a:spcPct val="100000"/>
              </a:lnSpc>
              <a:spcBef>
                <a:spcPct val="0"/>
              </a:spcBef>
              <a:spcAft>
                <a:spcPct val="0"/>
              </a:spcAft>
              <a:buFontTx/>
              <a:buNone/>
              <a:defRPr baseline="0" b="0" sz="4400" i="0" u="none">
                <a:solidFill>
                  <a:schemeClr val="dk1"/>
                </a:solidFill>
                <a:latin typeface="Calibri" pitchFamily="34" charset="0"/>
                <a:sym typeface="Calibri" pitchFamily="34" charset="0"/>
              </a:defRPr>
            </a:lvl1pPr>
          </a:lstStyle>
          <a:p>
            <a:pPr eaLnBrk="1" hangingPunct="1" latinLnBrk="1" lvl="0"/>
            <a:endParaRPr altLang="en-US" sz="4000" lang="en-US"/>
          </a:p>
        </p:txBody>
      </p:sp>
      <p:sp>
        <p:nvSpPr>
          <p:cNvPr id="1049318" name=""/>
          <p:cNvSpPr/>
          <p:nvPr>
            <p:ph sz="full" idx="1"/>
          </p:nvPr>
        </p:nvSpPr>
        <p:spPr>
          <a:xfrm rot="0">
            <a:off x="152400" y="762000"/>
            <a:ext cx="8839200" cy="5486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 typeface="Arial" pitchFamily="34" charset="0"/>
              <a:buChar char="•"/>
              <a:defRPr baseline="0" b="0" sz="3200" i="0" u="none">
                <a:solidFill>
                  <a:schemeClr val="dk1"/>
                </a:solidFill>
                <a:latin typeface="Calibri" pitchFamily="34" charset="0"/>
                <a:sym typeface="Calibri" pitchFamily="34" charset="0"/>
              </a:defRPr>
            </a:lvl1pPr>
            <a:lvl2pPr algn="l" fontAlgn="base" indent="-285750" latinLnBrk="1" marL="742950" rtl="0">
              <a:lnSpc>
                <a:spcPct val="100000"/>
              </a:lnSpc>
              <a:spcBef>
                <a:spcPct val="20000"/>
              </a:spcBef>
              <a:spcAft>
                <a:spcPct val="0"/>
              </a:spcAft>
              <a:buSzPct val="100000"/>
              <a:buFont typeface="Arial" pitchFamily="34" charset="0"/>
              <a:buChar char="–"/>
              <a:defRPr baseline="0" b="0" sz="2800" i="0" u="none">
                <a:solidFill>
                  <a:schemeClr val="dk1"/>
                </a:solidFill>
                <a:latin typeface="Calibri" pitchFamily="34" charset="0"/>
                <a:sym typeface="Calibri" pitchFamily="34" charset="0"/>
              </a:defRPr>
            </a:lvl2pPr>
            <a:lvl3pPr algn="l" fontAlgn="base" indent="-228600" latinLnBrk="1" marL="1143000" rtl="0">
              <a:lnSpc>
                <a:spcPct val="100000"/>
              </a:lnSpc>
              <a:spcBef>
                <a:spcPct val="20000"/>
              </a:spcBef>
              <a:spcAft>
                <a:spcPct val="0"/>
              </a:spcAft>
              <a:buSzPct val="100000"/>
              <a:buFont typeface="Arial" pitchFamily="34" charset="0"/>
              <a:buChar char="•"/>
              <a:defRPr baseline="0" b="0" sz="2400" i="0" u="none">
                <a:solidFill>
                  <a:schemeClr val="dk1"/>
                </a:solidFill>
                <a:latin typeface="Calibri" pitchFamily="34" charset="0"/>
                <a:sym typeface="Calibri" pitchFamily="34" charset="0"/>
              </a:defRPr>
            </a:lvl3pPr>
            <a:lvl4pPr algn="l" fontAlgn="base" indent="-228600" latinLnBrk="1" marL="16002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4pPr>
            <a:lvl5pPr algn="l" fontAlgn="base" indent="-228600" latinLnBrk="1" marL="2057400" rtl="0">
              <a:lnSpc>
                <a:spcPct val="100000"/>
              </a:lnSpc>
              <a:spcBef>
                <a:spcPct val="20000"/>
              </a:spcBef>
              <a:spcAft>
                <a:spcPct val="0"/>
              </a:spcAft>
              <a:buSzPct val="100000"/>
              <a:buFont typeface="Arial" pitchFamily="34" charset="0"/>
              <a:buChar char="»"/>
              <a:defRPr baseline="0" b="0" sz="2000" i="0" u="none">
                <a:solidFill>
                  <a:schemeClr val="dk1"/>
                </a:solidFill>
                <a:latin typeface="Calibri" pitchFamily="34" charset="0"/>
                <a:sym typeface="Calibri" pitchFamily="34" charset="0"/>
              </a:defRPr>
            </a:lvl5pPr>
          </a:lstStyle>
          <a:p>
            <a:pPr eaLnBrk="1" hangingPunct="1" latinLnBrk="1" lvl="0">
              <a:buNone/>
            </a:pPr>
            <a:endParaRPr altLang="en-US" sz="6600" lang="en-US">
              <a:latin typeface="Cooper Black" pitchFamily="18" charset="0"/>
            </a:endParaRPr>
          </a:p>
          <a:p>
            <a:pPr eaLnBrk="1" hangingPunct="1" latinLnBrk="1" lvl="0"/>
            <a:r>
              <a:rPr altLang="en-US" sz="8800" lang="en-US">
                <a:solidFill>
                  <a:schemeClr val="accent1"/>
                </a:solidFill>
                <a:latin typeface="Cooper Black" pitchFamily="18" charset="0"/>
              </a:rPr>
              <a:t>THANK YOU!!</a:t>
            </a:r>
          </a:p>
          <a:p>
            <a:pPr eaLnBrk="1" hangingPunct="1" latinLnBrk="1" lvl="0"/>
            <a:endParaRPr altLang="en-US" lang="en-US"/>
          </a:p>
        </p:txBody>
      </p:sp>
      <p:sp>
        <p:nvSpPr>
          <p:cNvPr id="1049319" name=""/>
          <p:cNvSpPr txBox="1"/>
          <p:nvPr/>
        </p:nvSpPr>
        <p:spPr>
          <a:xfrm rot="0">
            <a:off x="6553200" y="6356350"/>
            <a:ext cx="2133600" cy="365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898989"/>
                </a:solidFill>
              </a:rPr>
              <a:pPr algn="r" eaLnBrk="1" hangingPunct="1" latinLnBrk="1" lvl="0"/>
              <a:t>216</a:t>
            </a:fld>
            <a:endParaRPr altLang="en-US" sz="1200" lang="en-US">
              <a:solidFill>
                <a:srgbClr val="898989"/>
              </a:solidFill>
            </a:endParaRP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showMasterSp="1">
  <p:cSld>
    <p:spTree>
      <p:nvGrpSpPr>
        <p:cNvPr id="663" name=""/>
        <p:cNvGrpSpPr/>
        <p:nvPr/>
      </p:nvGrpSpPr>
      <p:grpSpPr>
        <a:xfrm rot="0">
          <a:off x="0" y="0"/>
          <a:ext cx="0" cy="0"/>
          <a:chOff x="0" y="0"/>
          <a:chExt cx="0" cy="0"/>
        </a:xfrm>
      </p:grpSpPr>
      <p:sp>
        <p:nvSpPr>
          <p:cNvPr id="1049347"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348"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2F1311"/>
                </a:solidFill>
              </a:rPr>
              <a:pPr algn="r" eaLnBrk="1" hangingPunct="1" indent="0" latinLnBrk="1" lvl="0" marL="0">
                <a:spcBef>
                  <a:spcPct val="0"/>
                </a:spcBef>
                <a:buFontTx/>
                <a:buNone/>
              </a:pPr>
              <a:t>217</a:t>
            </a:fld>
            <a:endParaRPr altLang="en-US" sz="1000" lang="en-US">
              <a:solidFill>
                <a:srgbClr val="2F1311"/>
              </a:solidFill>
            </a:endParaRPr>
          </a:p>
        </p:txBody>
      </p:sp>
      <p:sp>
        <p:nvSpPr>
          <p:cNvPr id="1049349"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br/>
            <a:br/>
            <a:r>
              <a:rPr altLang="en-US" sz="3600" lang="en-US"/>
              <a:t>CHAPTER 6.6</a:t>
            </a:r>
            <a:br/>
            <a:r>
              <a:rPr altLang="en-US" sz="3600" lang="en-US"/>
              <a:t>WRITING BUSINESS LETTERS AND INTEROFFICE MEMORANDUM</a:t>
            </a:r>
          </a:p>
        </p:txBody>
      </p:sp>
      <p:sp>
        <p:nvSpPr>
          <p:cNvPr id="1049350" name=""/>
          <p:cNvSpPr/>
          <p:nvPr>
            <p:ph type="body" sz="full" idx="1"/>
          </p:nvPr>
        </p:nvSpPr>
        <p:spPr>
          <a:xfrm rot="0">
            <a:off x="228600" y="2360612"/>
            <a:ext cx="7386637" cy="28209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ctr" eaLnBrk="1" hangingPunct="1" latinLnBrk="1" lvl="0">
              <a:buFontTx/>
              <a:buNone/>
            </a:pPr>
            <a:endParaRPr altLang="en-US" lang="en-US"/>
          </a:p>
          <a:p>
            <a:pPr algn="ctr" eaLnBrk="1" hangingPunct="1" latinLnBrk="1" lvl="0">
              <a:buFontTx/>
              <a:buNone/>
            </a:pPr>
            <a:r>
              <a:rPr altLang="en-US" lang="en-US"/>
              <a:t>PRINCIPLES OF WRITTEN BUSINESS COMMUNICATION</a:t>
            </a:r>
          </a:p>
        </p:txBody>
      </p:sp>
    </p:spTree>
  </p:cSld>
  <p:clrMapOvr>
    <a:masterClrMapping/>
  </p:clrMapOvr>
  <p:timing/>
</p:sld>
</file>

<file path=ppt/slides/slide218.xml><?xml version="1.0" encoding="utf-8"?>
<p:sld xmlns:a="http://schemas.openxmlformats.org/drawingml/2006/main" xmlns:r="http://schemas.openxmlformats.org/officeDocument/2006/relationships" xmlns:p="http://schemas.openxmlformats.org/presentationml/2006/main" showMasterSp="1">
  <p:cSld>
    <p:spTree>
      <p:nvGrpSpPr>
        <p:cNvPr id="667" name=""/>
        <p:cNvGrpSpPr/>
        <p:nvPr/>
      </p:nvGrpSpPr>
      <p:grpSpPr>
        <a:xfrm rot="0">
          <a:off x="0" y="0"/>
          <a:ext cx="0" cy="0"/>
          <a:chOff x="0" y="0"/>
          <a:chExt cx="0" cy="0"/>
        </a:xfrm>
      </p:grpSpPr>
      <p:sp>
        <p:nvSpPr>
          <p:cNvPr id="1049356"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357"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2F1311"/>
                </a:solidFill>
              </a:rPr>
              <a:pPr algn="r" eaLnBrk="1" hangingPunct="1" indent="0" latinLnBrk="1" lvl="0" marL="0">
                <a:spcBef>
                  <a:spcPct val="0"/>
                </a:spcBef>
                <a:buFontTx/>
                <a:buNone/>
              </a:pPr>
              <a:t>218</a:t>
            </a:fld>
            <a:endParaRPr altLang="en-US" sz="1000" lang="en-US">
              <a:solidFill>
                <a:srgbClr val="2F1311"/>
              </a:solidFill>
            </a:endParaRPr>
          </a:p>
        </p:txBody>
      </p:sp>
      <p:sp>
        <p:nvSpPr>
          <p:cNvPr id="1049358"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b="1" sz="3600" lang="en-US"/>
              <a:t>Qualities of Effective Organizational Letters </a:t>
            </a:r>
          </a:p>
        </p:txBody>
      </p:sp>
      <p:sp>
        <p:nvSpPr>
          <p:cNvPr id="1049359"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lnSpc>
                <a:spcPct val="80000"/>
              </a:lnSpc>
              <a:buFontTx/>
              <a:buNone/>
            </a:pPr>
            <a:r>
              <a:rPr altLang="en-US" b="1" sz="2000" lang="en-US"/>
              <a:t>i) Know your purpose </a:t>
            </a:r>
          </a:p>
          <a:p>
            <a:pPr eaLnBrk="1" hangingPunct="1" latinLnBrk="1" lvl="1">
              <a:lnSpc>
                <a:spcPct val="80000"/>
              </a:lnSpc>
            </a:pPr>
            <a:r>
              <a:rPr altLang="en-US" sz="1800" lang="en-US"/>
              <a:t>Isolate the main purpose…and develop your message around it. </a:t>
            </a:r>
          </a:p>
          <a:p>
            <a:pPr eaLnBrk="1" hangingPunct="1" latinLnBrk="1" lvl="1">
              <a:lnSpc>
                <a:spcPct val="80000"/>
              </a:lnSpc>
            </a:pPr>
            <a:r>
              <a:rPr altLang="en-US" sz="1800" lang="en-US"/>
              <a:t>(i.e. Write </a:t>
            </a:r>
            <a:r>
              <a:rPr altLang="en-US" b="1" sz="1800" lang="en-US"/>
              <a:t>one letter for one idea</a:t>
            </a:r>
            <a:r>
              <a:rPr altLang="en-US" sz="1800" lang="en-US"/>
              <a:t>)</a:t>
            </a:r>
          </a:p>
          <a:p>
            <a:pPr eaLnBrk="1" hangingPunct="1" latinLnBrk="1" lvl="1">
              <a:lnSpc>
                <a:spcPct val="80000"/>
              </a:lnSpc>
            </a:pPr>
            <a:r>
              <a:rPr altLang="en-US" sz="1800" i="1" lang="en-US"/>
              <a:t>Unrelated topics that require answers should be presented in separate letters.</a:t>
            </a:r>
          </a:p>
          <a:p>
            <a:pPr eaLnBrk="1" hangingPunct="1" latinLnBrk="1" lvl="0">
              <a:lnSpc>
                <a:spcPct val="80000"/>
              </a:lnSpc>
              <a:buFontTx/>
              <a:buNone/>
            </a:pPr>
            <a:r>
              <a:rPr altLang="en-US" b="1" sz="2000" lang="en-US"/>
              <a:t>ii) Focus on the reader</a:t>
            </a:r>
          </a:p>
          <a:p>
            <a:pPr eaLnBrk="1" hangingPunct="1" latinLnBrk="1" lvl="1">
              <a:lnSpc>
                <a:spcPct val="80000"/>
              </a:lnSpc>
            </a:pPr>
            <a:r>
              <a:rPr altLang="en-US" sz="1800" lang="en-US"/>
              <a:t>Write from the reader's point of view (put yourself in the reader's place.)</a:t>
            </a:r>
          </a:p>
          <a:p>
            <a:pPr eaLnBrk="1" hangingPunct="1" latinLnBrk="1" lvl="1">
              <a:lnSpc>
                <a:spcPct val="80000"/>
              </a:lnSpc>
            </a:pPr>
            <a:r>
              <a:rPr altLang="en-US" sz="1800" lang="en-US"/>
              <a:t>Show consideration--‘</a:t>
            </a:r>
            <a:r>
              <a:rPr altLang="en-US" sz="1800" i="1" lang="en-US"/>
              <a:t>you- attitude</a:t>
            </a:r>
            <a:r>
              <a:rPr altLang="en-US" sz="1800" lang="en-US"/>
              <a:t>’.</a:t>
            </a:r>
          </a:p>
          <a:p>
            <a:pPr eaLnBrk="1" hangingPunct="1" latinLnBrk="1" lvl="1">
              <a:lnSpc>
                <a:spcPct val="80000"/>
              </a:lnSpc>
            </a:pPr>
            <a:r>
              <a:rPr altLang="en-US" sz="1800" lang="en-US"/>
              <a:t>(Q-Why?-to put the reader's needs first, to interest him/her)</a:t>
            </a:r>
          </a:p>
          <a:p>
            <a:pPr eaLnBrk="1" hangingPunct="1" latinLnBrk="1" lvl="0">
              <a:lnSpc>
                <a:spcPct val="80000"/>
              </a:lnSpc>
              <a:buFontTx/>
              <a:buNone/>
            </a:pPr>
            <a:r>
              <a:rPr altLang="en-US" b="1" sz="2000" lang="en-US"/>
              <a:t>iii) Convey a meaningful message</a:t>
            </a:r>
          </a:p>
          <a:p>
            <a:pPr eaLnBrk="1" hangingPunct="1" latinLnBrk="1" lvl="1">
              <a:lnSpc>
                <a:spcPct val="80000"/>
              </a:lnSpc>
            </a:pPr>
            <a:r>
              <a:rPr altLang="en-US" sz="1800" lang="en-US"/>
              <a:t>Q-What the message should be?</a:t>
            </a:r>
          </a:p>
          <a:p>
            <a:pPr eaLnBrk="1" hangingPunct="1" latinLnBrk="1" lvl="1">
              <a:lnSpc>
                <a:spcPct val="80000"/>
              </a:lnSpc>
            </a:pPr>
            <a:r>
              <a:rPr altLang="en-US" b="1" sz="1800" i="1" lang="en-US"/>
              <a:t>Q- What qualities it posses?</a:t>
            </a:r>
          </a:p>
        </p:txBody>
      </p:sp>
    </p:spTree>
  </p:cSld>
  <p:clrMapOvr>
    <a:masterClrMapping/>
  </p:clrMapOvr>
  <p:timing/>
</p:sld>
</file>

<file path=ppt/slides/slide219.xml><?xml version="1.0" encoding="utf-8"?>
<p:sld xmlns:a="http://schemas.openxmlformats.org/drawingml/2006/main" xmlns:r="http://schemas.openxmlformats.org/officeDocument/2006/relationships" xmlns:p="http://schemas.openxmlformats.org/presentationml/2006/main" showMasterSp="1">
  <p:cSld>
    <p:spTree>
      <p:nvGrpSpPr>
        <p:cNvPr id="670" name=""/>
        <p:cNvGrpSpPr/>
        <p:nvPr/>
      </p:nvGrpSpPr>
      <p:grpSpPr>
        <a:xfrm rot="0">
          <a:off x="0" y="0"/>
          <a:ext cx="0" cy="0"/>
          <a:chOff x="0" y="0"/>
          <a:chExt cx="0" cy="0"/>
        </a:xfrm>
      </p:grpSpPr>
      <p:sp>
        <p:nvSpPr>
          <p:cNvPr id="1049363"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364"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2F1311"/>
                </a:solidFill>
              </a:rPr>
              <a:pPr algn="r" eaLnBrk="1" hangingPunct="1" indent="0" latinLnBrk="1" lvl="0" marL="0">
                <a:spcBef>
                  <a:spcPct val="0"/>
                </a:spcBef>
                <a:buFontTx/>
                <a:buNone/>
              </a:pPr>
              <a:t>219</a:t>
            </a:fld>
            <a:endParaRPr altLang="en-US" sz="1000" lang="en-US">
              <a:solidFill>
                <a:srgbClr val="2F1311"/>
              </a:solidFill>
            </a:endParaRPr>
          </a:p>
        </p:txBody>
      </p:sp>
      <p:sp>
        <p:nvSpPr>
          <p:cNvPr id="1049365"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sz="3600" lang="en-US"/>
              <a:t>Apply the Principles of Business Communication (7 Cs)</a:t>
            </a:r>
          </a:p>
        </p:txBody>
      </p:sp>
      <p:sp>
        <p:nvSpPr>
          <p:cNvPr id="1049366"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lang="en-US"/>
              <a:t>Completeness (1)</a:t>
            </a:r>
          </a:p>
          <a:p>
            <a:pPr eaLnBrk="1" hangingPunct="1" latinLnBrk="1" lvl="0"/>
            <a:r>
              <a:rPr altLang="en-US" b="1" lang="en-US"/>
              <a:t>Conciseness (2)</a:t>
            </a:r>
          </a:p>
          <a:p>
            <a:pPr eaLnBrk="1" hangingPunct="1" latinLnBrk="1" lvl="0"/>
            <a:r>
              <a:rPr altLang="en-US" b="1" lang="en-US"/>
              <a:t>Consideration (3)</a:t>
            </a:r>
          </a:p>
          <a:p>
            <a:pPr eaLnBrk="1" hangingPunct="1" latinLnBrk="1" lvl="0"/>
            <a:r>
              <a:rPr altLang="en-US" b="1" lang="en-US"/>
              <a:t>Concreteness (4)</a:t>
            </a:r>
          </a:p>
          <a:p>
            <a:pPr eaLnBrk="1" hangingPunct="1" latinLnBrk="1" lvl="0"/>
            <a:r>
              <a:rPr altLang="en-US" b="1" lang="en-US"/>
              <a:t>Clarity (5)</a:t>
            </a:r>
          </a:p>
          <a:p>
            <a:pPr eaLnBrk="1" hangingPunct="1" latinLnBrk="1" lvl="0"/>
            <a:r>
              <a:rPr altLang="en-US" b="1" lang="en-US"/>
              <a:t>Courtesy (6)</a:t>
            </a:r>
          </a:p>
          <a:p>
            <a:pPr eaLnBrk="1" hangingPunct="1" latinLnBrk="1" lvl="0"/>
            <a:r>
              <a:rPr altLang="en-US" b="1" lang="en-US"/>
              <a:t>Correctness (7)</a:t>
            </a:r>
          </a:p>
        </p:txBody>
      </p:sp>
    </p:spTree>
  </p:cSld>
  <p:clrMapOvr>
    <a:masterClrMapping/>
  </p:clrMapOvr>
  <p:timing/>
</p:sld>
</file>

<file path=ppt/slides/slide220.xml><?xml version="1.0" encoding="utf-8"?>
<p:sld xmlns:a="http://schemas.openxmlformats.org/drawingml/2006/main" xmlns:r="http://schemas.openxmlformats.org/officeDocument/2006/relationships" xmlns:p="http://schemas.openxmlformats.org/presentationml/2006/main" showMasterSp="1">
  <p:cSld>
    <p:spTree>
      <p:nvGrpSpPr>
        <p:cNvPr id="673" name=""/>
        <p:cNvGrpSpPr/>
        <p:nvPr/>
      </p:nvGrpSpPr>
      <p:grpSpPr>
        <a:xfrm rot="0">
          <a:off x="0" y="0"/>
          <a:ext cx="0" cy="0"/>
          <a:chOff x="0" y="0"/>
          <a:chExt cx="0" cy="0"/>
        </a:xfrm>
      </p:grpSpPr>
      <p:sp>
        <p:nvSpPr>
          <p:cNvPr id="1049370"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2F1311"/>
                </a:solidFill>
                <a:latin typeface="Arial" pitchFamily="34" charset="0"/>
              </a:rPr>
              <a:t>AAU, Dept' of MGMT, MGMT 1016</a:t>
            </a:r>
          </a:p>
        </p:txBody>
      </p:sp>
      <p:sp>
        <p:nvSpPr>
          <p:cNvPr id="1049371"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2F1311"/>
                </a:solidFill>
              </a:rPr>
              <a:pPr algn="r" eaLnBrk="1" hangingPunct="1" indent="0" latinLnBrk="1" lvl="0" marL="0">
                <a:spcBef>
                  <a:spcPct val="0"/>
                </a:spcBef>
                <a:buFontTx/>
                <a:buNone/>
              </a:pPr>
              <a:t>220</a:t>
            </a:fld>
            <a:endParaRPr altLang="en-US" sz="1000" lang="en-US">
              <a:solidFill>
                <a:srgbClr val="2F1311"/>
              </a:solidFill>
            </a:endParaRPr>
          </a:p>
        </p:txBody>
      </p:sp>
      <p:sp>
        <p:nvSpPr>
          <p:cNvPr id="1049372"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sz="3600" lang="en-US"/>
              <a:t>Composing Short Business Messages</a:t>
            </a:r>
          </a:p>
        </p:txBody>
      </p:sp>
      <p:sp>
        <p:nvSpPr>
          <p:cNvPr id="1049373"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endParaRPr altLang="en-US" lang="en-US"/>
          </a:p>
          <a:p>
            <a:pPr eaLnBrk="1" hangingPunct="1" latinLnBrk="1" lvl="0">
              <a:buFontTx/>
              <a:buNone/>
            </a:pPr>
            <a:endParaRPr altLang="en-US" lang="en-US"/>
          </a:p>
          <a:p>
            <a:pPr eaLnBrk="1" hangingPunct="1" latinLnBrk="1" lvl="0"/>
            <a:endParaRPr altLang="en-US" lang="en-US"/>
          </a:p>
          <a:p>
            <a:pPr eaLnBrk="1" hangingPunct="1" latinLnBrk="1" lvl="0"/>
            <a:r>
              <a:rPr altLang="en-US" sz="3600" lang="en-US"/>
              <a:t>Business/Organizational Letters</a:t>
            </a:r>
          </a:p>
          <a:p>
            <a:pPr eaLnBrk="1" hangingPunct="1" latinLnBrk="1" lvl="0"/>
            <a:r>
              <a:rPr altLang="en-US" sz="3600" lang="en-US"/>
              <a:t>Interoffice Memorandum</a:t>
            </a:r>
          </a:p>
        </p:txBody>
      </p:sp>
    </p:spTree>
  </p:cSld>
  <p:clrMapOvr>
    <a:masterClrMapping/>
  </p:clrMapOvr>
  <p:timing/>
</p:sld>
</file>

<file path=ppt/slides/slide221.xml><?xml version="1.0" encoding="utf-8"?>
<p:sld xmlns:a="http://schemas.openxmlformats.org/drawingml/2006/main" xmlns:r="http://schemas.openxmlformats.org/officeDocument/2006/relationships" xmlns:p="http://schemas.openxmlformats.org/presentationml/2006/main" showMasterSp="1">
  <p:cSld>
    <p:spTree>
      <p:nvGrpSpPr>
        <p:cNvPr id="676" name=""/>
        <p:cNvGrpSpPr/>
        <p:nvPr/>
      </p:nvGrpSpPr>
      <p:grpSpPr>
        <a:xfrm rot="0">
          <a:off x="0" y="0"/>
          <a:ext cx="0" cy="0"/>
          <a:chOff x="0" y="0"/>
          <a:chExt cx="0" cy="0"/>
        </a:xfrm>
      </p:grpSpPr>
      <p:sp>
        <p:nvSpPr>
          <p:cNvPr id="1049377"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378"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221</a:t>
            </a:fld>
            <a:endParaRPr altLang="en-US" sz="1000" lang="en-US">
              <a:solidFill>
                <a:srgbClr val="000000"/>
              </a:solidFill>
            </a:endParaRPr>
          </a:p>
        </p:txBody>
      </p:sp>
      <p:sp>
        <p:nvSpPr>
          <p:cNvPr id="1049379" name=""/>
          <p:cNvSpPr/>
          <p:nvPr>
            <p:ph type="title" sz="full" idx="0"/>
          </p:nvPr>
        </p:nvSpPr>
        <p:spPr>
          <a:xfrm rot="0">
            <a:off x="609600" y="838200"/>
            <a:ext cx="8001000" cy="3048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b="1" lang="en-US"/>
              <a:t>I) COMPOSING ORGANIZATIONAL LETTERS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379"/>
                                        </p:tgtEl>
                                        <p:attrNameLst>
                                          <p:attrName>style.visibility</p:attrName>
                                        </p:attrNameLst>
                                      </p:cBhvr>
                                      <p:to>
                                        <p:strVal val="visible"/>
                                      </p:to>
                                    </p:set>
                                    <p:animEffect transition="in" filter="randombar(horizontal)">
                                      <p:cBhvr>
                                        <p:cTn dur="600" id="7">
                                          <p:stCondLst>
                                            <p:cond delay="0"/>
                                          </p:stCondLst>
                                        </p:cTn>
                                        <p:tgtEl>
                                          <p:spTgt spid="1049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379" grpId="0" uiExpand="0" build="whole"/>
    </p:bldLst>
  </p:timing>
</p:sld>
</file>

<file path=ppt/slides/slide222.xml><?xml version="1.0" encoding="utf-8"?>
<p:sld xmlns:a="http://schemas.openxmlformats.org/drawingml/2006/main" xmlns:r="http://schemas.openxmlformats.org/officeDocument/2006/relationships" xmlns:p="http://schemas.openxmlformats.org/presentationml/2006/main" showMasterSp="1">
  <p:cSld>
    <p:spTree>
      <p:nvGrpSpPr>
        <p:cNvPr id="680" name=""/>
        <p:cNvGrpSpPr/>
        <p:nvPr/>
      </p:nvGrpSpPr>
      <p:grpSpPr>
        <a:xfrm rot="0">
          <a:off x="0" y="0"/>
          <a:ext cx="0" cy="0"/>
          <a:chOff x="0" y="0"/>
          <a:chExt cx="0" cy="0"/>
        </a:xfrm>
      </p:grpSpPr>
      <p:sp>
        <p:nvSpPr>
          <p:cNvPr id="1049384"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385"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222</a:t>
            </a:fld>
            <a:endParaRPr altLang="en-US" sz="1000" lang="en-US">
              <a:solidFill>
                <a:srgbClr val="000000"/>
              </a:solidFill>
            </a:endParaRPr>
          </a:p>
        </p:txBody>
      </p:sp>
      <p:sp>
        <p:nvSpPr>
          <p:cNvPr id="1049386" name=""/>
          <p:cNvSpPr/>
          <p:nvPr>
            <p:ph type="title" sz="full" idx="0"/>
          </p:nvPr>
        </p:nvSpPr>
        <p:spPr>
          <a:xfrm rot="0">
            <a:off x="574675" y="228600"/>
            <a:ext cx="8001000" cy="1524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sz="3400" lang="en-US"/>
              <a:t>Two common plans for </a:t>
            </a:r>
            <a:r>
              <a:rPr altLang="en-US" b="1" sz="3400" lang="en-US"/>
              <a:t>organizing/composing short messages (letters, memos)</a:t>
            </a:r>
            <a:r>
              <a:rPr altLang="en-US" sz="3400" lang="en-US"/>
              <a:t>:</a:t>
            </a:r>
          </a:p>
        </p:txBody>
      </p:sp>
      <p:sp>
        <p:nvSpPr>
          <p:cNvPr id="1049387" name=""/>
          <p:cNvSpPr/>
          <p:nvPr>
            <p:ph type="body" sz="full" idx="1"/>
          </p:nvPr>
        </p:nvSpPr>
        <p:spPr>
          <a:xfrm rot="0">
            <a:off x="533400" y="2133600"/>
            <a:ext cx="8001000" cy="42672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i="1" lang="en-US"/>
              <a:t>Direct approach (deductive):</a:t>
            </a:r>
          </a:p>
          <a:p>
            <a:pPr eaLnBrk="1" hangingPunct="1" latinLnBrk="1" lvl="0">
              <a:buFontTx/>
              <a:buNone/>
            </a:pPr>
            <a:r>
              <a:rPr altLang="en-US" lang="en-US"/>
              <a:t>	Puts the </a:t>
            </a:r>
            <a:r>
              <a:rPr altLang="en-US" b="1" lang="en-US"/>
              <a:t>main idea first</a:t>
            </a:r>
            <a:r>
              <a:rPr altLang="en-US" lang="en-US"/>
              <a:t>, followed by the evidence. </a:t>
            </a:r>
          </a:p>
          <a:p>
            <a:pPr eaLnBrk="1" hangingPunct="1" latinLnBrk="1" lvl="0"/>
            <a:r>
              <a:rPr altLang="en-US" b="1" i="1" lang="en-US"/>
              <a:t>Indirect approach (inductive):</a:t>
            </a:r>
          </a:p>
          <a:p>
            <a:pPr eaLnBrk="1" hangingPunct="1" latinLnBrk="1" lvl="0">
              <a:buFontTx/>
              <a:buNone/>
            </a:pPr>
            <a:r>
              <a:rPr altLang="en-US" lang="en-US"/>
              <a:t>	Puts the evidence, first, and the </a:t>
            </a:r>
            <a:r>
              <a:rPr altLang="en-US" b="1" lang="en-US"/>
              <a:t>main idea, later</a:t>
            </a:r>
            <a:r>
              <a:rPr altLang="en-US" lang="en-US"/>
              <a: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386"/>
                                        </p:tgtEl>
                                        <p:attrNameLst>
                                          <p:attrName>style.visibility</p:attrName>
                                        </p:attrNameLst>
                                      </p:cBhvr>
                                      <p:to>
                                        <p:strVal val="visible"/>
                                      </p:to>
                                    </p:set>
                                    <p:animEffect transition="in" filter="randombar(horizontal)">
                                      <p:cBhvr>
                                        <p:cTn dur="600" id="7">
                                          <p:stCondLst>
                                            <p:cond delay="0"/>
                                          </p:stCondLst>
                                        </p:cTn>
                                        <p:tgtEl>
                                          <p:spTgt spid="104938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387">
                                            <p:txEl>
                                              <p:charRg st="0" end="29"/>
                                            </p:txEl>
                                          </p:spTgt>
                                        </p:tgtEl>
                                        <p:attrNameLst>
                                          <p:attrName>style.visibility</p:attrName>
                                        </p:attrNameLst>
                                      </p:cBhvr>
                                      <p:to>
                                        <p:strVal val="visible"/>
                                      </p:to>
                                    </p:set>
                                    <p:animEffect transition="in" filter="randombar(horizontal)">
                                      <p:cBhvr>
                                        <p:cTn dur="500" id="12"/>
                                        <p:tgtEl>
                                          <p:spTgt spid="1049387">
                                            <p:txEl>
                                              <p:charRg st="0" end="29"/>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387">
                                            <p:txEl>
                                              <p:charRg st="29" end="83"/>
                                            </p:txEl>
                                          </p:spTgt>
                                        </p:tgtEl>
                                        <p:attrNameLst>
                                          <p:attrName>style.visibility</p:attrName>
                                        </p:attrNameLst>
                                      </p:cBhvr>
                                      <p:to>
                                        <p:strVal val="visible"/>
                                      </p:to>
                                    </p:set>
                                    <p:animEffect transition="in" filter="randombar(horizontal)">
                                      <p:cBhvr>
                                        <p:cTn dur="500" id="17"/>
                                        <p:tgtEl>
                                          <p:spTgt spid="1049387">
                                            <p:txEl>
                                              <p:charRg st="29" end="83"/>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accel="0" autoRev="0" decel="0" fill="hold" grpId="0" id="20" nodeType="clickEffect" presetClass="entr" presetID="14" presetSubtype="10">
                                  <p:stCondLst>
                                    <p:cond delay="0"/>
                                  </p:stCondLst>
                                  <p:childTnLst>
                                    <p:set>
                                      <p:cBhvr>
                                        <p:cTn dur="1" fill="hold" id="21">
                                          <p:stCondLst>
                                            <p:cond delay="0"/>
                                          </p:stCondLst>
                                        </p:cTn>
                                        <p:tgtEl>
                                          <p:spTgt spid="1049387">
                                            <p:txEl>
                                              <p:charRg st="83" end="114"/>
                                            </p:txEl>
                                          </p:spTgt>
                                        </p:tgtEl>
                                        <p:attrNameLst>
                                          <p:attrName>style.visibility</p:attrName>
                                        </p:attrNameLst>
                                      </p:cBhvr>
                                      <p:to>
                                        <p:strVal val="visible"/>
                                      </p:to>
                                    </p:set>
                                    <p:animEffect transition="in" filter="randombar(horizontal)">
                                      <p:cBhvr>
                                        <p:cTn dur="500" id="22"/>
                                        <p:tgtEl>
                                          <p:spTgt spid="1049387">
                                            <p:txEl>
                                              <p:charRg st="83" end="114"/>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accel="0" autoRev="0" decel="0" fill="hold" grpId="0" id="25" nodeType="clickEffect" presetClass="entr" presetID="14" presetSubtype="10">
                                  <p:stCondLst>
                                    <p:cond delay="0"/>
                                  </p:stCondLst>
                                  <p:childTnLst>
                                    <p:set>
                                      <p:cBhvr>
                                        <p:cTn dur="1" fill="hold" id="26">
                                          <p:stCondLst>
                                            <p:cond delay="0"/>
                                          </p:stCondLst>
                                        </p:cTn>
                                        <p:tgtEl>
                                          <p:spTgt spid="1049387">
                                            <p:txEl>
                                              <p:charRg st="114" end="167"/>
                                            </p:txEl>
                                          </p:spTgt>
                                        </p:tgtEl>
                                        <p:attrNameLst>
                                          <p:attrName>style.visibility</p:attrName>
                                        </p:attrNameLst>
                                      </p:cBhvr>
                                      <p:to>
                                        <p:strVal val="visible"/>
                                      </p:to>
                                    </p:set>
                                    <p:animEffect transition="in" filter="randombar(horizontal)">
                                      <p:cBhvr>
                                        <p:cTn dur="500" id="27"/>
                                        <p:tgtEl>
                                          <p:spTgt spid="1049387">
                                            <p:txEl>
                                              <p:charRg st="114" end="16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386" grpId="0" uiExpand="0" build="whole"/>
      <p:bldP spid="1049387" grpId="0" uiExpand="0" build="p" bldLvl="1"/>
    </p:bldLst>
  </p:timing>
</p:sld>
</file>

<file path=ppt/slides/slide223.xml><?xml version="1.0" encoding="utf-8"?>
<p:sld xmlns:a="http://schemas.openxmlformats.org/drawingml/2006/main" xmlns:r="http://schemas.openxmlformats.org/officeDocument/2006/relationships" xmlns:p="http://schemas.openxmlformats.org/presentationml/2006/main" showMasterSp="1">
  <p:cSld>
    <p:spTree>
      <p:nvGrpSpPr>
        <p:cNvPr id="692" name=""/>
        <p:cNvGrpSpPr/>
        <p:nvPr/>
      </p:nvGrpSpPr>
      <p:grpSpPr>
        <a:xfrm rot="0">
          <a:off x="0" y="0"/>
          <a:ext cx="0" cy="0"/>
          <a:chOff x="0" y="0"/>
          <a:chExt cx="0" cy="0"/>
        </a:xfrm>
      </p:grpSpPr>
      <p:sp>
        <p:nvSpPr>
          <p:cNvPr id="1049420"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21"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223</a:t>
            </a:fld>
            <a:endParaRPr altLang="en-US" sz="1000" lang="en-US">
              <a:solidFill>
                <a:srgbClr val="000000"/>
              </a:solidFill>
            </a:endParaRPr>
          </a:p>
        </p:txBody>
      </p:sp>
      <p:sp>
        <p:nvSpPr>
          <p:cNvPr id="1049422" name=""/>
          <p:cNvSpPr/>
          <p:nvPr>
            <p:ph type="ctrTitle" sz="full" idx="4294967295"/>
          </p:nvPr>
        </p:nvSpPr>
        <p:spPr>
          <a:xfrm rot="0">
            <a:off x="685800" y="1370012"/>
            <a:ext cx="6965950" cy="2057400"/>
          </a:xfrm>
          <a:prstGeom prst="rect"/>
          <a:noFill/>
          <a:ln>
            <a:noFill/>
          </a:ln>
        </p:spPr>
        <p:txBody>
          <a:bodyPr anchor="ctr" bIns="45720" lIns="91440" rIns="91440" tIns="45720"/>
          <a:lstStyle>
            <a:lvl1pPr algn="l">
              <a:defRPr sz="4000"/>
            </a:lvl1pPr>
          </a:lstStyle>
          <a:p>
            <a:pPr algn="ctr" eaLnBrk="1" hangingPunct="1" latinLnBrk="1" lvl="0"/>
            <a:r>
              <a:rPr altLang="en-US" i="1" lang="en-US"/>
              <a:t>Q-What is the major base to choose from the two?</a:t>
            </a:r>
          </a:p>
        </p:txBody>
      </p:sp>
      <p:sp>
        <p:nvSpPr>
          <p:cNvPr id="1049423" name=""/>
          <p:cNvSpPr/>
          <p:nvPr>
            <p:ph type="subTitle" sz="full" idx="4294967295"/>
          </p:nvPr>
        </p:nvSpPr>
        <p:spPr>
          <a:xfrm rot="0">
            <a:off x="1727200" y="3886200"/>
            <a:ext cx="5640387" cy="1752600"/>
          </a:xfrm>
          <a:prstGeom prst="rect"/>
          <a:noFill/>
          <a:ln>
            <a:noFill/>
          </a:ln>
        </p:spPr>
        <p:txBody>
          <a:bodyPr anchor="t" bIns="45720" lIns="91440" rIns="91440" tIns="45720"/>
          <a:lstStyle>
            <a:lvl1pPr algn="ctr" marL="0">
              <a:buFontTx/>
              <a:buNone/>
              <a:defRPr sz="3200">
                <a:solidFill>
                  <a:schemeClr val="dk1"/>
                </a:solidFill>
              </a:defRPr>
            </a:lvl1pPr>
            <a:lvl2pPr algn="ctr" marL="457200">
              <a:buFontTx/>
              <a:buNone/>
            </a:lvl2pPr>
            <a:lvl3pPr algn="ctr" marL="914400">
              <a:buFontTx/>
              <a:buNone/>
            </a:lvl3pPr>
            <a:lvl4pPr algn="ctr" marL="1371600">
              <a:buFontTx/>
              <a:buNone/>
            </a:lvl4pPr>
            <a:lvl5pPr algn="ctr" marL="1828800">
              <a:buFontTx/>
              <a:buNone/>
            </a:lvl5pPr>
          </a:lstStyle>
          <a:p>
            <a:pPr eaLnBrk="1" hangingPunct="1" latinLnBrk="1" lvl="0">
              <a:buNone/>
            </a:pPr>
            <a:r>
              <a:rPr altLang="en-US" i="1" lang="en-US"/>
              <a:t>A-Audience’s/Recipient’s reaction (so that make audience analysis first)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22"/>
                                        </p:tgtEl>
                                        <p:attrNameLst>
                                          <p:attrName>style.visibility</p:attrName>
                                        </p:attrNameLst>
                                      </p:cBhvr>
                                      <p:to>
                                        <p:strVal val="visible"/>
                                      </p:to>
                                    </p:set>
                                    <p:animEffect transition="in" filter="randombar(horizontal)">
                                      <p:cBhvr>
                                        <p:cTn dur="1000" id="7">
                                          <p:stCondLst>
                                            <p:cond delay="0"/>
                                          </p:stCondLst>
                                        </p:cTn>
                                        <p:tgtEl>
                                          <p:spTgt spid="104942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14" presetSubtype="10">
                                  <p:stCondLst>
                                    <p:cond delay="0"/>
                                  </p:stCondLst>
                                  <p:childTnLst>
                                    <p:set>
                                      <p:cBhvr>
                                        <p:cTn dur="1" fill="hold" id="11">
                                          <p:stCondLst>
                                            <p:cond delay="0"/>
                                          </p:stCondLst>
                                        </p:cTn>
                                        <p:tgtEl>
                                          <p:spTgt spid="1049423">
                                            <p:txEl>
                                              <p:charRg st="0" end="73"/>
                                            </p:txEl>
                                          </p:spTgt>
                                        </p:tgtEl>
                                        <p:attrNameLst>
                                          <p:attrName>style.visibility</p:attrName>
                                        </p:attrNameLst>
                                      </p:cBhvr>
                                      <p:to>
                                        <p:strVal val="visible"/>
                                      </p:to>
                                    </p:set>
                                    <p:animEffect transition="in" filter="randombar(horizontal)">
                                      <p:cBhvr>
                                        <p:cTn dur="1000" id="12">
                                          <p:stCondLst>
                                            <p:cond delay="0"/>
                                          </p:stCondLst>
                                        </p:cTn>
                                        <p:tgtEl>
                                          <p:spTgt spid="1049423">
                                            <p:txEl>
                                              <p:charRg st="0" end="7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22" grpId="0" uiExpand="0" build="whole"/>
      <p:bldP spid="1049423" grpId="0" uiExpand="0" build="p" bldLvl="1"/>
    </p:bldLst>
  </p:timing>
</p:sld>
</file>

<file path=ppt/slides/slide224.xml><?xml version="1.0" encoding="utf-8"?>
<p:sld xmlns:a="http://schemas.openxmlformats.org/drawingml/2006/main" xmlns:r="http://schemas.openxmlformats.org/officeDocument/2006/relationships" xmlns:p="http://schemas.openxmlformats.org/presentationml/2006/main" showMasterSp="1">
  <p:cSld>
    <p:spTree>
      <p:nvGrpSpPr>
        <p:cNvPr id="695" name=""/>
        <p:cNvGrpSpPr/>
        <p:nvPr/>
      </p:nvGrpSpPr>
      <p:grpSpPr>
        <a:xfrm rot="0">
          <a:off x="0" y="0"/>
          <a:ext cx="0" cy="0"/>
          <a:chOff x="0" y="0"/>
          <a:chExt cx="0" cy="0"/>
        </a:xfrm>
      </p:grpSpPr>
      <p:sp>
        <p:nvSpPr>
          <p:cNvPr id="1049427"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28"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224</a:t>
            </a:fld>
            <a:endParaRPr altLang="en-US" sz="1000" lang="en-US">
              <a:solidFill>
                <a:srgbClr val="000000"/>
              </a:solidFill>
            </a:endParaRPr>
          </a:p>
        </p:txBody>
      </p:sp>
      <p:sp>
        <p:nvSpPr>
          <p:cNvPr id="1049429" name=""/>
          <p:cNvSpPr/>
          <p:nvPr>
            <p:ph type="ctrTitle" sz="full" idx="4294967295"/>
          </p:nvPr>
        </p:nvSpPr>
        <p:spPr>
          <a:xfrm rot="0">
            <a:off x="457200" y="381000"/>
            <a:ext cx="6965950" cy="762000"/>
          </a:xfrm>
          <a:prstGeom prst="rect"/>
          <a:noFill/>
          <a:ln>
            <a:noFill/>
          </a:ln>
        </p:spPr>
        <p:txBody>
          <a:bodyPr anchor="ctr" bIns="45720" lIns="91440" rIns="91440" tIns="45720"/>
          <a:lstStyle>
            <a:lvl1pPr algn="l">
              <a:defRPr sz="4000"/>
            </a:lvl1pPr>
          </a:lstStyle>
          <a:p>
            <a:pPr eaLnBrk="1" hangingPunct="1" latinLnBrk="1" lvl="0"/>
            <a:br/>
            <a:r>
              <a:rPr altLang="en-US" b="1" sz="3600" lang="en-US"/>
              <a:t>Further divided into FOUR:</a:t>
            </a:r>
            <a:br/>
            <a:endParaRPr altLang="en-US" b="1" sz="3600" lang="en-US"/>
          </a:p>
        </p:txBody>
      </p:sp>
      <p:sp>
        <p:nvSpPr>
          <p:cNvPr id="1049430" name=""/>
          <p:cNvSpPr/>
          <p:nvPr>
            <p:ph type="subTitle" sz="full" idx="4294967295"/>
          </p:nvPr>
        </p:nvSpPr>
        <p:spPr>
          <a:xfrm rot="0">
            <a:off x="685800" y="1905000"/>
            <a:ext cx="5640387" cy="3657600"/>
          </a:xfrm>
          <a:prstGeom prst="rect"/>
          <a:noFill/>
          <a:ln>
            <a:noFill/>
          </a:ln>
        </p:spPr>
        <p:txBody>
          <a:bodyPr anchor="t" bIns="45720" lIns="91440" rIns="91440" tIns="45720"/>
          <a:lstStyle>
            <a:lvl1pPr algn="ctr" marL="0">
              <a:buFontTx/>
              <a:buNone/>
              <a:defRPr sz="3200">
                <a:solidFill>
                  <a:schemeClr val="dk1"/>
                </a:solidFill>
              </a:defRPr>
            </a:lvl1pPr>
            <a:lvl2pPr algn="ctr" marL="457200">
              <a:buFontTx/>
              <a:buNone/>
            </a:lvl2pPr>
            <a:lvl3pPr algn="ctr" marL="914400">
              <a:buFontTx/>
              <a:buNone/>
            </a:lvl3pPr>
            <a:lvl4pPr algn="ctr" marL="1371600">
              <a:buFontTx/>
              <a:buNone/>
            </a:lvl4pPr>
            <a:lvl5pPr algn="ctr" marL="1828800">
              <a:buFontTx/>
              <a:buNone/>
            </a:lvl5pPr>
          </a:lstStyle>
          <a:p>
            <a:pPr algn="l" eaLnBrk="1" hangingPunct="1" indent="-660400" latinLnBrk="1" lvl="0" marL="660400">
              <a:buFontTx/>
              <a:buAutoNum type="romanLcPeriod" startAt="1"/>
            </a:pPr>
            <a:r>
              <a:rPr altLang="en-US" b="1" sz="2800" lang="en-US"/>
              <a:t>Direct requests/inquiries</a:t>
            </a:r>
          </a:p>
          <a:p>
            <a:pPr algn="l" eaLnBrk="1" hangingPunct="1" indent="-660400" latinLnBrk="1" lvl="0" marL="660400">
              <a:buFontTx/>
              <a:buAutoNum type="romanLcPeriod" startAt="1"/>
            </a:pPr>
            <a:r>
              <a:rPr altLang="en-US" b="1" sz="2800" lang="en-US"/>
              <a:t>Positive replies, good-news and goodwill messages (Favorable letters)</a:t>
            </a:r>
          </a:p>
          <a:p>
            <a:pPr algn="l" eaLnBrk="1" hangingPunct="1" indent="-660400" latinLnBrk="1" lvl="0" marL="660400">
              <a:buFontTx/>
              <a:buAutoNum type="romanLcPeriod" startAt="1"/>
            </a:pPr>
            <a:r>
              <a:rPr altLang="en-US" b="1" sz="2800" lang="en-US"/>
              <a:t>Bad—news messages</a:t>
            </a:r>
          </a:p>
          <a:p>
            <a:pPr algn="l" eaLnBrk="1" hangingPunct="1" indent="-660400" latinLnBrk="1" lvl="0" marL="660400">
              <a:buFontTx/>
              <a:buAutoNum type="romanLcPeriod" startAt="1"/>
            </a:pPr>
            <a:r>
              <a:rPr altLang="en-US" b="1" sz="2800" lang="en-US"/>
              <a:t>Persuasive (request) messages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29"/>
                                        </p:tgtEl>
                                        <p:attrNameLst>
                                          <p:attrName>style.visibility</p:attrName>
                                        </p:attrNameLst>
                                      </p:cBhvr>
                                      <p:to>
                                        <p:strVal val="visible"/>
                                      </p:to>
                                    </p:set>
                                    <p:animEffect transition="in" filter="randombar(horizontal)">
                                      <p:cBhvr>
                                        <p:cTn dur="600" id="7">
                                          <p:stCondLst>
                                            <p:cond delay="0"/>
                                          </p:stCondLst>
                                        </p:cTn>
                                        <p:tgtEl>
                                          <p:spTgt spid="1049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29" grpId="0" uiExpand="0" build="whole"/>
    </p:bldLst>
  </p:timing>
</p:sld>
</file>

<file path=ppt/slides/slide225.xml><?xml version="1.0" encoding="utf-8"?>
<p:sld xmlns:a="http://schemas.openxmlformats.org/drawingml/2006/main" xmlns:r="http://schemas.openxmlformats.org/officeDocument/2006/relationships" xmlns:p="http://schemas.openxmlformats.org/presentationml/2006/main" showMasterSp="1">
  <p:cSld>
    <p:spTree>
      <p:nvGrpSpPr>
        <p:cNvPr id="698" name=""/>
        <p:cNvGrpSpPr/>
        <p:nvPr/>
      </p:nvGrpSpPr>
      <p:grpSpPr>
        <a:xfrm rot="0">
          <a:off x="0" y="0"/>
          <a:ext cx="0" cy="0"/>
          <a:chOff x="0" y="0"/>
          <a:chExt cx="0" cy="0"/>
        </a:xfrm>
      </p:grpSpPr>
      <p:sp>
        <p:nvSpPr>
          <p:cNvPr id="1049434"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35"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225</a:t>
            </a:fld>
            <a:endParaRPr altLang="en-US" sz="1000" lang="en-US">
              <a:solidFill>
                <a:srgbClr val="000000"/>
              </a:solidFill>
            </a:endParaRPr>
          </a:p>
        </p:txBody>
      </p:sp>
      <p:sp>
        <p:nvSpPr>
          <p:cNvPr id="1049436"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(i) Direct requests/inquiries:</a:t>
            </a:r>
            <a:br/>
            <a:endParaRPr altLang="en-US" sz="3000" lang="en-US"/>
          </a:p>
        </p:txBody>
      </p:sp>
      <p:sp>
        <p:nvSpPr>
          <p:cNvPr id="1049437"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sz="3400" lang="en-US"/>
              <a:t>Audience—will be </a:t>
            </a:r>
            <a:r>
              <a:rPr altLang="en-US" sz="3400" i="1" lang="en-US"/>
              <a:t>interested</a:t>
            </a:r>
            <a:r>
              <a:rPr altLang="en-US" sz="3400" lang="en-US"/>
              <a:t> in complying or </a:t>
            </a:r>
            <a:r>
              <a:rPr altLang="en-US" sz="3400" i="1" lang="en-US"/>
              <a:t>eager to respond</a:t>
            </a:r>
            <a:r>
              <a:rPr altLang="en-US" sz="3400" lang="en-US"/>
              <a:t>.</a:t>
            </a:r>
          </a:p>
          <a:p>
            <a:pPr eaLnBrk="1" hangingPunct="1" latinLnBrk="1" lvl="0"/>
            <a:r>
              <a:rPr altLang="en-US" b="1" sz="3400" lang="en-US"/>
              <a:t>Use direct/deductive plan</a:t>
            </a:r>
          </a:p>
          <a:p>
            <a:pPr eaLnBrk="1" hangingPunct="1" latinLnBrk="1" lvl="0"/>
            <a:endParaRPr altLang="en-US" b="1" lang="en-US"/>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36"/>
                                        </p:tgtEl>
                                        <p:attrNameLst>
                                          <p:attrName>style.visibility</p:attrName>
                                        </p:attrNameLst>
                                      </p:cBhvr>
                                      <p:to>
                                        <p:strVal val="visible"/>
                                      </p:to>
                                    </p:set>
                                    <p:animEffect transition="in" filter="randombar(horizontal)">
                                      <p:cBhvr>
                                        <p:cTn dur="600" id="7">
                                          <p:stCondLst>
                                            <p:cond delay="0"/>
                                          </p:stCondLst>
                                        </p:cTn>
                                        <p:tgtEl>
                                          <p:spTgt spid="104943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37">
                                            <p:txEl>
                                              <p:charRg st="0" end="62"/>
                                            </p:txEl>
                                          </p:spTgt>
                                        </p:tgtEl>
                                        <p:attrNameLst>
                                          <p:attrName>style.visibility</p:attrName>
                                        </p:attrNameLst>
                                      </p:cBhvr>
                                      <p:to>
                                        <p:strVal val="visible"/>
                                      </p:to>
                                    </p:set>
                                    <p:animEffect transition="in" filter="randombar(horizontal)">
                                      <p:cBhvr>
                                        <p:cTn dur="500" id="12"/>
                                        <p:tgtEl>
                                          <p:spTgt spid="1049437">
                                            <p:txEl>
                                              <p:charRg st="0" end="62"/>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437">
                                            <p:txEl>
                                              <p:charRg st="62" end="88"/>
                                            </p:txEl>
                                          </p:spTgt>
                                        </p:tgtEl>
                                        <p:attrNameLst>
                                          <p:attrName>style.visibility</p:attrName>
                                        </p:attrNameLst>
                                      </p:cBhvr>
                                      <p:to>
                                        <p:strVal val="visible"/>
                                      </p:to>
                                    </p:set>
                                    <p:animEffect transition="in" filter="randombar(horizontal)">
                                      <p:cBhvr>
                                        <p:cTn dur="500" id="17"/>
                                        <p:tgtEl>
                                          <p:spTgt spid="1049437">
                                            <p:txEl>
                                              <p:charRg st="62" end="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36" grpId="0" uiExpand="0" build="whole"/>
      <p:bldP spid="1049437" grpId="0" uiExpand="0" build="p" bldLvl="1"/>
    </p:bldLst>
  </p:timing>
</p:sld>
</file>

<file path=ppt/slides/slide226.xml><?xml version="1.0" encoding="utf-8"?>
<p:sld xmlns:a="http://schemas.openxmlformats.org/drawingml/2006/main" xmlns:r="http://schemas.openxmlformats.org/officeDocument/2006/relationships" xmlns:p="http://schemas.openxmlformats.org/presentationml/2006/main" showMasterSp="1">
  <p:cSld>
    <p:spTree>
      <p:nvGrpSpPr>
        <p:cNvPr id="701" name=""/>
        <p:cNvGrpSpPr/>
        <p:nvPr/>
      </p:nvGrpSpPr>
      <p:grpSpPr>
        <a:xfrm rot="0">
          <a:off x="0" y="0"/>
          <a:ext cx="0" cy="0"/>
          <a:chOff x="0" y="0"/>
          <a:chExt cx="0" cy="0"/>
        </a:xfrm>
      </p:grpSpPr>
      <p:sp>
        <p:nvSpPr>
          <p:cNvPr id="1049441"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42"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226</a:t>
            </a:fld>
            <a:endParaRPr altLang="en-US" sz="1000" lang="en-US">
              <a:solidFill>
                <a:srgbClr val="000000"/>
              </a:solidFill>
            </a:endParaRPr>
          </a:p>
        </p:txBody>
      </p:sp>
      <p:sp>
        <p:nvSpPr>
          <p:cNvPr id="1049443"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Direct requests/inquiries…</a:t>
            </a:r>
          </a:p>
        </p:txBody>
      </p:sp>
      <p:sp>
        <p:nvSpPr>
          <p:cNvPr id="1049444"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b="1" sz="2400" lang="en-US"/>
              <a:t>Main Idea:</a:t>
            </a:r>
          </a:p>
          <a:p>
            <a:pPr eaLnBrk="1" hangingPunct="1" latinLnBrk="1" lvl="0">
              <a:lnSpc>
                <a:spcPct val="90000"/>
              </a:lnSpc>
              <a:buFontTx/>
              <a:buNone/>
            </a:pPr>
            <a:r>
              <a:rPr altLang="en-US" b="1" sz="2400" lang="en-US"/>
              <a:t>		- Request (main statement or question)</a:t>
            </a:r>
          </a:p>
          <a:p>
            <a:pPr eaLnBrk="1" hangingPunct="1" latinLnBrk="1" lvl="0">
              <a:lnSpc>
                <a:spcPct val="90000"/>
              </a:lnSpc>
              <a:buFontTx/>
              <a:buNone/>
            </a:pPr>
            <a:r>
              <a:rPr altLang="en-US" b="1" sz="2400" lang="en-US"/>
              <a:t>		- State reasons, if desirable</a:t>
            </a:r>
          </a:p>
          <a:p>
            <a:pPr eaLnBrk="1" hangingPunct="1" latinLnBrk="1" lvl="0">
              <a:lnSpc>
                <a:spcPct val="90000"/>
              </a:lnSpc>
            </a:pPr>
            <a:r>
              <a:rPr altLang="en-US" b="1" sz="2400" lang="en-US"/>
              <a:t>Explanations:</a:t>
            </a:r>
          </a:p>
          <a:p>
            <a:pPr eaLnBrk="1" hangingPunct="1" latinLnBrk="1" lvl="0">
              <a:lnSpc>
                <a:spcPct val="90000"/>
              </a:lnSpc>
              <a:buFontTx/>
              <a:buNone/>
            </a:pPr>
            <a:r>
              <a:rPr altLang="en-US" b="1" sz="2400" lang="en-US"/>
              <a:t>		- All necessary and desirable details</a:t>
            </a:r>
          </a:p>
          <a:p>
            <a:pPr eaLnBrk="1" hangingPunct="1" latinLnBrk="1" lvl="0">
              <a:lnSpc>
                <a:spcPct val="90000"/>
              </a:lnSpc>
              <a:buFontTx/>
              <a:buNone/>
            </a:pPr>
            <a:r>
              <a:rPr altLang="en-US" b="1" sz="2400" lang="en-US"/>
              <a:t>		- Numbered questions (items to be 		  enumerated)</a:t>
            </a:r>
          </a:p>
          <a:p>
            <a:pPr eaLnBrk="1" hangingPunct="1" latinLnBrk="1" lvl="0">
              <a:lnSpc>
                <a:spcPct val="90000"/>
              </a:lnSpc>
            </a:pPr>
            <a:r>
              <a:rPr altLang="en-US" b="1" sz="2400" lang="en-US"/>
              <a:t>Courteous close, with motivation to action:</a:t>
            </a:r>
          </a:p>
          <a:p>
            <a:pPr eaLnBrk="1" hangingPunct="1" latinLnBrk="1" lvl="0">
              <a:lnSpc>
                <a:spcPct val="90000"/>
              </a:lnSpc>
              <a:buFontTx/>
              <a:buNone/>
            </a:pPr>
            <a:r>
              <a:rPr altLang="en-US" b="1" sz="2400" lang="en-US"/>
              <a:t>		- Clear statement of action desired</a:t>
            </a:r>
          </a:p>
          <a:p>
            <a:pPr eaLnBrk="1" hangingPunct="1" latinLnBrk="1" lvl="0">
              <a:lnSpc>
                <a:spcPct val="90000"/>
              </a:lnSpc>
              <a:buFontTx/>
              <a:buNone/>
            </a:pPr>
            <a:r>
              <a:rPr altLang="en-US" b="1" sz="2400" lang="en-US"/>
              <a:t>		- Dated action</a:t>
            </a:r>
          </a:p>
          <a:p>
            <a:pPr eaLnBrk="1" hangingPunct="1" latinLnBrk="1" lvl="0">
              <a:lnSpc>
                <a:spcPct val="90000"/>
              </a:lnSpc>
              <a:buFontTx/>
              <a:buNone/>
            </a:pPr>
            <a:r>
              <a:rPr altLang="en-US" b="1" sz="2400" lang="en-US"/>
              <a:t>		- Appreciation and courteous close</a:t>
            </a:r>
          </a:p>
          <a:p>
            <a:pPr eaLnBrk="1" hangingPunct="1" latinLnBrk="1" lvl="0">
              <a:lnSpc>
                <a:spcPct val="90000"/>
              </a:lnSpc>
            </a:pPr>
            <a:endParaRPr altLang="en-US" sz="2600" lang="en-US"/>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Ph="1" nodeType="withEffect" presetClass="entr" presetID="14" presetSubtype="10">
                                  <p:stCondLst>
                                    <p:cond delay="0"/>
                                  </p:stCondLst>
                                  <p:endCondLst>
                                    <p:cond evt="begin" delay="0">
                                      <p:tn val="5"/>
                                    </p:cond>
                                  </p:endCondLst>
                                  <p:childTnLst>
                                    <p:set>
                                      <p:cBhvr>
                                        <p:cTn dur="1" fill="hold" id="6">
                                          <p:stCondLst>
                                            <p:cond delay="0"/>
                                          </p:stCondLst>
                                        </p:cTn>
                                        <p:tgtEl>
                                          <p:spTgt spid="1049443"/>
                                        </p:tgtEl>
                                        <p:attrNameLst>
                                          <p:attrName>style.visibility</p:attrName>
                                        </p:attrNameLst>
                                      </p:cBhvr>
                                      <p:to>
                                        <p:strVal val="visible"/>
                                      </p:to>
                                    </p:set>
                                    <p:animEffect transition="in" filter="randombar(horizontal)">
                                      <p:cBhvr>
                                        <p:cTn dur="600" id="7">
                                          <p:stCondLst>
                                            <p:cond delay="0"/>
                                          </p:stCondLst>
                                        </p:cTn>
                                        <p:tgtEl>
                                          <p:spTgt spid="1049443"/>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44">
                                            <p:txEl>
                                              <p:charRg st="0" end="11"/>
                                            </p:txEl>
                                          </p:spTgt>
                                        </p:tgtEl>
                                        <p:attrNameLst>
                                          <p:attrName>style.visibility</p:attrName>
                                        </p:attrNameLst>
                                      </p:cBhvr>
                                      <p:to>
                                        <p:strVal val="visible"/>
                                      </p:to>
                                    </p:set>
                                    <p:animEffect transition="in" filter="randombar(horizontal)">
                                      <p:cBhvr>
                                        <p:cTn dur="500" id="12"/>
                                        <p:tgtEl>
                                          <p:spTgt spid="1049444">
                                            <p:txEl>
                                              <p:charRg st="0" end="1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444">
                                            <p:txEl>
                                              <p:charRg st="11" end="52"/>
                                            </p:txEl>
                                          </p:spTgt>
                                        </p:tgtEl>
                                        <p:attrNameLst>
                                          <p:attrName>style.visibility</p:attrName>
                                        </p:attrNameLst>
                                      </p:cBhvr>
                                      <p:to>
                                        <p:strVal val="visible"/>
                                      </p:to>
                                    </p:set>
                                    <p:animEffect transition="in" filter="randombar(horizontal)">
                                      <p:cBhvr>
                                        <p:cTn dur="500" id="17"/>
                                        <p:tgtEl>
                                          <p:spTgt spid="1049444">
                                            <p:txEl>
                                              <p:charRg st="11" end="52"/>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accel="0" autoRev="0" decel="0" fill="hold" grpId="0" id="20" nodeType="clickEffect" presetClass="entr" presetID="14" presetSubtype="10">
                                  <p:stCondLst>
                                    <p:cond delay="0"/>
                                  </p:stCondLst>
                                  <p:childTnLst>
                                    <p:set>
                                      <p:cBhvr>
                                        <p:cTn dur="1" fill="hold" id="21">
                                          <p:stCondLst>
                                            <p:cond delay="0"/>
                                          </p:stCondLst>
                                        </p:cTn>
                                        <p:tgtEl>
                                          <p:spTgt spid="1049444">
                                            <p:txEl>
                                              <p:charRg st="52" end="84"/>
                                            </p:txEl>
                                          </p:spTgt>
                                        </p:tgtEl>
                                        <p:attrNameLst>
                                          <p:attrName>style.visibility</p:attrName>
                                        </p:attrNameLst>
                                      </p:cBhvr>
                                      <p:to>
                                        <p:strVal val="visible"/>
                                      </p:to>
                                    </p:set>
                                    <p:animEffect transition="in" filter="randombar(horizontal)">
                                      <p:cBhvr>
                                        <p:cTn dur="500" id="22"/>
                                        <p:tgtEl>
                                          <p:spTgt spid="1049444">
                                            <p:txEl>
                                              <p:charRg st="52" end="84"/>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accel="0" autoRev="0" decel="0" fill="hold" grpId="0" id="25" nodeType="clickEffect" presetClass="entr" presetID="14" presetSubtype="10">
                                  <p:stCondLst>
                                    <p:cond delay="0"/>
                                  </p:stCondLst>
                                  <p:childTnLst>
                                    <p:set>
                                      <p:cBhvr>
                                        <p:cTn dur="1" fill="hold" id="26">
                                          <p:stCondLst>
                                            <p:cond delay="0"/>
                                          </p:stCondLst>
                                        </p:cTn>
                                        <p:tgtEl>
                                          <p:spTgt spid="1049444">
                                            <p:txEl>
                                              <p:charRg st="84" end="98"/>
                                            </p:txEl>
                                          </p:spTgt>
                                        </p:tgtEl>
                                        <p:attrNameLst>
                                          <p:attrName>style.visibility</p:attrName>
                                        </p:attrNameLst>
                                      </p:cBhvr>
                                      <p:to>
                                        <p:strVal val="visible"/>
                                      </p:to>
                                    </p:set>
                                    <p:animEffect transition="in" filter="randombar(horizontal)">
                                      <p:cBhvr>
                                        <p:cTn dur="500" id="27"/>
                                        <p:tgtEl>
                                          <p:spTgt spid="1049444">
                                            <p:txEl>
                                              <p:charRg st="84" end="98"/>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accel="0" autoRev="0" decel="0" fill="hold" grpId="0" id="30" nodeType="clickEffect" presetClass="entr" presetID="14" presetSubtype="10">
                                  <p:stCondLst>
                                    <p:cond delay="0"/>
                                  </p:stCondLst>
                                  <p:childTnLst>
                                    <p:set>
                                      <p:cBhvr>
                                        <p:cTn dur="1" fill="hold" id="31">
                                          <p:stCondLst>
                                            <p:cond delay="0"/>
                                          </p:stCondLst>
                                        </p:cTn>
                                        <p:tgtEl>
                                          <p:spTgt spid="1049444">
                                            <p:txEl>
                                              <p:charRg st="98" end="138"/>
                                            </p:txEl>
                                          </p:spTgt>
                                        </p:tgtEl>
                                        <p:attrNameLst>
                                          <p:attrName>style.visibility</p:attrName>
                                        </p:attrNameLst>
                                      </p:cBhvr>
                                      <p:to>
                                        <p:strVal val="visible"/>
                                      </p:to>
                                    </p:set>
                                    <p:animEffect transition="in" filter="randombar(horizontal)">
                                      <p:cBhvr>
                                        <p:cTn dur="500" id="32"/>
                                        <p:tgtEl>
                                          <p:spTgt spid="1049444">
                                            <p:txEl>
                                              <p:charRg st="98" end="138"/>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accel="0" autoRev="0" decel="0" fill="hold" grpId="0" id="35" nodeType="clickEffect" presetClass="entr" presetID="14" presetSubtype="10">
                                  <p:stCondLst>
                                    <p:cond delay="0"/>
                                  </p:stCondLst>
                                  <p:childTnLst>
                                    <p:set>
                                      <p:cBhvr>
                                        <p:cTn dur="1" fill="hold" id="36">
                                          <p:stCondLst>
                                            <p:cond delay="0"/>
                                          </p:stCondLst>
                                        </p:cTn>
                                        <p:tgtEl>
                                          <p:spTgt spid="1049444">
                                            <p:txEl>
                                              <p:charRg st="138" end="190"/>
                                            </p:txEl>
                                          </p:spTgt>
                                        </p:tgtEl>
                                        <p:attrNameLst>
                                          <p:attrName>style.visibility</p:attrName>
                                        </p:attrNameLst>
                                      </p:cBhvr>
                                      <p:to>
                                        <p:strVal val="visible"/>
                                      </p:to>
                                    </p:set>
                                    <p:animEffect transition="in" filter="randombar(horizontal)">
                                      <p:cBhvr>
                                        <p:cTn dur="500" id="37"/>
                                        <p:tgtEl>
                                          <p:spTgt spid="1049444">
                                            <p:txEl>
                                              <p:charRg st="138" end="190"/>
                                            </p:txEl>
                                          </p:spTgt>
                                        </p:tgtEl>
                                      </p:cBhvr>
                                    </p:animEffect>
                                  </p:childTnLst>
                                </p:cTn>
                              </p:par>
                            </p:childTnLst>
                          </p:cTn>
                        </p:par>
                      </p:childTnLst>
                    </p:cTn>
                  </p:par>
                  <p:par>
                    <p:cTn fill="hold" id="38" nodeType="clickPar">
                      <p:stCondLst>
                        <p:cond delay="indefinite"/>
                      </p:stCondLst>
                      <p:childTnLst>
                        <p:par>
                          <p:cTn fill="hold" id="39" nodeType="withGroup">
                            <p:stCondLst>
                              <p:cond delay="0"/>
                            </p:stCondLst>
                            <p:childTnLst>
                              <p:par>
                                <p:cTn accel="0" autoRev="0" decel="0" fill="hold" grpId="0" id="40" nodeType="clickEffect" presetClass="entr" presetID="14" presetSubtype="10">
                                  <p:stCondLst>
                                    <p:cond delay="0"/>
                                  </p:stCondLst>
                                  <p:childTnLst>
                                    <p:set>
                                      <p:cBhvr>
                                        <p:cTn dur="1" fill="hold" id="41">
                                          <p:stCondLst>
                                            <p:cond delay="0"/>
                                          </p:stCondLst>
                                        </p:cTn>
                                        <p:tgtEl>
                                          <p:spTgt spid="1049444">
                                            <p:txEl>
                                              <p:charRg st="190" end="234"/>
                                            </p:txEl>
                                          </p:spTgt>
                                        </p:tgtEl>
                                        <p:attrNameLst>
                                          <p:attrName>style.visibility</p:attrName>
                                        </p:attrNameLst>
                                      </p:cBhvr>
                                      <p:to>
                                        <p:strVal val="visible"/>
                                      </p:to>
                                    </p:set>
                                    <p:animEffect transition="in" filter="randombar(horizontal)">
                                      <p:cBhvr>
                                        <p:cTn dur="500" id="42"/>
                                        <p:tgtEl>
                                          <p:spTgt spid="1049444">
                                            <p:txEl>
                                              <p:charRg st="190" end="234"/>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accel="0" autoRev="0" decel="0" fill="hold" grpId="0" id="45" nodeType="clickEffect" presetClass="entr" presetID="14" presetSubtype="10">
                                  <p:stCondLst>
                                    <p:cond delay="0"/>
                                  </p:stCondLst>
                                  <p:childTnLst>
                                    <p:set>
                                      <p:cBhvr>
                                        <p:cTn dur="1" fill="hold" id="46">
                                          <p:stCondLst>
                                            <p:cond delay="0"/>
                                          </p:stCondLst>
                                        </p:cTn>
                                        <p:tgtEl>
                                          <p:spTgt spid="1049444">
                                            <p:txEl>
                                              <p:charRg st="234" end="272"/>
                                            </p:txEl>
                                          </p:spTgt>
                                        </p:tgtEl>
                                        <p:attrNameLst>
                                          <p:attrName>style.visibility</p:attrName>
                                        </p:attrNameLst>
                                      </p:cBhvr>
                                      <p:to>
                                        <p:strVal val="visible"/>
                                      </p:to>
                                    </p:set>
                                    <p:animEffect transition="in" filter="randombar(horizontal)">
                                      <p:cBhvr>
                                        <p:cTn dur="500" id="47"/>
                                        <p:tgtEl>
                                          <p:spTgt spid="1049444">
                                            <p:txEl>
                                              <p:charRg st="234" end="272"/>
                                            </p:txEl>
                                          </p:spTgt>
                                        </p:tgtEl>
                                      </p:cBhvr>
                                    </p:animEffect>
                                  </p:childTnLst>
                                </p:cTn>
                              </p:par>
                            </p:childTnLst>
                          </p:cTn>
                        </p:par>
                      </p:childTnLst>
                    </p:cTn>
                  </p:par>
                  <p:par>
                    <p:cTn fill="hold" id="48" nodeType="clickPar">
                      <p:stCondLst>
                        <p:cond delay="indefinite"/>
                      </p:stCondLst>
                      <p:childTnLst>
                        <p:par>
                          <p:cTn fill="hold" id="49" nodeType="withGroup">
                            <p:stCondLst>
                              <p:cond delay="0"/>
                            </p:stCondLst>
                            <p:childTnLst>
                              <p:par>
                                <p:cTn accel="0" autoRev="0" decel="0" fill="hold" grpId="0" id="50" nodeType="clickEffect" presetClass="entr" presetID="14" presetSubtype="10">
                                  <p:stCondLst>
                                    <p:cond delay="0"/>
                                  </p:stCondLst>
                                  <p:childTnLst>
                                    <p:set>
                                      <p:cBhvr>
                                        <p:cTn dur="1" fill="hold" id="51">
                                          <p:stCondLst>
                                            <p:cond delay="0"/>
                                          </p:stCondLst>
                                        </p:cTn>
                                        <p:tgtEl>
                                          <p:spTgt spid="1049444">
                                            <p:txEl>
                                              <p:charRg st="272" end="289"/>
                                            </p:txEl>
                                          </p:spTgt>
                                        </p:tgtEl>
                                        <p:attrNameLst>
                                          <p:attrName>style.visibility</p:attrName>
                                        </p:attrNameLst>
                                      </p:cBhvr>
                                      <p:to>
                                        <p:strVal val="visible"/>
                                      </p:to>
                                    </p:set>
                                    <p:animEffect transition="in" filter="randombar(horizontal)">
                                      <p:cBhvr>
                                        <p:cTn dur="500" id="52"/>
                                        <p:tgtEl>
                                          <p:spTgt spid="1049444">
                                            <p:txEl>
                                              <p:charRg st="272" end="289"/>
                                            </p:txEl>
                                          </p:spTgt>
                                        </p:tgtEl>
                                      </p:cBhvr>
                                    </p:animEffect>
                                  </p:childTnLst>
                                </p:cTn>
                              </p:par>
                            </p:childTnLst>
                          </p:cTn>
                        </p:par>
                      </p:childTnLst>
                    </p:cTn>
                  </p:par>
                  <p:par>
                    <p:cTn fill="hold" id="53" nodeType="clickPar">
                      <p:stCondLst>
                        <p:cond delay="indefinite"/>
                      </p:stCondLst>
                      <p:childTnLst>
                        <p:par>
                          <p:cTn fill="hold" id="54" nodeType="withGroup">
                            <p:stCondLst>
                              <p:cond delay="0"/>
                            </p:stCondLst>
                            <p:childTnLst>
                              <p:par>
                                <p:cTn accel="0" autoRev="0" decel="0" fill="hold" grpId="0" id="55" nodeType="clickEffect" presetClass="entr" presetID="14" presetSubtype="10">
                                  <p:stCondLst>
                                    <p:cond delay="0"/>
                                  </p:stCondLst>
                                  <p:childTnLst>
                                    <p:set>
                                      <p:cBhvr>
                                        <p:cTn dur="1" fill="hold" id="56">
                                          <p:stCondLst>
                                            <p:cond delay="0"/>
                                          </p:stCondLst>
                                        </p:cTn>
                                        <p:tgtEl>
                                          <p:spTgt spid="1049444">
                                            <p:txEl>
                                              <p:charRg st="289" end="326"/>
                                            </p:txEl>
                                          </p:spTgt>
                                        </p:tgtEl>
                                        <p:attrNameLst>
                                          <p:attrName>style.visibility</p:attrName>
                                        </p:attrNameLst>
                                      </p:cBhvr>
                                      <p:to>
                                        <p:strVal val="visible"/>
                                      </p:to>
                                    </p:set>
                                    <p:animEffect transition="in" filter="randombar(horizontal)">
                                      <p:cBhvr>
                                        <p:cTn dur="500" id="57"/>
                                        <p:tgtEl>
                                          <p:spTgt spid="1049444">
                                            <p:txEl>
                                              <p:charRg st="289" end="3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43" grpId="0" uiExpand="0" build="whole"/>
      <p:bldP spid="1049444" grpId="0" uiExpand="0" build="p" bldLvl="1"/>
    </p:bldLst>
  </p:timing>
</p:sld>
</file>

<file path=ppt/slides/slide227.xml><?xml version="1.0" encoding="utf-8"?>
<p:sld xmlns:a="http://schemas.openxmlformats.org/drawingml/2006/main" xmlns:r="http://schemas.openxmlformats.org/officeDocument/2006/relationships" xmlns:p="http://schemas.openxmlformats.org/presentationml/2006/main" showMasterSp="1">
  <p:cSld>
    <p:spTree>
      <p:nvGrpSpPr>
        <p:cNvPr id="704" name=""/>
        <p:cNvGrpSpPr/>
        <p:nvPr/>
      </p:nvGrpSpPr>
      <p:grpSpPr>
        <a:xfrm rot="0">
          <a:off x="0" y="0"/>
          <a:ext cx="0" cy="0"/>
          <a:chOff x="0" y="0"/>
          <a:chExt cx="0" cy="0"/>
        </a:xfrm>
      </p:grpSpPr>
      <p:sp>
        <p:nvSpPr>
          <p:cNvPr id="1049448"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49"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227</a:t>
            </a:fld>
            <a:endParaRPr altLang="en-US" sz="1000" lang="en-US">
              <a:solidFill>
                <a:srgbClr val="000000"/>
              </a:solidFill>
            </a:endParaRPr>
          </a:p>
        </p:txBody>
      </p:sp>
      <p:sp>
        <p:nvSpPr>
          <p:cNvPr id="1049450"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Direct requests/inquiries</a:t>
            </a:r>
            <a:r>
              <a:rPr altLang="en-US" b="1" sz="3400" lang="en-US"/>
              <a:t> …</a:t>
            </a:r>
          </a:p>
        </p:txBody>
      </p:sp>
      <p:sp>
        <p:nvSpPr>
          <p:cNvPr id="1049451"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lang="en-US"/>
              <a:t>Letters eg: </a:t>
            </a:r>
          </a:p>
          <a:p>
            <a:pPr eaLnBrk="1" hangingPunct="1" latinLnBrk="1" lvl="0">
              <a:buFontTx/>
              <a:buNone/>
            </a:pPr>
            <a:r>
              <a:rPr altLang="en-US" lang="en-US"/>
              <a:t>	Inquiring about products, placing an order (routine requests), requesting information from branch organizations, </a:t>
            </a:r>
            <a:r>
              <a:rPr altLang="en-US" b="1" lang="en-US"/>
              <a:t>what else?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50"/>
                                        </p:tgtEl>
                                        <p:attrNameLst>
                                          <p:attrName>style.visibility</p:attrName>
                                        </p:attrNameLst>
                                      </p:cBhvr>
                                      <p:to>
                                        <p:strVal val="visible"/>
                                      </p:to>
                                    </p:set>
                                    <p:animEffect transition="in" filter="randombar(horizontal)">
                                      <p:cBhvr>
                                        <p:cTn dur="600" id="7">
                                          <p:stCondLst>
                                            <p:cond delay="0"/>
                                          </p:stCondLst>
                                        </p:cTn>
                                        <p:tgtEl>
                                          <p:spTgt spid="1049450"/>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51">
                                            <p:txEl>
                                              <p:charRg st="0" end="13"/>
                                            </p:txEl>
                                          </p:spTgt>
                                        </p:tgtEl>
                                        <p:attrNameLst>
                                          <p:attrName>style.visibility</p:attrName>
                                        </p:attrNameLst>
                                      </p:cBhvr>
                                      <p:to>
                                        <p:strVal val="visible"/>
                                      </p:to>
                                    </p:set>
                                    <p:animEffect transition="in" filter="randombar(horizontal)">
                                      <p:cBhvr>
                                        <p:cTn dur="500" id="12"/>
                                        <p:tgtEl>
                                          <p:spTgt spid="1049451">
                                            <p:txEl>
                                              <p:charRg st="0" end="1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451">
                                            <p:txEl>
                                              <p:charRg st="13" end="138"/>
                                            </p:txEl>
                                          </p:spTgt>
                                        </p:tgtEl>
                                        <p:attrNameLst>
                                          <p:attrName>style.visibility</p:attrName>
                                        </p:attrNameLst>
                                      </p:cBhvr>
                                      <p:to>
                                        <p:strVal val="visible"/>
                                      </p:to>
                                    </p:set>
                                    <p:animEffect transition="in" filter="randombar(horizontal)">
                                      <p:cBhvr>
                                        <p:cTn dur="500" id="17"/>
                                        <p:tgtEl>
                                          <p:spTgt spid="1049451">
                                            <p:txEl>
                                              <p:charRg st="13" end="1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50" grpId="0" uiExpand="0" build="whole"/>
      <p:bldP spid="1049451" grpId="0" uiExpand="0" build="p" bldLvl="1"/>
    </p:bldLst>
  </p:timing>
</p:sld>
</file>

<file path=ppt/slides/slide228.xml><?xml version="1.0" encoding="utf-8"?>
<p:sld xmlns:a="http://schemas.openxmlformats.org/drawingml/2006/main" xmlns:r="http://schemas.openxmlformats.org/officeDocument/2006/relationships" xmlns:p="http://schemas.openxmlformats.org/presentationml/2006/main" showMasterSp="1">
  <p:cSld>
    <p:spTree>
      <p:nvGrpSpPr>
        <p:cNvPr id="707" name=""/>
        <p:cNvGrpSpPr/>
        <p:nvPr/>
      </p:nvGrpSpPr>
      <p:grpSpPr>
        <a:xfrm rot="0">
          <a:off x="0" y="0"/>
          <a:ext cx="0" cy="0"/>
          <a:chOff x="0" y="0"/>
          <a:chExt cx="0" cy="0"/>
        </a:xfrm>
      </p:grpSpPr>
      <p:sp>
        <p:nvSpPr>
          <p:cNvPr id="1049455"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56"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228</a:t>
            </a:fld>
            <a:endParaRPr altLang="en-US" sz="1000" lang="en-US">
              <a:solidFill>
                <a:srgbClr val="000000"/>
              </a:solidFill>
            </a:endParaRPr>
          </a:p>
        </p:txBody>
      </p:sp>
      <p:sp>
        <p:nvSpPr>
          <p:cNvPr id="1049457"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(ii) Positive replies, good-news and goodwill messages (Favorable letters)</a:t>
            </a:r>
          </a:p>
        </p:txBody>
      </p:sp>
      <p:sp>
        <p:nvSpPr>
          <p:cNvPr id="1049458"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t>Audience—will feel </a:t>
            </a:r>
            <a:r>
              <a:rPr altLang="en-US" i="1" lang="en-US"/>
              <a:t>neutral</a:t>
            </a:r>
            <a:r>
              <a:rPr altLang="en-US" lang="en-US"/>
              <a:t> to or </a:t>
            </a:r>
            <a:r>
              <a:rPr altLang="en-US" i="1" lang="en-US"/>
              <a:t>pleased</a:t>
            </a:r>
            <a:r>
              <a:rPr altLang="en-US" lang="en-US"/>
              <a:t> to hear the message.</a:t>
            </a:r>
          </a:p>
          <a:p>
            <a:pPr eaLnBrk="1" hangingPunct="1" latinLnBrk="1" lvl="0"/>
            <a:r>
              <a:rPr altLang="en-US" b="1" lang="en-US"/>
              <a:t>Use direct/deductive plan</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57"/>
                                        </p:tgtEl>
                                        <p:attrNameLst>
                                          <p:attrName>style.visibility</p:attrName>
                                        </p:attrNameLst>
                                      </p:cBhvr>
                                      <p:to>
                                        <p:strVal val="visible"/>
                                      </p:to>
                                    </p:set>
                                    <p:animEffect transition="in" filter="randombar(horizontal)">
                                      <p:cBhvr>
                                        <p:cTn dur="600" id="7">
                                          <p:stCondLst>
                                            <p:cond delay="0"/>
                                          </p:stCondLst>
                                        </p:cTn>
                                        <p:tgtEl>
                                          <p:spTgt spid="1049457"/>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58">
                                            <p:txEl>
                                              <p:charRg st="0" end="62"/>
                                            </p:txEl>
                                          </p:spTgt>
                                        </p:tgtEl>
                                        <p:attrNameLst>
                                          <p:attrName>style.visibility</p:attrName>
                                        </p:attrNameLst>
                                      </p:cBhvr>
                                      <p:to>
                                        <p:strVal val="visible"/>
                                      </p:to>
                                    </p:set>
                                    <p:animEffect transition="in" filter="randombar(horizontal)">
                                      <p:cBhvr>
                                        <p:cTn dur="500" id="12"/>
                                        <p:tgtEl>
                                          <p:spTgt spid="1049458">
                                            <p:txEl>
                                              <p:charRg st="0" end="62"/>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458">
                                            <p:txEl>
                                              <p:charRg st="62" end="88"/>
                                            </p:txEl>
                                          </p:spTgt>
                                        </p:tgtEl>
                                        <p:attrNameLst>
                                          <p:attrName>style.visibility</p:attrName>
                                        </p:attrNameLst>
                                      </p:cBhvr>
                                      <p:to>
                                        <p:strVal val="visible"/>
                                      </p:to>
                                    </p:set>
                                    <p:animEffect transition="in" filter="randombar(horizontal)">
                                      <p:cBhvr>
                                        <p:cTn dur="500" id="17"/>
                                        <p:tgtEl>
                                          <p:spTgt spid="1049458">
                                            <p:txEl>
                                              <p:charRg st="62" end="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57" grpId="0" uiExpand="0" build="whole"/>
      <p:bldP spid="1049458" grpId="0" uiExpand="0" build="p" bldLvl="1"/>
    </p:bldLst>
  </p:timing>
</p:sld>
</file>

<file path=ppt/slides/slide229.xml><?xml version="1.0" encoding="utf-8"?>
<p:sld xmlns:a="http://schemas.openxmlformats.org/drawingml/2006/main" xmlns:r="http://schemas.openxmlformats.org/officeDocument/2006/relationships" xmlns:p="http://schemas.openxmlformats.org/presentationml/2006/main" showMasterSp="1">
  <p:cSld>
    <p:spTree>
      <p:nvGrpSpPr>
        <p:cNvPr id="710" name=""/>
        <p:cNvGrpSpPr/>
        <p:nvPr/>
      </p:nvGrpSpPr>
      <p:grpSpPr>
        <a:xfrm rot="0">
          <a:off x="0" y="0"/>
          <a:ext cx="0" cy="0"/>
          <a:chOff x="0" y="0"/>
          <a:chExt cx="0" cy="0"/>
        </a:xfrm>
      </p:grpSpPr>
      <p:sp>
        <p:nvSpPr>
          <p:cNvPr id="1049462"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63"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229</a:t>
            </a:fld>
            <a:endParaRPr altLang="en-US" sz="1000" lang="en-US">
              <a:solidFill>
                <a:srgbClr val="000000"/>
              </a:solidFill>
            </a:endParaRPr>
          </a:p>
        </p:txBody>
      </p:sp>
      <p:sp>
        <p:nvSpPr>
          <p:cNvPr id="1049464"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Positive replies…</a:t>
            </a:r>
          </a:p>
        </p:txBody>
      </p:sp>
      <p:sp>
        <p:nvSpPr>
          <p:cNvPr id="1049465"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400" lang="en-US"/>
              <a:t>Best news or main idea:</a:t>
            </a:r>
          </a:p>
          <a:p>
            <a:pPr eaLnBrk="1" hangingPunct="1" latinLnBrk="1" lvl="1">
              <a:lnSpc>
                <a:spcPct val="90000"/>
              </a:lnSpc>
              <a:buFontTx/>
              <a:buNone/>
            </a:pPr>
            <a:r>
              <a:rPr altLang="en-US" sz="2200" lang="en-US"/>
              <a:t>	- Request (main statement or question)</a:t>
            </a:r>
          </a:p>
          <a:p>
            <a:pPr eaLnBrk="1" hangingPunct="1" latinLnBrk="1" lvl="1">
              <a:lnSpc>
                <a:spcPct val="90000"/>
              </a:lnSpc>
              <a:buFontTx/>
              <a:buNone/>
            </a:pPr>
            <a:r>
              <a:rPr altLang="en-US" sz="2200" lang="en-US"/>
              <a:t>	- State reasons, if desirable</a:t>
            </a:r>
          </a:p>
          <a:p>
            <a:pPr eaLnBrk="1" hangingPunct="1" latinLnBrk="1" lvl="0">
              <a:lnSpc>
                <a:spcPct val="90000"/>
              </a:lnSpc>
            </a:pPr>
            <a:r>
              <a:rPr altLang="en-US" sz="2400" lang="en-US"/>
              <a:t>Explanations:</a:t>
            </a:r>
          </a:p>
          <a:p>
            <a:pPr eaLnBrk="1" hangingPunct="1" latinLnBrk="1" lvl="1">
              <a:lnSpc>
                <a:spcPct val="90000"/>
              </a:lnSpc>
              <a:buFontTx/>
              <a:buNone/>
            </a:pPr>
            <a:r>
              <a:rPr altLang="en-US" sz="2200" lang="en-US"/>
              <a:t>	- All necessary and desirable details</a:t>
            </a:r>
          </a:p>
          <a:p>
            <a:pPr eaLnBrk="1" hangingPunct="1" latinLnBrk="1" lvl="0">
              <a:lnSpc>
                <a:spcPct val="90000"/>
              </a:lnSpc>
            </a:pPr>
            <a:r>
              <a:rPr altLang="en-US" sz="2400" lang="en-US"/>
              <a:t>Positive, friendly close, including, if appropriate:</a:t>
            </a:r>
          </a:p>
          <a:p>
            <a:pPr eaLnBrk="1" hangingPunct="1" latinLnBrk="1" lvl="1">
              <a:lnSpc>
                <a:spcPct val="90000"/>
              </a:lnSpc>
              <a:buFontTx/>
              <a:buNone/>
            </a:pPr>
            <a:r>
              <a:rPr altLang="en-US" sz="2200" lang="en-US"/>
              <a:t>	- Clear statement of action desired</a:t>
            </a:r>
          </a:p>
          <a:p>
            <a:pPr eaLnBrk="1" hangingPunct="1" latinLnBrk="1" lvl="1">
              <a:lnSpc>
                <a:spcPct val="90000"/>
              </a:lnSpc>
              <a:buFontTx/>
              <a:buNone/>
            </a:pPr>
            <a:r>
              <a:rPr altLang="en-US" sz="2200" lang="en-US"/>
              <a:t>	- Dated action, when desirable</a:t>
            </a:r>
          </a:p>
          <a:p>
            <a:pPr eaLnBrk="1" hangingPunct="1" latinLnBrk="1" lvl="1">
              <a:lnSpc>
                <a:spcPct val="90000"/>
              </a:lnSpc>
              <a:buFontTx/>
              <a:buNone/>
            </a:pPr>
            <a:r>
              <a:rPr altLang="en-US" sz="2200" lang="en-US"/>
              <a:t>	- Willingness to help further</a:t>
            </a:r>
          </a:p>
          <a:p>
            <a:pPr eaLnBrk="1" hangingPunct="1" latinLnBrk="1" lvl="1">
              <a:lnSpc>
                <a:spcPct val="90000"/>
              </a:lnSpc>
              <a:buFontTx/>
              <a:buNone/>
            </a:pPr>
            <a:r>
              <a:rPr altLang="en-US" sz="2200" lang="en-US"/>
              <a:t>	- Reader benefit</a:t>
            </a:r>
          </a:p>
          <a:p>
            <a:pPr eaLnBrk="1" hangingPunct="1" latinLnBrk="1" lvl="1">
              <a:lnSpc>
                <a:spcPct val="90000"/>
              </a:lnSpc>
              <a:buFontTx/>
              <a:buNone/>
            </a:pPr>
            <a:r>
              <a:rPr altLang="en-US" sz="2200" lang="en-US"/>
              <a:t>	- Appreciation and courteous close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Ph="1" nodeType="withEffect" presetClass="entr" presetID="14" presetSubtype="10">
                                  <p:stCondLst>
                                    <p:cond delay="0"/>
                                  </p:stCondLst>
                                  <p:endCondLst>
                                    <p:cond evt="begin" delay="0">
                                      <p:tn val="5"/>
                                    </p:cond>
                                  </p:endCondLst>
                                  <p:childTnLst>
                                    <p:set>
                                      <p:cBhvr>
                                        <p:cTn dur="1" fill="hold" id="6">
                                          <p:stCondLst>
                                            <p:cond delay="0"/>
                                          </p:stCondLst>
                                        </p:cTn>
                                        <p:tgtEl>
                                          <p:spTgt spid="1049464"/>
                                        </p:tgtEl>
                                        <p:attrNameLst>
                                          <p:attrName>style.visibility</p:attrName>
                                        </p:attrNameLst>
                                      </p:cBhvr>
                                      <p:to>
                                        <p:strVal val="visible"/>
                                      </p:to>
                                    </p:set>
                                    <p:animEffect transition="in" filter="randombar(horizontal)">
                                      <p:cBhvr>
                                        <p:cTn dur="600" id="7">
                                          <p:stCondLst>
                                            <p:cond delay="0"/>
                                          </p:stCondLst>
                                        </p:cTn>
                                        <p:tgtEl>
                                          <p:spTgt spid="104946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65">
                                            <p:txEl>
                                              <p:charRg st="0" end="24"/>
                                            </p:txEl>
                                          </p:spTgt>
                                        </p:tgtEl>
                                        <p:attrNameLst>
                                          <p:attrName>style.visibility</p:attrName>
                                        </p:attrNameLst>
                                      </p:cBhvr>
                                      <p:to>
                                        <p:strVal val="visible"/>
                                      </p:to>
                                    </p:set>
                                    <p:animEffect transition="in" filter="randombar(horizontal)">
                                      <p:cBhvr>
                                        <p:cTn dur="500" id="12"/>
                                        <p:tgtEl>
                                          <p:spTgt spid="1049465">
                                            <p:txEl>
                                              <p:charRg st="0" end="24"/>
                                            </p:txEl>
                                          </p:spTgt>
                                        </p:tgtEl>
                                      </p:cBhvr>
                                    </p:animEffect>
                                  </p:childTnLst>
                                </p:cTn>
                              </p:par>
                              <p:par>
                                <p:cTn accel="0" autoRev="0" decel="0" fill="hold" grpId="0" id="13" nodeType="withEffect" presetClass="entr" presetID="14" presetSubtype="10">
                                  <p:stCondLst>
                                    <p:cond delay="0"/>
                                  </p:stCondLst>
                                  <p:childTnLst>
                                    <p:set>
                                      <p:cBhvr>
                                        <p:cTn dur="1" fill="hold" id="14">
                                          <p:stCondLst>
                                            <p:cond delay="0"/>
                                          </p:stCondLst>
                                        </p:cTn>
                                        <p:tgtEl>
                                          <p:spTgt spid="1049465">
                                            <p:txEl>
                                              <p:charRg st="24" end="64"/>
                                            </p:txEl>
                                          </p:spTgt>
                                        </p:tgtEl>
                                        <p:attrNameLst>
                                          <p:attrName>style.visibility</p:attrName>
                                        </p:attrNameLst>
                                      </p:cBhvr>
                                      <p:to>
                                        <p:strVal val="visible"/>
                                      </p:to>
                                    </p:set>
                                    <p:animEffect transition="in" filter="randombar(horizontal)">
                                      <p:cBhvr>
                                        <p:cTn dur="500" id="15"/>
                                        <p:tgtEl>
                                          <p:spTgt spid="1049465">
                                            <p:txEl>
                                              <p:charRg st="24" end="64"/>
                                            </p:txEl>
                                          </p:spTgt>
                                        </p:tgtEl>
                                      </p:cBhvr>
                                    </p:animEffect>
                                  </p:childTnLst>
                                </p:cTn>
                              </p:par>
                              <p:par>
                                <p:cTn accel="0" autoRev="0" decel="0" fill="hold" grpId="0" id="16" nodeType="withEffect" presetClass="entr" presetID="14" presetSubtype="10">
                                  <p:stCondLst>
                                    <p:cond delay="0"/>
                                  </p:stCondLst>
                                  <p:childTnLst>
                                    <p:set>
                                      <p:cBhvr>
                                        <p:cTn dur="1" fill="hold" id="17">
                                          <p:stCondLst>
                                            <p:cond delay="0"/>
                                          </p:stCondLst>
                                        </p:cTn>
                                        <p:tgtEl>
                                          <p:spTgt spid="1049465">
                                            <p:txEl>
                                              <p:charRg st="64" end="95"/>
                                            </p:txEl>
                                          </p:spTgt>
                                        </p:tgtEl>
                                        <p:attrNameLst>
                                          <p:attrName>style.visibility</p:attrName>
                                        </p:attrNameLst>
                                      </p:cBhvr>
                                      <p:to>
                                        <p:strVal val="visible"/>
                                      </p:to>
                                    </p:set>
                                    <p:animEffect transition="in" filter="randombar(horizontal)">
                                      <p:cBhvr>
                                        <p:cTn dur="500" id="18"/>
                                        <p:tgtEl>
                                          <p:spTgt spid="1049465">
                                            <p:txEl>
                                              <p:charRg st="64" end="95"/>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14" presetSubtype="10">
                                  <p:stCondLst>
                                    <p:cond delay="0"/>
                                  </p:stCondLst>
                                  <p:childTnLst>
                                    <p:set>
                                      <p:cBhvr>
                                        <p:cTn dur="1" fill="hold" id="22">
                                          <p:stCondLst>
                                            <p:cond delay="0"/>
                                          </p:stCondLst>
                                        </p:cTn>
                                        <p:tgtEl>
                                          <p:spTgt spid="1049465">
                                            <p:txEl>
                                              <p:charRg st="95" end="109"/>
                                            </p:txEl>
                                          </p:spTgt>
                                        </p:tgtEl>
                                        <p:attrNameLst>
                                          <p:attrName>style.visibility</p:attrName>
                                        </p:attrNameLst>
                                      </p:cBhvr>
                                      <p:to>
                                        <p:strVal val="visible"/>
                                      </p:to>
                                    </p:set>
                                    <p:animEffect transition="in" filter="randombar(horizontal)">
                                      <p:cBhvr>
                                        <p:cTn dur="500" id="23"/>
                                        <p:tgtEl>
                                          <p:spTgt spid="1049465">
                                            <p:txEl>
                                              <p:charRg st="95" end="109"/>
                                            </p:txEl>
                                          </p:spTgt>
                                        </p:tgtEl>
                                      </p:cBhvr>
                                    </p:animEffect>
                                  </p:childTnLst>
                                </p:cTn>
                              </p:par>
                              <p:par>
                                <p:cTn accel="0" autoRev="0" decel="0" fill="hold" grpId="0" id="24" nodeType="withEffect" presetClass="entr" presetID="14" presetSubtype="10">
                                  <p:stCondLst>
                                    <p:cond delay="0"/>
                                  </p:stCondLst>
                                  <p:childTnLst>
                                    <p:set>
                                      <p:cBhvr>
                                        <p:cTn dur="1" fill="hold" id="25">
                                          <p:stCondLst>
                                            <p:cond delay="0"/>
                                          </p:stCondLst>
                                        </p:cTn>
                                        <p:tgtEl>
                                          <p:spTgt spid="1049465">
                                            <p:txEl>
                                              <p:charRg st="109" end="148"/>
                                            </p:txEl>
                                          </p:spTgt>
                                        </p:tgtEl>
                                        <p:attrNameLst>
                                          <p:attrName>style.visibility</p:attrName>
                                        </p:attrNameLst>
                                      </p:cBhvr>
                                      <p:to>
                                        <p:strVal val="visible"/>
                                      </p:to>
                                    </p:set>
                                    <p:animEffect transition="in" filter="randombar(horizontal)">
                                      <p:cBhvr>
                                        <p:cTn dur="500" id="26"/>
                                        <p:tgtEl>
                                          <p:spTgt spid="1049465">
                                            <p:txEl>
                                              <p:charRg st="109" end="148"/>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14" presetSubtype="10">
                                  <p:stCondLst>
                                    <p:cond delay="0"/>
                                  </p:stCondLst>
                                  <p:childTnLst>
                                    <p:set>
                                      <p:cBhvr>
                                        <p:cTn dur="1" fill="hold" id="30">
                                          <p:stCondLst>
                                            <p:cond delay="0"/>
                                          </p:stCondLst>
                                        </p:cTn>
                                        <p:tgtEl>
                                          <p:spTgt spid="1049465">
                                            <p:txEl>
                                              <p:charRg st="148" end="201"/>
                                            </p:txEl>
                                          </p:spTgt>
                                        </p:tgtEl>
                                        <p:attrNameLst>
                                          <p:attrName>style.visibility</p:attrName>
                                        </p:attrNameLst>
                                      </p:cBhvr>
                                      <p:to>
                                        <p:strVal val="visible"/>
                                      </p:to>
                                    </p:set>
                                    <p:animEffect transition="in" filter="randombar(horizontal)">
                                      <p:cBhvr>
                                        <p:cTn dur="500" id="31"/>
                                        <p:tgtEl>
                                          <p:spTgt spid="1049465">
                                            <p:txEl>
                                              <p:charRg st="148" end="201"/>
                                            </p:txEl>
                                          </p:spTgt>
                                        </p:tgtEl>
                                      </p:cBhvr>
                                    </p:animEffect>
                                  </p:childTnLst>
                                </p:cTn>
                              </p:par>
                              <p:par>
                                <p:cTn accel="0" autoRev="0" decel="0" fill="hold" grpId="0" id="32" nodeType="withEffect" presetClass="entr" presetID="14" presetSubtype="10">
                                  <p:stCondLst>
                                    <p:cond delay="0"/>
                                  </p:stCondLst>
                                  <p:childTnLst>
                                    <p:set>
                                      <p:cBhvr>
                                        <p:cTn dur="1" fill="hold" id="33">
                                          <p:stCondLst>
                                            <p:cond delay="0"/>
                                          </p:stCondLst>
                                        </p:cTn>
                                        <p:tgtEl>
                                          <p:spTgt spid="1049465">
                                            <p:txEl>
                                              <p:charRg st="201" end="238"/>
                                            </p:txEl>
                                          </p:spTgt>
                                        </p:tgtEl>
                                        <p:attrNameLst>
                                          <p:attrName>style.visibility</p:attrName>
                                        </p:attrNameLst>
                                      </p:cBhvr>
                                      <p:to>
                                        <p:strVal val="visible"/>
                                      </p:to>
                                    </p:set>
                                    <p:animEffect transition="in" filter="randombar(horizontal)">
                                      <p:cBhvr>
                                        <p:cTn dur="500" id="34"/>
                                        <p:tgtEl>
                                          <p:spTgt spid="1049465">
                                            <p:txEl>
                                              <p:charRg st="201" end="238"/>
                                            </p:txEl>
                                          </p:spTgt>
                                        </p:tgtEl>
                                      </p:cBhvr>
                                    </p:animEffect>
                                  </p:childTnLst>
                                </p:cTn>
                              </p:par>
                              <p:par>
                                <p:cTn accel="0" autoRev="0" decel="0" fill="hold" grpId="0" id="35" nodeType="withEffect" presetClass="entr" presetID="14" presetSubtype="10">
                                  <p:stCondLst>
                                    <p:cond delay="0"/>
                                  </p:stCondLst>
                                  <p:childTnLst>
                                    <p:set>
                                      <p:cBhvr>
                                        <p:cTn dur="1" fill="hold" id="36">
                                          <p:stCondLst>
                                            <p:cond delay="0"/>
                                          </p:stCondLst>
                                        </p:cTn>
                                        <p:tgtEl>
                                          <p:spTgt spid="1049465">
                                            <p:txEl>
                                              <p:charRg st="238" end="270"/>
                                            </p:txEl>
                                          </p:spTgt>
                                        </p:tgtEl>
                                        <p:attrNameLst>
                                          <p:attrName>style.visibility</p:attrName>
                                        </p:attrNameLst>
                                      </p:cBhvr>
                                      <p:to>
                                        <p:strVal val="visible"/>
                                      </p:to>
                                    </p:set>
                                    <p:animEffect transition="in" filter="randombar(horizontal)">
                                      <p:cBhvr>
                                        <p:cTn dur="500" id="37"/>
                                        <p:tgtEl>
                                          <p:spTgt spid="1049465">
                                            <p:txEl>
                                              <p:charRg st="238" end="270"/>
                                            </p:txEl>
                                          </p:spTgt>
                                        </p:tgtEl>
                                      </p:cBhvr>
                                    </p:animEffect>
                                  </p:childTnLst>
                                </p:cTn>
                              </p:par>
                              <p:par>
                                <p:cTn accel="0" autoRev="0" decel="0" fill="hold" grpId="0" id="38" nodeType="withEffect" presetClass="entr" presetID="14" presetSubtype="10">
                                  <p:stCondLst>
                                    <p:cond delay="0"/>
                                  </p:stCondLst>
                                  <p:childTnLst>
                                    <p:set>
                                      <p:cBhvr>
                                        <p:cTn dur="1" fill="hold" id="39">
                                          <p:stCondLst>
                                            <p:cond delay="0"/>
                                          </p:stCondLst>
                                        </p:cTn>
                                        <p:tgtEl>
                                          <p:spTgt spid="1049465">
                                            <p:txEl>
                                              <p:charRg st="270" end="301"/>
                                            </p:txEl>
                                          </p:spTgt>
                                        </p:tgtEl>
                                        <p:attrNameLst>
                                          <p:attrName>style.visibility</p:attrName>
                                        </p:attrNameLst>
                                      </p:cBhvr>
                                      <p:to>
                                        <p:strVal val="visible"/>
                                      </p:to>
                                    </p:set>
                                    <p:animEffect transition="in" filter="randombar(horizontal)">
                                      <p:cBhvr>
                                        <p:cTn dur="500" id="40"/>
                                        <p:tgtEl>
                                          <p:spTgt spid="1049465">
                                            <p:txEl>
                                              <p:charRg st="270" end="301"/>
                                            </p:txEl>
                                          </p:spTgt>
                                        </p:tgtEl>
                                      </p:cBhvr>
                                    </p:animEffect>
                                  </p:childTnLst>
                                </p:cTn>
                              </p:par>
                              <p:par>
                                <p:cTn accel="0" autoRev="0" decel="0" fill="hold" grpId="0" id="41" nodeType="withEffect" presetClass="entr" presetID="14" presetSubtype="10">
                                  <p:stCondLst>
                                    <p:cond delay="0"/>
                                  </p:stCondLst>
                                  <p:childTnLst>
                                    <p:set>
                                      <p:cBhvr>
                                        <p:cTn dur="1" fill="hold" id="42">
                                          <p:stCondLst>
                                            <p:cond delay="0"/>
                                          </p:stCondLst>
                                        </p:cTn>
                                        <p:tgtEl>
                                          <p:spTgt spid="1049465">
                                            <p:txEl>
                                              <p:charRg st="301" end="319"/>
                                            </p:txEl>
                                          </p:spTgt>
                                        </p:tgtEl>
                                        <p:attrNameLst>
                                          <p:attrName>style.visibility</p:attrName>
                                        </p:attrNameLst>
                                      </p:cBhvr>
                                      <p:to>
                                        <p:strVal val="visible"/>
                                      </p:to>
                                    </p:set>
                                    <p:animEffect transition="in" filter="randombar(horizontal)">
                                      <p:cBhvr>
                                        <p:cTn dur="500" id="43"/>
                                        <p:tgtEl>
                                          <p:spTgt spid="1049465">
                                            <p:txEl>
                                              <p:charRg st="301" end="319"/>
                                            </p:txEl>
                                          </p:spTgt>
                                        </p:tgtEl>
                                      </p:cBhvr>
                                    </p:animEffect>
                                  </p:childTnLst>
                                </p:cTn>
                              </p:par>
                              <p:par>
                                <p:cTn accel="0" autoRev="0" decel="0" fill="hold" grpId="0" id="44" nodeType="withEffect" presetClass="entr" presetID="14" presetSubtype="10">
                                  <p:stCondLst>
                                    <p:cond delay="0"/>
                                  </p:stCondLst>
                                  <p:childTnLst>
                                    <p:set>
                                      <p:cBhvr>
                                        <p:cTn dur="1" fill="hold" id="45">
                                          <p:stCondLst>
                                            <p:cond delay="0"/>
                                          </p:stCondLst>
                                        </p:cTn>
                                        <p:tgtEl>
                                          <p:spTgt spid="1049465">
                                            <p:txEl>
                                              <p:charRg st="319" end="355"/>
                                            </p:txEl>
                                          </p:spTgt>
                                        </p:tgtEl>
                                        <p:attrNameLst>
                                          <p:attrName>style.visibility</p:attrName>
                                        </p:attrNameLst>
                                      </p:cBhvr>
                                      <p:to>
                                        <p:strVal val="visible"/>
                                      </p:to>
                                    </p:set>
                                    <p:animEffect transition="in" filter="randombar(horizontal)">
                                      <p:cBhvr>
                                        <p:cTn dur="500" id="46"/>
                                        <p:tgtEl>
                                          <p:spTgt spid="1049465">
                                            <p:txEl>
                                              <p:charRg st="319" end="3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64" grpId="0" uiExpand="0" build="whole"/>
      <p:bldP spid="1049465" grpId="0" uiExpand="0" build="p" bldLvl="1"/>
    </p:bldLst>
  </p:timing>
</p:sld>
</file>

<file path=ppt/slides/slide230.xml><?xml version="1.0" encoding="utf-8"?>
<p:sld xmlns:a="http://schemas.openxmlformats.org/drawingml/2006/main" xmlns:r="http://schemas.openxmlformats.org/officeDocument/2006/relationships" xmlns:p="http://schemas.openxmlformats.org/presentationml/2006/main" showMasterSp="1">
  <p:cSld>
    <p:spTree>
      <p:nvGrpSpPr>
        <p:cNvPr id="713" name=""/>
        <p:cNvGrpSpPr/>
        <p:nvPr/>
      </p:nvGrpSpPr>
      <p:grpSpPr>
        <a:xfrm rot="0">
          <a:off x="0" y="0"/>
          <a:ext cx="0" cy="0"/>
          <a:chOff x="0" y="0"/>
          <a:chExt cx="0" cy="0"/>
        </a:xfrm>
      </p:grpSpPr>
      <p:sp>
        <p:nvSpPr>
          <p:cNvPr id="1049469"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70"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230</a:t>
            </a:fld>
            <a:endParaRPr altLang="en-US" sz="1000" lang="en-US">
              <a:solidFill>
                <a:srgbClr val="000000"/>
              </a:solidFill>
            </a:endParaRPr>
          </a:p>
        </p:txBody>
      </p:sp>
      <p:sp>
        <p:nvSpPr>
          <p:cNvPr id="1049471"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000" lang="en-US"/>
              <a:t>Positive replies…</a:t>
            </a:r>
          </a:p>
        </p:txBody>
      </p:sp>
      <p:sp>
        <p:nvSpPr>
          <p:cNvPr id="1049472"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sz="2800" lang="en-US"/>
              <a:t>Letters eg: </a:t>
            </a:r>
            <a:r>
              <a:rPr altLang="en-US" sz="2800" lang="en-US"/>
              <a:t>Accepting an invitation (eg invitation to participate on an opening of a new branch), congratulatory letters (congratulation a client/colleague/gov’t official), letter of acknowledgement, letters dealing with receipt of orders, appreciation letters, thank you letters, sympathy letters, invitation to job interview, job offering letters, offer acceptance letters/contracts, jobs/, </a:t>
            </a:r>
            <a:r>
              <a:rPr altLang="en-US" b="1" sz="2800" lang="en-US"/>
              <a:t>what else?</a:t>
            </a:r>
            <a:r>
              <a:rPr altLang="en-US" sz="2800" lang="en-US"/>
              <a:t>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71"/>
                                        </p:tgtEl>
                                        <p:attrNameLst>
                                          <p:attrName>style.visibility</p:attrName>
                                        </p:attrNameLst>
                                      </p:cBhvr>
                                      <p:to>
                                        <p:strVal val="visible"/>
                                      </p:to>
                                    </p:set>
                                    <p:animEffect transition="in" filter="randombar(horizontal)">
                                      <p:cBhvr>
                                        <p:cTn dur="600" id="7">
                                          <p:stCondLst>
                                            <p:cond delay="0"/>
                                          </p:stCondLst>
                                        </p:cTn>
                                        <p:tgtEl>
                                          <p:spTgt spid="1049471"/>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72">
                                            <p:txEl>
                                              <p:charRg st="0" end="405"/>
                                            </p:txEl>
                                          </p:spTgt>
                                        </p:tgtEl>
                                        <p:attrNameLst>
                                          <p:attrName>style.visibility</p:attrName>
                                        </p:attrNameLst>
                                      </p:cBhvr>
                                      <p:to>
                                        <p:strVal val="visible"/>
                                      </p:to>
                                    </p:set>
                                    <p:animEffect transition="in" filter="randombar(horizontal)">
                                      <p:cBhvr>
                                        <p:cTn dur="500" id="12"/>
                                        <p:tgtEl>
                                          <p:spTgt spid="1049472">
                                            <p:txEl>
                                              <p:charRg st="0" end="40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71" grpId="0" uiExpand="0" build="whole"/>
      <p:bldP spid="1049472" grpId="0" uiExpand="0" build="p" bldLvl="1"/>
    </p:bldLst>
  </p:timing>
</p:sld>
</file>

<file path=ppt/slides/slide231.xml><?xml version="1.0" encoding="utf-8"?>
<p:sld xmlns:a="http://schemas.openxmlformats.org/drawingml/2006/main" xmlns:r="http://schemas.openxmlformats.org/officeDocument/2006/relationships" xmlns:p="http://schemas.openxmlformats.org/presentationml/2006/main" showMasterSp="1">
  <p:cSld>
    <p:spTree>
      <p:nvGrpSpPr>
        <p:cNvPr id="716" name=""/>
        <p:cNvGrpSpPr/>
        <p:nvPr/>
      </p:nvGrpSpPr>
      <p:grpSpPr>
        <a:xfrm rot="0">
          <a:off x="0" y="0"/>
          <a:ext cx="0" cy="0"/>
          <a:chOff x="0" y="0"/>
          <a:chExt cx="0" cy="0"/>
        </a:xfrm>
      </p:grpSpPr>
      <p:sp>
        <p:nvSpPr>
          <p:cNvPr id="1049476"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77"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231</a:t>
            </a:fld>
            <a:endParaRPr altLang="en-US" sz="1000" lang="en-US">
              <a:solidFill>
                <a:srgbClr val="000000"/>
              </a:solidFill>
            </a:endParaRPr>
          </a:p>
        </p:txBody>
      </p:sp>
      <p:sp>
        <p:nvSpPr>
          <p:cNvPr id="1049478"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lang="en-US"/>
              <a:t>(iii) Bad—news messages</a:t>
            </a:r>
          </a:p>
        </p:txBody>
      </p:sp>
      <p:sp>
        <p:nvSpPr>
          <p:cNvPr id="1049479"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t>Audience—will be </a:t>
            </a:r>
            <a:r>
              <a:rPr altLang="en-US" i="1" lang="en-US"/>
              <a:t>displeased</a:t>
            </a:r>
            <a:r>
              <a:rPr altLang="en-US" lang="en-US"/>
              <a:t> about what you have to say. </a:t>
            </a:r>
          </a:p>
          <a:p>
            <a:pPr eaLnBrk="1" hangingPunct="1" latinLnBrk="1" lvl="0"/>
            <a:r>
              <a:rPr altLang="en-US" b="1" lang="en-US"/>
              <a:t>Use indirect/inductive plan</a:t>
            </a:r>
            <a:r>
              <a:rPr altLang="en-US" lang="en-US"/>
              <a:t>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78"/>
                                        </p:tgtEl>
                                        <p:attrNameLst>
                                          <p:attrName>style.visibility</p:attrName>
                                        </p:attrNameLst>
                                      </p:cBhvr>
                                      <p:to>
                                        <p:strVal val="visible"/>
                                      </p:to>
                                    </p:set>
                                    <p:animEffect transition="in" filter="randombar(horizontal)">
                                      <p:cBhvr>
                                        <p:cTn dur="600" id="7">
                                          <p:stCondLst>
                                            <p:cond delay="0"/>
                                          </p:stCondLst>
                                        </p:cTn>
                                        <p:tgtEl>
                                          <p:spTgt spid="1049478"/>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79">
                                            <p:txEl>
                                              <p:charRg st="0" end="57"/>
                                            </p:txEl>
                                          </p:spTgt>
                                        </p:tgtEl>
                                        <p:attrNameLst>
                                          <p:attrName>style.visibility</p:attrName>
                                        </p:attrNameLst>
                                      </p:cBhvr>
                                      <p:to>
                                        <p:strVal val="visible"/>
                                      </p:to>
                                    </p:set>
                                    <p:animEffect transition="in" filter="randombar(horizontal)">
                                      <p:cBhvr>
                                        <p:cTn dur="500" id="12"/>
                                        <p:tgtEl>
                                          <p:spTgt spid="1049479">
                                            <p:txEl>
                                              <p:charRg st="0" end="57"/>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479">
                                            <p:txEl>
                                              <p:charRg st="57" end="86"/>
                                            </p:txEl>
                                          </p:spTgt>
                                        </p:tgtEl>
                                        <p:attrNameLst>
                                          <p:attrName>style.visibility</p:attrName>
                                        </p:attrNameLst>
                                      </p:cBhvr>
                                      <p:to>
                                        <p:strVal val="visible"/>
                                      </p:to>
                                    </p:set>
                                    <p:animEffect transition="in" filter="randombar(horizontal)">
                                      <p:cBhvr>
                                        <p:cTn dur="500" id="17"/>
                                        <p:tgtEl>
                                          <p:spTgt spid="1049479">
                                            <p:txEl>
                                              <p:charRg st="57" end="8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78" grpId="0" uiExpand="0" build="whole"/>
      <p:bldP spid="1049479" grpId="0" uiExpand="0" build="p" bldLvl="1"/>
    </p:bldLst>
  </p:timing>
</p:sld>
</file>

<file path=ppt/slides/slide232.xml><?xml version="1.0" encoding="utf-8"?>
<p:sld xmlns:a="http://schemas.openxmlformats.org/drawingml/2006/main" xmlns:r="http://schemas.openxmlformats.org/officeDocument/2006/relationships" xmlns:p="http://schemas.openxmlformats.org/presentationml/2006/main" showMasterSp="1">
  <p:cSld>
    <p:spTree>
      <p:nvGrpSpPr>
        <p:cNvPr id="719" name=""/>
        <p:cNvGrpSpPr/>
        <p:nvPr/>
      </p:nvGrpSpPr>
      <p:grpSpPr>
        <a:xfrm rot="0">
          <a:off x="0" y="0"/>
          <a:ext cx="0" cy="0"/>
          <a:chOff x="0" y="0"/>
          <a:chExt cx="0" cy="0"/>
        </a:xfrm>
      </p:grpSpPr>
      <p:sp>
        <p:nvSpPr>
          <p:cNvPr id="1049483"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84"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232</a:t>
            </a:fld>
            <a:endParaRPr altLang="en-US" sz="1000" lang="en-US">
              <a:solidFill>
                <a:srgbClr val="000000"/>
              </a:solidFill>
            </a:endParaRPr>
          </a:p>
        </p:txBody>
      </p:sp>
      <p:sp>
        <p:nvSpPr>
          <p:cNvPr id="1049485" name=""/>
          <p:cNvSpPr/>
          <p:nvPr/>
        </p:nvSpPr>
        <p:spPr>
          <a:xfrm rot="0">
            <a:off x="304800" y="849312"/>
            <a:ext cx="8534400" cy="5568950"/>
          </a:xfrm>
          <a:prstGeom prst="rect"/>
          <a:noFill/>
          <a:ln>
            <a:noFill/>
          </a:ln>
        </p:spPr>
        <p:txBody>
          <a:bodyPr anchor="ctr" bIns="45720" lIns="91440" rIns="91440" tIns="45720">
            <a:spAutoFit/>
          </a:bodyPr>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indent="457200" lvl="0" marL="0">
              <a:spcBef>
                <a:spcPct val="0"/>
              </a:spcBef>
            </a:pPr>
            <a:r>
              <a:rPr altLang="en-US" sz="2400" i="1" lang="en-US">
                <a:solidFill>
                  <a:srgbClr val="000000"/>
                </a:solidFill>
                <a:latin typeface="Verdana" pitchFamily="34" charset="0"/>
              </a:rPr>
              <a:t>Avoid the </a:t>
            </a:r>
            <a:r>
              <a:rPr altLang="en-US" b="1" sz="2400" i="1" lang="en-US">
                <a:solidFill>
                  <a:srgbClr val="000000"/>
                </a:solidFill>
                <a:latin typeface="Verdana" pitchFamily="34" charset="0"/>
              </a:rPr>
              <a:t>Subject Line</a:t>
            </a:r>
            <a:r>
              <a:rPr altLang="en-US" sz="2400" i="1" lang="en-US">
                <a:solidFill>
                  <a:srgbClr val="000000"/>
                </a:solidFill>
                <a:latin typeface="Verdana" pitchFamily="34" charset="0"/>
              </a:rPr>
              <a:t>, if possible </a:t>
            </a:r>
          </a:p>
          <a:p>
            <a:pPr indent="457200" lvl="0" marL="0">
              <a:spcBef>
                <a:spcPct val="0"/>
              </a:spcBef>
              <a:buFontTx/>
              <a:buNone/>
            </a:pPr>
            <a:r>
              <a:rPr altLang="en-US" sz="2400" i="1" lang="en-US">
                <a:solidFill>
                  <a:srgbClr val="000000"/>
                </a:solidFill>
                <a:latin typeface="Verdana" pitchFamily="34" charset="0"/>
              </a:rPr>
              <a:t>(Notice! An Optional Element of a letter)</a:t>
            </a:r>
          </a:p>
          <a:p>
            <a:pPr indent="457200" lvl="0" marL="0">
              <a:spcBef>
                <a:spcPct val="0"/>
              </a:spcBef>
            </a:pPr>
            <a:r>
              <a:rPr altLang="en-US" b="1" sz="2400" i="1" lang="en-US">
                <a:solidFill>
                  <a:srgbClr val="000000"/>
                </a:solidFill>
                <a:latin typeface="Verdana" pitchFamily="34" charset="0"/>
              </a:rPr>
              <a:t>Buffer</a:t>
            </a:r>
            <a:r>
              <a:rPr altLang="en-US" sz="2400" i="1" lang="en-US">
                <a:solidFill>
                  <a:srgbClr val="000000"/>
                </a:solidFill>
                <a:latin typeface="Verdana" pitchFamily="34" charset="0"/>
              </a:rPr>
              <a:t> </a:t>
            </a:r>
            <a:r>
              <a:rPr altLang="en-US" sz="2400" lang="en-US">
                <a:solidFill>
                  <a:srgbClr val="000000"/>
                </a:solidFill>
                <a:latin typeface="Verdana" pitchFamily="34" charset="0"/>
              </a:rPr>
              <a:t>(pleasant or neutral statements) </a:t>
            </a:r>
          </a:p>
          <a:p>
            <a:pPr indent="457200" lvl="0" marL="0">
              <a:spcBef>
                <a:spcPct val="0"/>
              </a:spcBef>
              <a:buFontTx/>
              <a:buNone/>
            </a:pPr>
            <a:r>
              <a:rPr altLang="en-US" sz="2400" lang="en-US">
                <a:solidFill>
                  <a:srgbClr val="000000"/>
                </a:solidFill>
                <a:latin typeface="Verdana" pitchFamily="34" charset="0"/>
              </a:rPr>
              <a:t>(</a:t>
            </a:r>
            <a:r>
              <a:rPr altLang="en-US" sz="2400" i="1" lang="en-US">
                <a:solidFill>
                  <a:srgbClr val="000000"/>
                </a:solidFill>
                <a:latin typeface="Verdana" pitchFamily="34" charset="0"/>
              </a:rPr>
              <a:t>More words are needed to say "no" than to say   </a:t>
            </a:r>
          </a:p>
          <a:p>
            <a:pPr indent="457200" lvl="0" marL="0">
              <a:spcBef>
                <a:spcPct val="0"/>
              </a:spcBef>
              <a:buFontTx/>
              <a:buNone/>
            </a:pPr>
            <a:r>
              <a:rPr altLang="en-US" sz="2400" i="1" lang="en-US">
                <a:solidFill>
                  <a:srgbClr val="000000"/>
                </a:solidFill>
                <a:latin typeface="Verdana" pitchFamily="34" charset="0"/>
              </a:rPr>
              <a:t>"yes.")</a:t>
            </a:r>
          </a:p>
          <a:p>
            <a:pPr indent="457200" lvl="0" marL="0">
              <a:spcBef>
                <a:spcPct val="0"/>
              </a:spcBef>
            </a:pPr>
            <a:r>
              <a:rPr altLang="en-US" b="1" sz="2400" i="1" lang="en-US">
                <a:solidFill>
                  <a:srgbClr val="000000"/>
                </a:solidFill>
                <a:latin typeface="Verdana" pitchFamily="34" charset="0"/>
              </a:rPr>
              <a:t>Explanations:</a:t>
            </a:r>
          </a:p>
          <a:p>
            <a:pPr indent="457200" lvl="0" marL="0">
              <a:spcBef>
                <a:spcPct val="0"/>
              </a:spcBef>
              <a:buFont typeface="Wingdings" pitchFamily="2" charset="2"/>
              <a:buNone/>
            </a:pPr>
            <a:r>
              <a:rPr altLang="en-US" sz="2400" lang="en-US">
                <a:solidFill>
                  <a:srgbClr val="000000"/>
                </a:solidFill>
                <a:latin typeface="Verdana" pitchFamily="34" charset="0"/>
              </a:rPr>
              <a:t>Necessary details, tactfully stated</a:t>
            </a:r>
          </a:p>
          <a:p>
            <a:pPr indent="457200" lvl="0" marL="0">
              <a:spcBef>
                <a:spcPct val="0"/>
              </a:spcBef>
              <a:buFont typeface="Wingdings" pitchFamily="2" charset="2"/>
              <a:buNone/>
            </a:pPr>
            <a:r>
              <a:rPr altLang="en-US" sz="2400" i="1" lang="en-US">
                <a:solidFill>
                  <a:srgbClr val="000000"/>
                </a:solidFill>
                <a:latin typeface="Verdana" pitchFamily="34" charset="0"/>
              </a:rPr>
              <a:t>(Give at least one reason before you state the 	disappointing news.)</a:t>
            </a:r>
          </a:p>
          <a:p>
            <a:pPr indent="457200" lvl="0" marL="0">
              <a:spcBef>
                <a:spcPct val="0"/>
              </a:spcBef>
              <a:buFont typeface="Wingdings" pitchFamily="2" charset="2"/>
              <a:buNone/>
            </a:pPr>
            <a:r>
              <a:rPr altLang="en-US" sz="2400" lang="en-US">
                <a:solidFill>
                  <a:srgbClr val="000000"/>
                </a:solidFill>
                <a:latin typeface="Verdana" pitchFamily="34" charset="0"/>
              </a:rPr>
              <a:t>Favorable statements</a:t>
            </a:r>
          </a:p>
          <a:p>
            <a:pPr indent="457200" lvl="0" marL="0">
              <a:spcBef>
                <a:spcPct val="0"/>
              </a:spcBef>
              <a:buFont typeface="Wingdings" pitchFamily="2" charset="2"/>
              <a:buNone/>
            </a:pPr>
            <a:r>
              <a:rPr altLang="en-US" sz="2400" lang="en-US">
                <a:solidFill>
                  <a:srgbClr val="000000"/>
                </a:solidFill>
                <a:latin typeface="Verdana" pitchFamily="34" charset="0"/>
              </a:rPr>
              <a:t>Unfavorable statements/facts</a:t>
            </a:r>
          </a:p>
          <a:p>
            <a:pPr indent="457200" lvl="0" marL="0">
              <a:spcBef>
                <a:spcPct val="0"/>
              </a:spcBef>
            </a:pPr>
            <a:r>
              <a:rPr altLang="en-US" b="1" sz="2400" i="1" lang="en-US">
                <a:solidFill>
                  <a:srgbClr val="000000"/>
                </a:solidFill>
                <a:latin typeface="Verdana" pitchFamily="34" charset="0"/>
              </a:rPr>
              <a:t>Decisions</a:t>
            </a:r>
            <a:r>
              <a:rPr altLang="en-US" sz="2400" lang="en-US">
                <a:solidFill>
                  <a:srgbClr val="000000"/>
                </a:solidFill>
                <a:latin typeface="Verdana" pitchFamily="34" charset="0"/>
              </a:rPr>
              <a:t> (implied or expressed), along with 	offer of  additional help or suggestions</a:t>
            </a:r>
          </a:p>
          <a:p>
            <a:pPr indent="457200" lvl="0" marL="0">
              <a:spcBef>
                <a:spcPct val="0"/>
              </a:spcBef>
            </a:pPr>
            <a:endParaRPr altLang="en-US" sz="2400" lang="en-US">
              <a:solidFill>
                <a:srgbClr val="000000"/>
              </a:solidFill>
              <a:latin typeface="Verdana" pitchFamily="34" charset="0"/>
            </a:endParaRPr>
          </a:p>
          <a:p>
            <a:pPr algn="r" indent="457200" lvl="0" marL="0">
              <a:spcBef>
                <a:spcPct val="0"/>
              </a:spcBef>
              <a:buFontTx/>
              <a:buNone/>
            </a:pPr>
            <a:r>
              <a:rPr altLang="en-US" sz="2400" lang="en-US">
                <a:solidFill>
                  <a:srgbClr val="000000"/>
                </a:solidFill>
                <a:latin typeface="Verdana" pitchFamily="34" charset="0"/>
              </a:rPr>
              <a:t>….cont’d</a:t>
            </a:r>
          </a:p>
        </p:txBody>
      </p:sp>
      <p:sp>
        <p:nvSpPr>
          <p:cNvPr id="1049486" name=""/>
          <p:cNvSpPr/>
          <p:nvPr>
            <p:ph type="ctrTitle" sz="full" idx="4294967295"/>
          </p:nvPr>
        </p:nvSpPr>
        <p:spPr>
          <a:xfrm rot="0">
            <a:off x="304800" y="0"/>
            <a:ext cx="6965950" cy="914400"/>
          </a:xfrm>
          <a:prstGeom prst="rect"/>
          <a:noFill/>
          <a:ln>
            <a:noFill/>
          </a:ln>
        </p:spPr>
        <p:txBody>
          <a:bodyPr anchor="ctr" bIns="45720" lIns="91440" rIns="91440" tIns="45720"/>
          <a:lstStyle>
            <a:lvl1pPr algn="l">
              <a:defRPr sz="4000"/>
            </a:lvl1pPr>
          </a:lstStyle>
          <a:p>
            <a:pPr eaLnBrk="1" hangingPunct="1" latinLnBrk="1" lvl="0"/>
            <a:r>
              <a:rPr altLang="en-US" sz="3200" lang="en-US"/>
              <a:t>Bad news messages…</a:t>
            </a:r>
          </a:p>
        </p:txBody>
      </p:sp>
    </p:spTree>
  </p:cSld>
  <p:clrMapOvr>
    <a:masterClrMapping/>
  </p:clrMapOvr>
  <p:transition spd="fast" advClick="1">
    <p:cut thruBlk="0"/>
  </p:transition>
  <p:timing/>
</p:sld>
</file>

<file path=ppt/slides/slide233.xml><?xml version="1.0" encoding="utf-8"?>
<p:sld xmlns:a="http://schemas.openxmlformats.org/drawingml/2006/main" xmlns:r="http://schemas.openxmlformats.org/officeDocument/2006/relationships" xmlns:p="http://schemas.openxmlformats.org/presentationml/2006/main" showMasterSp="1">
  <p:cSld>
    <p:spTree>
      <p:nvGrpSpPr>
        <p:cNvPr id="722" name=""/>
        <p:cNvGrpSpPr/>
        <p:nvPr/>
      </p:nvGrpSpPr>
      <p:grpSpPr>
        <a:xfrm rot="0">
          <a:off x="0" y="0"/>
          <a:ext cx="0" cy="0"/>
          <a:chOff x="0" y="0"/>
          <a:chExt cx="0" cy="0"/>
        </a:xfrm>
      </p:grpSpPr>
      <p:sp>
        <p:nvSpPr>
          <p:cNvPr id="1049490"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91"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233</a:t>
            </a:fld>
            <a:endParaRPr altLang="en-US" sz="1000" lang="en-US">
              <a:solidFill>
                <a:srgbClr val="000000"/>
              </a:solidFill>
            </a:endParaRPr>
          </a:p>
        </p:txBody>
      </p:sp>
      <p:sp>
        <p:nvSpPr>
          <p:cNvPr id="1049492" name=""/>
          <p:cNvSpPr/>
          <p:nvPr/>
        </p:nvSpPr>
        <p:spPr>
          <a:xfrm rot="0">
            <a:off x="-722312" y="274637"/>
            <a:ext cx="9520238" cy="6311900"/>
          </a:xfrm>
          <a:prstGeom prst="rect"/>
          <a:noFill/>
          <a:ln>
            <a:noFill/>
          </a:ln>
        </p:spPr>
        <p:txBody>
          <a:bodyPr anchor="ctr" bIns="45720" lIns="91440" rIns="91440" tIns="45720" wrap="none">
            <a:spAutoFit/>
          </a:bodyPr>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indent="0" lvl="0" marL="0">
              <a:spcBef>
                <a:spcPct val="0"/>
              </a:spcBef>
              <a:buFontTx/>
              <a:buNone/>
            </a:pPr>
            <a:endParaRPr altLang="en-US" sz="2400" lang="en-US">
              <a:solidFill>
                <a:srgbClr val="000000"/>
              </a:solidFill>
              <a:latin typeface="Verdana" pitchFamily="34" charset="0"/>
            </a:endParaRPr>
          </a:p>
          <a:p>
            <a:pPr indent="-365760" lvl="2" marL="914400">
              <a:spcBef>
                <a:spcPct val="0"/>
              </a:spcBef>
              <a:buSzPct val="100000"/>
              <a:buFontTx/>
              <a:buNone/>
            </a:pPr>
            <a:r>
              <a:rPr altLang="en-US" sz="2800" lang="en-US">
                <a:solidFill>
                  <a:srgbClr val="000000"/>
                </a:solidFill>
                <a:latin typeface="Verdana" pitchFamily="34" charset="0"/>
              </a:rPr>
              <a:t>…. Bad News Messages</a:t>
            </a:r>
          </a:p>
          <a:p>
            <a:pPr indent="-274320" lvl="1" marL="457200">
              <a:spcBef>
                <a:spcPct val="0"/>
              </a:spcBef>
              <a:buSzPct val="100000"/>
              <a:buFontTx/>
              <a:buNone/>
            </a:pPr>
            <a:endParaRPr altLang="en-US" lang="en-US">
              <a:solidFill>
                <a:srgbClr val="000000"/>
              </a:solidFill>
              <a:latin typeface="Verdana" pitchFamily="34" charset="0"/>
            </a:endParaRPr>
          </a:p>
          <a:p>
            <a:pPr indent="-274320" lvl="1" marL="457200">
              <a:spcBef>
                <a:spcPct val="0"/>
              </a:spcBef>
              <a:buSzPct val="100000"/>
              <a:buFontTx/>
              <a:buNone/>
            </a:pPr>
            <a:endParaRPr altLang="en-US" lang="en-US">
              <a:solidFill>
                <a:srgbClr val="000000"/>
              </a:solidFill>
              <a:latin typeface="Verdana" pitchFamily="34" charset="0"/>
            </a:endParaRPr>
          </a:p>
          <a:p>
            <a:pPr indent="-365760" lvl="2" marL="914400">
              <a:spcBef>
                <a:spcPct val="0"/>
              </a:spcBef>
              <a:buSzPct val="100000"/>
              <a:buFontTx/>
              <a:buNone/>
            </a:pPr>
            <a:r>
              <a:rPr altLang="en-US" sz="2800" lang="en-US">
                <a:solidFill>
                  <a:srgbClr val="000000"/>
                </a:solidFill>
                <a:latin typeface="Verdana" pitchFamily="34" charset="0"/>
              </a:rPr>
              <a:t>Positive, friendly close:</a:t>
            </a:r>
          </a:p>
          <a:p>
            <a:pPr indent="-274320" lvl="1" marL="457200">
              <a:spcBef>
                <a:spcPct val="0"/>
              </a:spcBef>
              <a:buSzPct val="100000"/>
              <a:buFontTx/>
              <a:buNone/>
            </a:pPr>
            <a:r>
              <a:rPr altLang="en-US" lang="en-US">
                <a:solidFill>
                  <a:srgbClr val="000000"/>
                </a:solidFill>
                <a:latin typeface="Verdana" pitchFamily="34" charset="0"/>
              </a:rPr>
              <a:t>		- Appreciation</a:t>
            </a:r>
          </a:p>
          <a:p>
            <a:pPr indent="-274320" lvl="1" marL="457200">
              <a:spcBef>
                <a:spcPct val="0"/>
              </a:spcBef>
              <a:buSzPct val="100000"/>
              <a:buFontTx/>
              <a:buNone/>
            </a:pPr>
            <a:r>
              <a:rPr altLang="en-US" lang="en-US">
                <a:solidFill>
                  <a:srgbClr val="000000"/>
                </a:solidFill>
                <a:latin typeface="Verdana" pitchFamily="34" charset="0"/>
              </a:rPr>
              <a:t>		- Clear statement of action desired</a:t>
            </a:r>
          </a:p>
          <a:p>
            <a:pPr indent="-274320" lvl="1" marL="457200">
              <a:spcBef>
                <a:spcPct val="0"/>
              </a:spcBef>
              <a:buSzPct val="100000"/>
              <a:buFontTx/>
              <a:buNone/>
            </a:pPr>
            <a:r>
              <a:rPr altLang="en-US" lang="en-US">
                <a:solidFill>
                  <a:srgbClr val="000000"/>
                </a:solidFill>
                <a:latin typeface="Verdana" pitchFamily="34" charset="0"/>
              </a:rPr>
              <a:t>		- Dated action, when desirable</a:t>
            </a:r>
          </a:p>
          <a:p>
            <a:pPr indent="-274320" lvl="1" marL="457200">
              <a:spcBef>
                <a:spcPct val="0"/>
              </a:spcBef>
              <a:buSzPct val="100000"/>
              <a:buFontTx/>
              <a:buNone/>
            </a:pPr>
            <a:r>
              <a:rPr altLang="en-US" lang="en-US">
                <a:solidFill>
                  <a:srgbClr val="000000"/>
                </a:solidFill>
                <a:latin typeface="Verdana" pitchFamily="34" charset="0"/>
              </a:rPr>
              <a:t>		- Willingness to help further</a:t>
            </a:r>
          </a:p>
          <a:p>
            <a:pPr indent="-274320" lvl="1" marL="457200">
              <a:spcBef>
                <a:spcPct val="0"/>
              </a:spcBef>
              <a:buSzPct val="100000"/>
              <a:buFontTx/>
              <a:buNone/>
            </a:pPr>
            <a:r>
              <a:rPr altLang="en-US" lang="en-US">
                <a:solidFill>
                  <a:srgbClr val="000000"/>
                </a:solidFill>
                <a:latin typeface="Verdana" pitchFamily="34" charset="0"/>
              </a:rPr>
              <a:t>		- Reader benefit and goodwill (if possible)</a:t>
            </a:r>
          </a:p>
          <a:p>
            <a:pPr indent="-274320" lvl="1" marL="457200">
              <a:spcBef>
                <a:spcPct val="0"/>
              </a:spcBef>
              <a:buSzPct val="100000"/>
              <a:buFontTx/>
              <a:buNone/>
            </a:pPr>
            <a:r>
              <a:rPr altLang="en-US" lang="en-US">
                <a:solidFill>
                  <a:srgbClr val="000000"/>
                </a:solidFill>
                <a:latin typeface="Verdana" pitchFamily="34" charset="0"/>
              </a:rPr>
              <a:t>		- Appreciation and courteous close</a:t>
            </a:r>
          </a:p>
          <a:p>
            <a:pPr indent="0" lvl="0" marL="0">
              <a:spcBef>
                <a:spcPct val="0"/>
              </a:spcBef>
              <a:buFontTx/>
              <a:buNone/>
            </a:pPr>
            <a:endParaRPr altLang="en-US" sz="2800" lang="en-US">
              <a:solidFill>
                <a:srgbClr val="000000"/>
              </a:solidFill>
              <a:latin typeface="Verdana" pitchFamily="34" charset="0"/>
            </a:endParaRPr>
          </a:p>
          <a:p>
            <a:pPr indent="0" lvl="0" marL="0">
              <a:spcBef>
                <a:spcPct val="0"/>
              </a:spcBef>
              <a:buFontTx/>
              <a:buNone/>
            </a:pPr>
            <a:endParaRPr altLang="en-US" sz="2800" lang="en-US">
              <a:solidFill>
                <a:srgbClr val="000000"/>
              </a:solidFill>
              <a:latin typeface="Verdana" pitchFamily="34" charset="0"/>
            </a:endParaRPr>
          </a:p>
          <a:p>
            <a:pPr indent="0" lvl="0" marL="0">
              <a:spcBef>
                <a:spcPct val="0"/>
              </a:spcBef>
              <a:buFontTx/>
              <a:buNone/>
            </a:pPr>
            <a:endParaRPr altLang="en-US" sz="2400" lang="en-US">
              <a:solidFill>
                <a:srgbClr val="000000"/>
              </a:solidFill>
              <a:latin typeface="Verdana" pitchFamily="34" charset="0"/>
            </a:endParaRPr>
          </a:p>
          <a:p>
            <a:pPr indent="0" lvl="0" marL="0">
              <a:spcBef>
                <a:spcPct val="0"/>
              </a:spcBef>
              <a:buFontTx/>
              <a:buNone/>
            </a:pPr>
            <a:endParaRPr altLang="en-US" sz="2400" lang="en-US">
              <a:solidFill>
                <a:srgbClr val="000000"/>
              </a:solidFill>
              <a:latin typeface="Verdana" pitchFamily="34" charset="0"/>
            </a:endParaRPr>
          </a:p>
        </p:txBody>
      </p:sp>
    </p:spTree>
  </p:cSld>
  <p:clrMapOvr>
    <a:masterClrMapping/>
  </p:clrMapOvr>
  <p:transition spd="fast" advClick="1">
    <p:cut thruBlk="0"/>
  </p:transition>
  <p:timing/>
</p:sld>
</file>

<file path=ppt/slides/slide234.xml><?xml version="1.0" encoding="utf-8"?>
<p:sld xmlns:a="http://schemas.openxmlformats.org/drawingml/2006/main" xmlns:r="http://schemas.openxmlformats.org/officeDocument/2006/relationships" xmlns:p="http://schemas.openxmlformats.org/presentationml/2006/main" showMasterSp="1">
  <p:cSld>
    <p:spTree>
      <p:nvGrpSpPr>
        <p:cNvPr id="726" name=""/>
        <p:cNvGrpSpPr/>
        <p:nvPr/>
      </p:nvGrpSpPr>
      <p:grpSpPr>
        <a:xfrm rot="0">
          <a:off x="0" y="0"/>
          <a:ext cx="0" cy="0"/>
          <a:chOff x="0" y="0"/>
          <a:chExt cx="0" cy="0"/>
        </a:xfrm>
      </p:grpSpPr>
      <p:sp>
        <p:nvSpPr>
          <p:cNvPr id="1049496"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497"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234</a:t>
            </a:fld>
            <a:endParaRPr altLang="en-US" sz="1000" lang="en-US">
              <a:solidFill>
                <a:srgbClr val="000000"/>
              </a:solidFill>
            </a:endParaRPr>
          </a:p>
        </p:txBody>
      </p:sp>
      <p:sp>
        <p:nvSpPr>
          <p:cNvPr id="1049498" name=""/>
          <p:cNvSpPr/>
          <p:nvPr>
            <p:ph type="title" sz="full" idx="0"/>
          </p:nvPr>
        </p:nvSpPr>
        <p:spPr>
          <a:xfrm rot="0">
            <a:off x="152400" y="990600"/>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sz="3600" i="1" lang="en-US"/>
              <a:t>Q-When to use the direct approach for bad-news letters?</a:t>
            </a:r>
          </a:p>
        </p:txBody>
      </p:sp>
      <p:sp>
        <p:nvSpPr>
          <p:cNvPr id="1049499" name=""/>
          <p:cNvSpPr/>
          <p:nvPr>
            <p:ph type="body" sz="full" idx="1"/>
          </p:nvPr>
        </p:nvSpPr>
        <p:spPr>
          <a:xfrm rot="0">
            <a:off x="263525" y="2362200"/>
            <a:ext cx="7386637" cy="18288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ctr" eaLnBrk="1" hangingPunct="1" latinLnBrk="1" lvl="0">
              <a:buFontTx/>
              <a:buNone/>
            </a:pPr>
            <a:r>
              <a:rPr altLang="en-US" i="1" lang="en-US"/>
              <a:t>A-When the recipient wants to hear the bad news first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498"/>
                                        </p:tgtEl>
                                        <p:attrNameLst>
                                          <p:attrName>style.visibility</p:attrName>
                                        </p:attrNameLst>
                                      </p:cBhvr>
                                      <p:to>
                                        <p:strVal val="visible"/>
                                      </p:to>
                                    </p:set>
                                    <p:animEffect transition="in" filter="randombar(horizontal)">
                                      <p:cBhvr>
                                        <p:cTn dur="600" id="7">
                                          <p:stCondLst>
                                            <p:cond delay="0"/>
                                          </p:stCondLst>
                                        </p:cTn>
                                        <p:tgtEl>
                                          <p:spTgt spid="1049498"/>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499">
                                            <p:txEl>
                                              <p:charRg st="0" end="54"/>
                                            </p:txEl>
                                          </p:spTgt>
                                        </p:tgtEl>
                                        <p:attrNameLst>
                                          <p:attrName>style.visibility</p:attrName>
                                        </p:attrNameLst>
                                      </p:cBhvr>
                                      <p:to>
                                        <p:strVal val="visible"/>
                                      </p:to>
                                    </p:set>
                                    <p:animEffect transition="in" filter="randombar(horizontal)">
                                      <p:cBhvr>
                                        <p:cTn dur="500" id="12"/>
                                        <p:tgtEl>
                                          <p:spTgt spid="1049499">
                                            <p:txEl>
                                              <p:charRg st="0" end="5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498" grpId="0" uiExpand="0" build="whole"/>
      <p:bldP spid="1049499" grpId="0" uiExpand="0" build="p" bldLvl="1"/>
    </p:bldLst>
  </p:timing>
</p:sld>
</file>

<file path=ppt/slides/slide235.xml><?xml version="1.0" encoding="utf-8"?>
<p:sld xmlns:a="http://schemas.openxmlformats.org/drawingml/2006/main" xmlns:r="http://schemas.openxmlformats.org/officeDocument/2006/relationships" xmlns:p="http://schemas.openxmlformats.org/presentationml/2006/main" showMasterSp="1">
  <p:cSld>
    <p:spTree>
      <p:nvGrpSpPr>
        <p:cNvPr id="729" name=""/>
        <p:cNvGrpSpPr/>
        <p:nvPr/>
      </p:nvGrpSpPr>
      <p:grpSpPr>
        <a:xfrm rot="0">
          <a:off x="0" y="0"/>
          <a:ext cx="0" cy="0"/>
          <a:chOff x="0" y="0"/>
          <a:chExt cx="0" cy="0"/>
        </a:xfrm>
      </p:grpSpPr>
      <p:sp>
        <p:nvSpPr>
          <p:cNvPr id="1049503"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504"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235</a:t>
            </a:fld>
            <a:endParaRPr altLang="en-US" sz="1000" lang="en-US">
              <a:solidFill>
                <a:srgbClr val="000000"/>
              </a:solidFill>
            </a:endParaRPr>
          </a:p>
        </p:txBody>
      </p:sp>
      <p:sp>
        <p:nvSpPr>
          <p:cNvPr id="1049505"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lang="en-US"/>
              <a:t>Bad—news </a:t>
            </a:r>
            <a:r>
              <a:rPr altLang="en-US" b="1" sz="3600" lang="en-US"/>
              <a:t>letters…</a:t>
            </a:r>
          </a:p>
        </p:txBody>
      </p:sp>
      <p:sp>
        <p:nvSpPr>
          <p:cNvPr id="1049506"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lang="en-US"/>
              <a:t>Letters eg:</a:t>
            </a:r>
            <a:r>
              <a:rPr altLang="en-US" lang="en-US"/>
              <a:t> Turning down a job applicant, warning letters, disciplinary action letters, job transfer and demotion letters, letters refusing co-operation requests, letter of complaint, writing unfavorable news about people, writing bad news about orders, letters of resignation, other disappointment letters, </a:t>
            </a:r>
            <a:r>
              <a:rPr altLang="en-US" b="1" lang="en-US"/>
              <a:t>what else?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505"/>
                                        </p:tgtEl>
                                        <p:attrNameLst>
                                          <p:attrName>style.visibility</p:attrName>
                                        </p:attrNameLst>
                                      </p:cBhvr>
                                      <p:to>
                                        <p:strVal val="visible"/>
                                      </p:to>
                                    </p:set>
                                    <p:animEffect transition="in" filter="randombar(horizontal)">
                                      <p:cBhvr>
                                        <p:cTn dur="600" id="7">
                                          <p:stCondLst>
                                            <p:cond delay="0"/>
                                          </p:stCondLst>
                                        </p:cTn>
                                        <p:tgtEl>
                                          <p:spTgt spid="104950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506">
                                            <p:txEl>
                                              <p:charRg st="0" end="319"/>
                                            </p:txEl>
                                          </p:spTgt>
                                        </p:tgtEl>
                                        <p:attrNameLst>
                                          <p:attrName>style.visibility</p:attrName>
                                        </p:attrNameLst>
                                      </p:cBhvr>
                                      <p:to>
                                        <p:strVal val="visible"/>
                                      </p:to>
                                    </p:set>
                                    <p:animEffect transition="in" filter="randombar(horizontal)">
                                      <p:cBhvr>
                                        <p:cTn dur="500" id="12"/>
                                        <p:tgtEl>
                                          <p:spTgt spid="1049506">
                                            <p:txEl>
                                              <p:charRg st="0" end="3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505" grpId="0" uiExpand="0" build="whole"/>
      <p:bldP spid="1049506" grpId="0" uiExpand="0" build="p" bldLvl="1"/>
    </p:bldLst>
  </p:timing>
</p:sld>
</file>

<file path=ppt/slides/slide236.xml><?xml version="1.0" encoding="utf-8"?>
<p:sld xmlns:a="http://schemas.openxmlformats.org/drawingml/2006/main" xmlns:r="http://schemas.openxmlformats.org/officeDocument/2006/relationships" xmlns:p="http://schemas.openxmlformats.org/presentationml/2006/main" showMasterSp="1">
  <p:cSld>
    <p:spTree>
      <p:nvGrpSpPr>
        <p:cNvPr id="732" name=""/>
        <p:cNvGrpSpPr/>
        <p:nvPr/>
      </p:nvGrpSpPr>
      <p:grpSpPr>
        <a:xfrm rot="0">
          <a:off x="0" y="0"/>
          <a:ext cx="0" cy="0"/>
          <a:chOff x="0" y="0"/>
          <a:chExt cx="0" cy="0"/>
        </a:xfrm>
      </p:grpSpPr>
      <p:sp>
        <p:nvSpPr>
          <p:cNvPr id="1049510"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511"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236</a:t>
            </a:fld>
            <a:endParaRPr altLang="en-US" sz="1000" lang="en-US">
              <a:solidFill>
                <a:srgbClr val="000000"/>
              </a:solidFill>
            </a:endParaRPr>
          </a:p>
        </p:txBody>
      </p:sp>
      <p:sp>
        <p:nvSpPr>
          <p:cNvPr id="1049512"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algn="ctr" eaLnBrk="1" hangingPunct="1" latinLnBrk="1" lvl="0"/>
            <a:r>
              <a:rPr altLang="en-US" b="1" sz="3600" lang="en-US"/>
              <a:t>(iv) Persuasive (Request) messages</a:t>
            </a:r>
          </a:p>
        </p:txBody>
      </p:sp>
      <p:sp>
        <p:nvSpPr>
          <p:cNvPr id="1049513"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t>Audience</a:t>
            </a:r>
            <a:r>
              <a:rPr altLang="en-US" b="1" lang="en-US"/>
              <a:t>—</a:t>
            </a:r>
            <a:r>
              <a:rPr altLang="en-US" lang="en-US"/>
              <a:t>is not </a:t>
            </a:r>
            <a:r>
              <a:rPr altLang="en-US" i="1" lang="en-US"/>
              <a:t>very interested</a:t>
            </a:r>
            <a:r>
              <a:rPr altLang="en-US" lang="en-US"/>
              <a:t> in your requests or will be </a:t>
            </a:r>
            <a:r>
              <a:rPr altLang="en-US" i="1" lang="en-US"/>
              <a:t>unwilling</a:t>
            </a:r>
            <a:r>
              <a:rPr altLang="en-US" lang="en-US"/>
              <a:t> to comply</a:t>
            </a:r>
          </a:p>
          <a:p>
            <a:pPr eaLnBrk="1" hangingPunct="1" latinLnBrk="1" lvl="0"/>
            <a:r>
              <a:rPr altLang="en-US" b="1" lang="en-US"/>
              <a:t>Use indirect plan (AIDA approach)</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512"/>
                                        </p:tgtEl>
                                        <p:attrNameLst>
                                          <p:attrName>style.visibility</p:attrName>
                                        </p:attrNameLst>
                                      </p:cBhvr>
                                      <p:to>
                                        <p:strVal val="visible"/>
                                      </p:to>
                                    </p:set>
                                    <p:animEffect transition="in" filter="randombar(horizontal)">
                                      <p:cBhvr>
                                        <p:cTn dur="600" id="7">
                                          <p:stCondLst>
                                            <p:cond delay="0"/>
                                          </p:stCondLst>
                                        </p:cTn>
                                        <p:tgtEl>
                                          <p:spTgt spid="104951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513">
                                            <p:txEl>
                                              <p:charRg st="0" end="80"/>
                                            </p:txEl>
                                          </p:spTgt>
                                        </p:tgtEl>
                                        <p:attrNameLst>
                                          <p:attrName>style.visibility</p:attrName>
                                        </p:attrNameLst>
                                      </p:cBhvr>
                                      <p:to>
                                        <p:strVal val="visible"/>
                                      </p:to>
                                    </p:set>
                                    <p:animEffect transition="in" filter="randombar(horizontal)">
                                      <p:cBhvr>
                                        <p:cTn dur="500" id="12"/>
                                        <p:tgtEl>
                                          <p:spTgt spid="1049513">
                                            <p:txEl>
                                              <p:charRg st="0" end="80"/>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accel="0" autoRev="0" decel="0" fill="hold" grpId="0" id="15" nodeType="clickEffect" presetClass="entr" presetID="14" presetSubtype="10">
                                  <p:stCondLst>
                                    <p:cond delay="0"/>
                                  </p:stCondLst>
                                  <p:childTnLst>
                                    <p:set>
                                      <p:cBhvr>
                                        <p:cTn dur="1" fill="hold" id="16">
                                          <p:stCondLst>
                                            <p:cond delay="0"/>
                                          </p:stCondLst>
                                        </p:cTn>
                                        <p:tgtEl>
                                          <p:spTgt spid="1049513">
                                            <p:txEl>
                                              <p:charRg st="80" end="114"/>
                                            </p:txEl>
                                          </p:spTgt>
                                        </p:tgtEl>
                                        <p:attrNameLst>
                                          <p:attrName>style.visibility</p:attrName>
                                        </p:attrNameLst>
                                      </p:cBhvr>
                                      <p:to>
                                        <p:strVal val="visible"/>
                                      </p:to>
                                    </p:set>
                                    <p:animEffect transition="in" filter="randombar(horizontal)">
                                      <p:cBhvr>
                                        <p:cTn dur="500" id="17"/>
                                        <p:tgtEl>
                                          <p:spTgt spid="1049513">
                                            <p:txEl>
                                              <p:charRg st="80" end="1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512" grpId="0" uiExpand="0" build="whole"/>
      <p:bldP spid="1049513" grpId="0" uiExpand="0" build="p" bldLvl="1"/>
    </p:bldLst>
  </p:timing>
</p:sld>
</file>

<file path=ppt/slides/slide237.xml><?xml version="1.0" encoding="utf-8"?>
<p:sld xmlns:a="http://schemas.openxmlformats.org/drawingml/2006/main" xmlns:r="http://schemas.openxmlformats.org/officeDocument/2006/relationships" xmlns:p="http://schemas.openxmlformats.org/presentationml/2006/main" showMasterSp="1">
  <p:cSld>
    <p:spTree>
      <p:nvGrpSpPr>
        <p:cNvPr id="735" name=""/>
        <p:cNvGrpSpPr/>
        <p:nvPr/>
      </p:nvGrpSpPr>
      <p:grpSpPr>
        <a:xfrm rot="0">
          <a:off x="0" y="0"/>
          <a:ext cx="0" cy="0"/>
          <a:chOff x="0" y="0"/>
          <a:chExt cx="0" cy="0"/>
        </a:xfrm>
      </p:grpSpPr>
      <p:sp>
        <p:nvSpPr>
          <p:cNvPr id="1049517"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518"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237</a:t>
            </a:fld>
            <a:endParaRPr altLang="en-US" sz="1000" lang="en-US">
              <a:solidFill>
                <a:srgbClr val="000000"/>
              </a:solidFill>
            </a:endParaRPr>
          </a:p>
        </p:txBody>
      </p:sp>
      <p:sp>
        <p:nvSpPr>
          <p:cNvPr id="1049519"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600" lang="en-US"/>
              <a:t>Persuasive messages…</a:t>
            </a:r>
          </a:p>
        </p:txBody>
      </p:sp>
      <p:sp>
        <p:nvSpPr>
          <p:cNvPr id="1049520" name=""/>
          <p:cNvSpPr/>
          <p:nvPr>
            <p:ph type="body" sz="full" idx="1"/>
          </p:nvPr>
        </p:nvSpPr>
        <p:spPr>
          <a:xfrm rot="0">
            <a:off x="566737" y="1752600"/>
            <a:ext cx="8001000" cy="4572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lnSpc>
                <a:spcPct val="80000"/>
              </a:lnSpc>
            </a:pPr>
            <a:r>
              <a:rPr altLang="en-US" sz="2400" lang="en-US"/>
              <a:t>Attention:</a:t>
            </a:r>
          </a:p>
          <a:p>
            <a:pPr eaLnBrk="1" hangingPunct="1" latinLnBrk="1" lvl="1">
              <a:lnSpc>
                <a:spcPct val="80000"/>
              </a:lnSpc>
            </a:pPr>
            <a:r>
              <a:rPr altLang="en-US" sz="2200" lang="en-US"/>
              <a:t>Reader benefit</a:t>
            </a:r>
          </a:p>
          <a:p>
            <a:pPr eaLnBrk="1" hangingPunct="1" latinLnBrk="1" lvl="0">
              <a:lnSpc>
                <a:spcPct val="80000"/>
              </a:lnSpc>
            </a:pPr>
            <a:r>
              <a:rPr altLang="en-US" sz="2400" lang="en-US"/>
              <a:t>Interest:</a:t>
            </a:r>
          </a:p>
          <a:p>
            <a:pPr eaLnBrk="1" hangingPunct="1" latinLnBrk="1" lvl="1">
              <a:lnSpc>
                <a:spcPct val="80000"/>
              </a:lnSpc>
            </a:pPr>
            <a:r>
              <a:rPr altLang="en-US" sz="2200" lang="en-US"/>
              <a:t>Descriptive details</a:t>
            </a:r>
          </a:p>
          <a:p>
            <a:pPr eaLnBrk="1" hangingPunct="1" latinLnBrk="1" lvl="1">
              <a:lnSpc>
                <a:spcPct val="80000"/>
              </a:lnSpc>
            </a:pPr>
            <a:r>
              <a:rPr altLang="en-US" sz="2200" lang="en-US"/>
              <a:t>Psychological appeals</a:t>
            </a:r>
          </a:p>
          <a:p>
            <a:pPr eaLnBrk="1" hangingPunct="1" latinLnBrk="1" lvl="0">
              <a:lnSpc>
                <a:spcPct val="80000"/>
              </a:lnSpc>
            </a:pPr>
            <a:r>
              <a:rPr altLang="en-US" sz="2400" lang="en-US"/>
              <a:t>Desire:</a:t>
            </a:r>
          </a:p>
          <a:p>
            <a:pPr eaLnBrk="1" hangingPunct="1" latinLnBrk="1" lvl="1">
              <a:lnSpc>
                <a:spcPct val="80000"/>
              </a:lnSpc>
            </a:pPr>
            <a:r>
              <a:rPr altLang="en-US" sz="2200" lang="en-US"/>
              <a:t>Convincing statements</a:t>
            </a:r>
          </a:p>
          <a:p>
            <a:pPr eaLnBrk="1" hangingPunct="1" latinLnBrk="1" lvl="1">
              <a:lnSpc>
                <a:spcPct val="80000"/>
              </a:lnSpc>
            </a:pPr>
            <a:r>
              <a:rPr altLang="en-US" sz="2200" lang="en-US"/>
              <a:t>Statement of request</a:t>
            </a:r>
          </a:p>
          <a:p>
            <a:pPr eaLnBrk="1" hangingPunct="1" latinLnBrk="1" lvl="0">
              <a:lnSpc>
                <a:spcPct val="80000"/>
              </a:lnSpc>
            </a:pPr>
            <a:r>
              <a:rPr altLang="en-US" sz="2400" lang="en-US"/>
              <a:t>Action:</a:t>
            </a:r>
          </a:p>
          <a:p>
            <a:pPr eaLnBrk="1" hangingPunct="1" latinLnBrk="1" lvl="1">
              <a:lnSpc>
                <a:spcPct val="80000"/>
              </a:lnSpc>
            </a:pPr>
            <a:r>
              <a:rPr altLang="en-US" sz="2200" lang="en-US"/>
              <a:t>Clear statement of action desired</a:t>
            </a:r>
          </a:p>
          <a:p>
            <a:pPr eaLnBrk="1" hangingPunct="1" latinLnBrk="1" lvl="1">
              <a:lnSpc>
                <a:spcPct val="80000"/>
              </a:lnSpc>
            </a:pPr>
            <a:r>
              <a:rPr altLang="en-US" sz="2200" lang="en-US"/>
              <a:t>Dated action, when desirable</a:t>
            </a:r>
          </a:p>
          <a:p>
            <a:pPr eaLnBrk="1" hangingPunct="1" latinLnBrk="1" lvl="1">
              <a:lnSpc>
                <a:spcPct val="80000"/>
              </a:lnSpc>
            </a:pPr>
            <a:r>
              <a:rPr altLang="en-US" sz="2200" lang="en-US"/>
              <a:t>Reader benefit </a:t>
            </a:r>
          </a:p>
          <a:p>
            <a:pPr eaLnBrk="1" hangingPunct="1" latinLnBrk="1" lvl="1">
              <a:lnSpc>
                <a:spcPct val="80000"/>
              </a:lnSpc>
            </a:pPr>
            <a:r>
              <a:rPr altLang="en-US" sz="2200" lang="en-US"/>
              <a:t>Courteous close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Ph="1" nodeType="withEffect" presetClass="entr" presetID="14" presetSubtype="10">
                                  <p:stCondLst>
                                    <p:cond delay="0"/>
                                  </p:stCondLst>
                                  <p:endCondLst>
                                    <p:cond evt="begin" delay="0">
                                      <p:tn val="5"/>
                                    </p:cond>
                                  </p:endCondLst>
                                  <p:childTnLst>
                                    <p:set>
                                      <p:cBhvr>
                                        <p:cTn dur="1" fill="hold" id="6">
                                          <p:stCondLst>
                                            <p:cond delay="0"/>
                                          </p:stCondLst>
                                        </p:cTn>
                                        <p:tgtEl>
                                          <p:spTgt spid="1049519"/>
                                        </p:tgtEl>
                                        <p:attrNameLst>
                                          <p:attrName>style.visibility</p:attrName>
                                        </p:attrNameLst>
                                      </p:cBhvr>
                                      <p:to>
                                        <p:strVal val="visible"/>
                                      </p:to>
                                    </p:set>
                                    <p:animEffect transition="in" filter="randombar(horizontal)">
                                      <p:cBhvr>
                                        <p:cTn dur="600" id="7">
                                          <p:stCondLst>
                                            <p:cond delay="0"/>
                                          </p:stCondLst>
                                        </p:cTn>
                                        <p:tgtEl>
                                          <p:spTgt spid="1049519"/>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520">
                                            <p:txEl>
                                              <p:charRg st="0" end="11"/>
                                            </p:txEl>
                                          </p:spTgt>
                                        </p:tgtEl>
                                        <p:attrNameLst>
                                          <p:attrName>style.visibility</p:attrName>
                                        </p:attrNameLst>
                                      </p:cBhvr>
                                      <p:to>
                                        <p:strVal val="visible"/>
                                      </p:to>
                                    </p:set>
                                    <p:animEffect transition="in" filter="randombar(horizontal)">
                                      <p:cBhvr>
                                        <p:cTn dur="500" id="12"/>
                                        <p:tgtEl>
                                          <p:spTgt spid="1049520">
                                            <p:txEl>
                                              <p:charRg st="0" end="11"/>
                                            </p:txEl>
                                          </p:spTgt>
                                        </p:tgtEl>
                                      </p:cBhvr>
                                    </p:animEffect>
                                  </p:childTnLst>
                                </p:cTn>
                              </p:par>
                              <p:par>
                                <p:cTn accel="0" autoRev="0" decel="0" fill="hold" grpId="0" id="13" nodeType="withEffect" presetClass="entr" presetID="14" presetSubtype="10">
                                  <p:stCondLst>
                                    <p:cond delay="0"/>
                                  </p:stCondLst>
                                  <p:childTnLst>
                                    <p:set>
                                      <p:cBhvr>
                                        <p:cTn dur="1" fill="hold" id="14">
                                          <p:stCondLst>
                                            <p:cond delay="0"/>
                                          </p:stCondLst>
                                        </p:cTn>
                                        <p:tgtEl>
                                          <p:spTgt spid="1049520">
                                            <p:txEl>
                                              <p:charRg st="11" end="26"/>
                                            </p:txEl>
                                          </p:spTgt>
                                        </p:tgtEl>
                                        <p:attrNameLst>
                                          <p:attrName>style.visibility</p:attrName>
                                        </p:attrNameLst>
                                      </p:cBhvr>
                                      <p:to>
                                        <p:strVal val="visible"/>
                                      </p:to>
                                    </p:set>
                                    <p:animEffect transition="in" filter="randombar(horizontal)">
                                      <p:cBhvr>
                                        <p:cTn dur="500" id="15"/>
                                        <p:tgtEl>
                                          <p:spTgt spid="1049520">
                                            <p:txEl>
                                              <p:charRg st="11" end="26"/>
                                            </p:txEl>
                                          </p:spTgt>
                                        </p:tgtEl>
                                      </p:cBhvr>
                                    </p:animEffect>
                                  </p:childTnLst>
                                </p:cTn>
                              </p:par>
                            </p:childTnLst>
                          </p:cTn>
                        </p:par>
                      </p:childTnLst>
                    </p:cTn>
                  </p:par>
                  <p:par>
                    <p:cTn fill="hold" id="16" nodeType="clickPar">
                      <p:stCondLst>
                        <p:cond delay="indefinite"/>
                      </p:stCondLst>
                      <p:childTnLst>
                        <p:par>
                          <p:cTn fill="hold" id="17" nodeType="withGroup">
                            <p:stCondLst>
                              <p:cond delay="0"/>
                            </p:stCondLst>
                            <p:childTnLst>
                              <p:par>
                                <p:cTn accel="0" autoRev="0" decel="0" fill="hold" grpId="0" id="18" nodeType="clickEffect" presetClass="entr" presetID="14" presetSubtype="10">
                                  <p:stCondLst>
                                    <p:cond delay="0"/>
                                  </p:stCondLst>
                                  <p:childTnLst>
                                    <p:set>
                                      <p:cBhvr>
                                        <p:cTn dur="1" fill="hold" id="19">
                                          <p:stCondLst>
                                            <p:cond delay="0"/>
                                          </p:stCondLst>
                                        </p:cTn>
                                        <p:tgtEl>
                                          <p:spTgt spid="1049520">
                                            <p:txEl>
                                              <p:charRg st="26" end="36"/>
                                            </p:txEl>
                                          </p:spTgt>
                                        </p:tgtEl>
                                        <p:attrNameLst>
                                          <p:attrName>style.visibility</p:attrName>
                                        </p:attrNameLst>
                                      </p:cBhvr>
                                      <p:to>
                                        <p:strVal val="visible"/>
                                      </p:to>
                                    </p:set>
                                    <p:animEffect transition="in" filter="randombar(horizontal)">
                                      <p:cBhvr>
                                        <p:cTn dur="500" id="20"/>
                                        <p:tgtEl>
                                          <p:spTgt spid="1049520">
                                            <p:txEl>
                                              <p:charRg st="26" end="36"/>
                                            </p:txEl>
                                          </p:spTgt>
                                        </p:tgtEl>
                                      </p:cBhvr>
                                    </p:animEffect>
                                  </p:childTnLst>
                                </p:cTn>
                              </p:par>
                              <p:par>
                                <p:cTn accel="0" autoRev="0" decel="0" fill="hold" grpId="0" id="21" nodeType="withEffect" presetClass="entr" presetID="14" presetSubtype="10">
                                  <p:stCondLst>
                                    <p:cond delay="0"/>
                                  </p:stCondLst>
                                  <p:childTnLst>
                                    <p:set>
                                      <p:cBhvr>
                                        <p:cTn dur="1" fill="hold" id="22">
                                          <p:stCondLst>
                                            <p:cond delay="0"/>
                                          </p:stCondLst>
                                        </p:cTn>
                                        <p:tgtEl>
                                          <p:spTgt spid="1049520">
                                            <p:txEl>
                                              <p:charRg st="36" end="56"/>
                                            </p:txEl>
                                          </p:spTgt>
                                        </p:tgtEl>
                                        <p:attrNameLst>
                                          <p:attrName>style.visibility</p:attrName>
                                        </p:attrNameLst>
                                      </p:cBhvr>
                                      <p:to>
                                        <p:strVal val="visible"/>
                                      </p:to>
                                    </p:set>
                                    <p:animEffect transition="in" filter="randombar(horizontal)">
                                      <p:cBhvr>
                                        <p:cTn dur="500" id="23"/>
                                        <p:tgtEl>
                                          <p:spTgt spid="1049520">
                                            <p:txEl>
                                              <p:charRg st="36" end="56"/>
                                            </p:txEl>
                                          </p:spTgt>
                                        </p:tgtEl>
                                      </p:cBhvr>
                                    </p:animEffect>
                                  </p:childTnLst>
                                </p:cTn>
                              </p:par>
                              <p:par>
                                <p:cTn accel="0" autoRev="0" decel="0" fill="hold" grpId="0" id="24" nodeType="withEffect" presetClass="entr" presetID="14" presetSubtype="10">
                                  <p:stCondLst>
                                    <p:cond delay="0"/>
                                  </p:stCondLst>
                                  <p:childTnLst>
                                    <p:set>
                                      <p:cBhvr>
                                        <p:cTn dur="1" fill="hold" id="25">
                                          <p:stCondLst>
                                            <p:cond delay="0"/>
                                          </p:stCondLst>
                                        </p:cTn>
                                        <p:tgtEl>
                                          <p:spTgt spid="1049520">
                                            <p:txEl>
                                              <p:charRg st="56" end="78"/>
                                            </p:txEl>
                                          </p:spTgt>
                                        </p:tgtEl>
                                        <p:attrNameLst>
                                          <p:attrName>style.visibility</p:attrName>
                                        </p:attrNameLst>
                                      </p:cBhvr>
                                      <p:to>
                                        <p:strVal val="visible"/>
                                      </p:to>
                                    </p:set>
                                    <p:animEffect transition="in" filter="randombar(horizontal)">
                                      <p:cBhvr>
                                        <p:cTn dur="500" id="26"/>
                                        <p:tgtEl>
                                          <p:spTgt spid="1049520">
                                            <p:txEl>
                                              <p:charRg st="56" end="78"/>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14" presetSubtype="10">
                                  <p:stCondLst>
                                    <p:cond delay="0"/>
                                  </p:stCondLst>
                                  <p:childTnLst>
                                    <p:set>
                                      <p:cBhvr>
                                        <p:cTn dur="1" fill="hold" id="30">
                                          <p:stCondLst>
                                            <p:cond delay="0"/>
                                          </p:stCondLst>
                                        </p:cTn>
                                        <p:tgtEl>
                                          <p:spTgt spid="1049520">
                                            <p:txEl>
                                              <p:charRg st="78" end="86"/>
                                            </p:txEl>
                                          </p:spTgt>
                                        </p:tgtEl>
                                        <p:attrNameLst>
                                          <p:attrName>style.visibility</p:attrName>
                                        </p:attrNameLst>
                                      </p:cBhvr>
                                      <p:to>
                                        <p:strVal val="visible"/>
                                      </p:to>
                                    </p:set>
                                    <p:animEffect transition="in" filter="randombar(horizontal)">
                                      <p:cBhvr>
                                        <p:cTn dur="500" id="31"/>
                                        <p:tgtEl>
                                          <p:spTgt spid="1049520">
                                            <p:txEl>
                                              <p:charRg st="78" end="86"/>
                                            </p:txEl>
                                          </p:spTgt>
                                        </p:tgtEl>
                                      </p:cBhvr>
                                    </p:animEffect>
                                  </p:childTnLst>
                                </p:cTn>
                              </p:par>
                              <p:par>
                                <p:cTn accel="0" autoRev="0" decel="0" fill="hold" grpId="0" id="32" nodeType="withEffect" presetClass="entr" presetID="14" presetSubtype="10">
                                  <p:stCondLst>
                                    <p:cond delay="0"/>
                                  </p:stCondLst>
                                  <p:childTnLst>
                                    <p:set>
                                      <p:cBhvr>
                                        <p:cTn dur="1" fill="hold" id="33">
                                          <p:stCondLst>
                                            <p:cond delay="0"/>
                                          </p:stCondLst>
                                        </p:cTn>
                                        <p:tgtEl>
                                          <p:spTgt spid="1049520">
                                            <p:txEl>
                                              <p:charRg st="86" end="108"/>
                                            </p:txEl>
                                          </p:spTgt>
                                        </p:tgtEl>
                                        <p:attrNameLst>
                                          <p:attrName>style.visibility</p:attrName>
                                        </p:attrNameLst>
                                      </p:cBhvr>
                                      <p:to>
                                        <p:strVal val="visible"/>
                                      </p:to>
                                    </p:set>
                                    <p:animEffect transition="in" filter="randombar(horizontal)">
                                      <p:cBhvr>
                                        <p:cTn dur="500" id="34"/>
                                        <p:tgtEl>
                                          <p:spTgt spid="1049520">
                                            <p:txEl>
                                              <p:charRg st="86" end="108"/>
                                            </p:txEl>
                                          </p:spTgt>
                                        </p:tgtEl>
                                      </p:cBhvr>
                                    </p:animEffect>
                                  </p:childTnLst>
                                </p:cTn>
                              </p:par>
                              <p:par>
                                <p:cTn accel="0" autoRev="0" decel="0" fill="hold" grpId="0" id="35" nodeType="withEffect" presetClass="entr" presetID="14" presetSubtype="10">
                                  <p:stCondLst>
                                    <p:cond delay="0"/>
                                  </p:stCondLst>
                                  <p:childTnLst>
                                    <p:set>
                                      <p:cBhvr>
                                        <p:cTn dur="1" fill="hold" id="36">
                                          <p:stCondLst>
                                            <p:cond delay="0"/>
                                          </p:stCondLst>
                                        </p:cTn>
                                        <p:tgtEl>
                                          <p:spTgt spid="1049520">
                                            <p:txEl>
                                              <p:charRg st="108" end="129"/>
                                            </p:txEl>
                                          </p:spTgt>
                                        </p:tgtEl>
                                        <p:attrNameLst>
                                          <p:attrName>style.visibility</p:attrName>
                                        </p:attrNameLst>
                                      </p:cBhvr>
                                      <p:to>
                                        <p:strVal val="visible"/>
                                      </p:to>
                                    </p:set>
                                    <p:animEffect transition="in" filter="randombar(horizontal)">
                                      <p:cBhvr>
                                        <p:cTn dur="500" id="37"/>
                                        <p:tgtEl>
                                          <p:spTgt spid="1049520">
                                            <p:txEl>
                                              <p:charRg st="108" end="129"/>
                                            </p:txEl>
                                          </p:spTgt>
                                        </p:tgtEl>
                                      </p:cBhvr>
                                    </p:animEffect>
                                  </p:childTnLst>
                                </p:cTn>
                              </p:par>
                            </p:childTnLst>
                          </p:cTn>
                        </p:par>
                      </p:childTnLst>
                    </p:cTn>
                  </p:par>
                  <p:par>
                    <p:cTn fill="hold" id="38" nodeType="clickPar">
                      <p:stCondLst>
                        <p:cond delay="indefinite"/>
                      </p:stCondLst>
                      <p:childTnLst>
                        <p:par>
                          <p:cTn fill="hold" id="39" nodeType="withGroup">
                            <p:stCondLst>
                              <p:cond delay="0"/>
                            </p:stCondLst>
                            <p:childTnLst>
                              <p:par>
                                <p:cTn accel="0" autoRev="0" decel="0" fill="hold" grpId="0" id="40" nodeType="clickEffect" presetClass="entr" presetID="14" presetSubtype="10">
                                  <p:stCondLst>
                                    <p:cond delay="0"/>
                                  </p:stCondLst>
                                  <p:childTnLst>
                                    <p:set>
                                      <p:cBhvr>
                                        <p:cTn dur="1" fill="hold" id="41">
                                          <p:stCondLst>
                                            <p:cond delay="0"/>
                                          </p:stCondLst>
                                        </p:cTn>
                                        <p:tgtEl>
                                          <p:spTgt spid="1049520">
                                            <p:txEl>
                                              <p:charRg st="129" end="137"/>
                                            </p:txEl>
                                          </p:spTgt>
                                        </p:tgtEl>
                                        <p:attrNameLst>
                                          <p:attrName>style.visibility</p:attrName>
                                        </p:attrNameLst>
                                      </p:cBhvr>
                                      <p:to>
                                        <p:strVal val="visible"/>
                                      </p:to>
                                    </p:set>
                                    <p:animEffect transition="in" filter="randombar(horizontal)">
                                      <p:cBhvr>
                                        <p:cTn dur="500" id="42"/>
                                        <p:tgtEl>
                                          <p:spTgt spid="1049520">
                                            <p:txEl>
                                              <p:charRg st="129" end="137"/>
                                            </p:txEl>
                                          </p:spTgt>
                                        </p:tgtEl>
                                      </p:cBhvr>
                                    </p:animEffect>
                                  </p:childTnLst>
                                </p:cTn>
                              </p:par>
                              <p:par>
                                <p:cTn accel="0" autoRev="0" decel="0" fill="hold" grpId="0" id="43" nodeType="withEffect" presetClass="entr" presetID="14" presetSubtype="10">
                                  <p:stCondLst>
                                    <p:cond delay="0"/>
                                  </p:stCondLst>
                                  <p:childTnLst>
                                    <p:set>
                                      <p:cBhvr>
                                        <p:cTn dur="1" fill="hold" id="44">
                                          <p:stCondLst>
                                            <p:cond delay="0"/>
                                          </p:stCondLst>
                                        </p:cTn>
                                        <p:tgtEl>
                                          <p:spTgt spid="1049520">
                                            <p:txEl>
                                              <p:charRg st="137" end="171"/>
                                            </p:txEl>
                                          </p:spTgt>
                                        </p:tgtEl>
                                        <p:attrNameLst>
                                          <p:attrName>style.visibility</p:attrName>
                                        </p:attrNameLst>
                                      </p:cBhvr>
                                      <p:to>
                                        <p:strVal val="visible"/>
                                      </p:to>
                                    </p:set>
                                    <p:animEffect transition="in" filter="randombar(horizontal)">
                                      <p:cBhvr>
                                        <p:cTn dur="500" id="45"/>
                                        <p:tgtEl>
                                          <p:spTgt spid="1049520">
                                            <p:txEl>
                                              <p:charRg st="137" end="171"/>
                                            </p:txEl>
                                          </p:spTgt>
                                        </p:tgtEl>
                                      </p:cBhvr>
                                    </p:animEffect>
                                  </p:childTnLst>
                                </p:cTn>
                              </p:par>
                              <p:par>
                                <p:cTn accel="0" autoRev="0" decel="0" fill="hold" grpId="0" id="46" nodeType="withEffect" presetClass="entr" presetID="14" presetSubtype="10">
                                  <p:stCondLst>
                                    <p:cond delay="0"/>
                                  </p:stCondLst>
                                  <p:childTnLst>
                                    <p:set>
                                      <p:cBhvr>
                                        <p:cTn dur="1" fill="hold" id="47">
                                          <p:stCondLst>
                                            <p:cond delay="0"/>
                                          </p:stCondLst>
                                        </p:cTn>
                                        <p:tgtEl>
                                          <p:spTgt spid="1049520">
                                            <p:txEl>
                                              <p:charRg st="171" end="200"/>
                                            </p:txEl>
                                          </p:spTgt>
                                        </p:tgtEl>
                                        <p:attrNameLst>
                                          <p:attrName>style.visibility</p:attrName>
                                        </p:attrNameLst>
                                      </p:cBhvr>
                                      <p:to>
                                        <p:strVal val="visible"/>
                                      </p:to>
                                    </p:set>
                                    <p:animEffect transition="in" filter="randombar(horizontal)">
                                      <p:cBhvr>
                                        <p:cTn dur="500" id="48"/>
                                        <p:tgtEl>
                                          <p:spTgt spid="1049520">
                                            <p:txEl>
                                              <p:charRg st="171" end="200"/>
                                            </p:txEl>
                                          </p:spTgt>
                                        </p:tgtEl>
                                      </p:cBhvr>
                                    </p:animEffect>
                                  </p:childTnLst>
                                </p:cTn>
                              </p:par>
                              <p:par>
                                <p:cTn accel="0" autoRev="0" decel="0" fill="hold" grpId="0" id="49" nodeType="withEffect" presetClass="entr" presetID="14" presetSubtype="10">
                                  <p:stCondLst>
                                    <p:cond delay="0"/>
                                  </p:stCondLst>
                                  <p:childTnLst>
                                    <p:set>
                                      <p:cBhvr>
                                        <p:cTn dur="1" fill="hold" id="50">
                                          <p:stCondLst>
                                            <p:cond delay="0"/>
                                          </p:stCondLst>
                                        </p:cTn>
                                        <p:tgtEl>
                                          <p:spTgt spid="1049520">
                                            <p:txEl>
                                              <p:charRg st="200" end="216"/>
                                            </p:txEl>
                                          </p:spTgt>
                                        </p:tgtEl>
                                        <p:attrNameLst>
                                          <p:attrName>style.visibility</p:attrName>
                                        </p:attrNameLst>
                                      </p:cBhvr>
                                      <p:to>
                                        <p:strVal val="visible"/>
                                      </p:to>
                                    </p:set>
                                    <p:animEffect transition="in" filter="randombar(horizontal)">
                                      <p:cBhvr>
                                        <p:cTn dur="500" id="51"/>
                                        <p:tgtEl>
                                          <p:spTgt spid="1049520">
                                            <p:txEl>
                                              <p:charRg st="200" end="216"/>
                                            </p:txEl>
                                          </p:spTgt>
                                        </p:tgtEl>
                                      </p:cBhvr>
                                    </p:animEffect>
                                  </p:childTnLst>
                                </p:cTn>
                              </p:par>
                              <p:par>
                                <p:cTn accel="0" autoRev="0" decel="0" fill="hold" grpId="0" id="52" nodeType="withEffect" presetClass="entr" presetID="14" presetSubtype="10">
                                  <p:stCondLst>
                                    <p:cond delay="0"/>
                                  </p:stCondLst>
                                  <p:childTnLst>
                                    <p:set>
                                      <p:cBhvr>
                                        <p:cTn dur="1" fill="hold" id="53">
                                          <p:stCondLst>
                                            <p:cond delay="0"/>
                                          </p:stCondLst>
                                        </p:cTn>
                                        <p:tgtEl>
                                          <p:spTgt spid="1049520">
                                            <p:txEl>
                                              <p:charRg st="216" end="232"/>
                                            </p:txEl>
                                          </p:spTgt>
                                        </p:tgtEl>
                                        <p:attrNameLst>
                                          <p:attrName>style.visibility</p:attrName>
                                        </p:attrNameLst>
                                      </p:cBhvr>
                                      <p:to>
                                        <p:strVal val="visible"/>
                                      </p:to>
                                    </p:set>
                                    <p:animEffect transition="in" filter="randombar(horizontal)">
                                      <p:cBhvr>
                                        <p:cTn dur="500" id="54"/>
                                        <p:tgtEl>
                                          <p:spTgt spid="1049520">
                                            <p:txEl>
                                              <p:charRg st="216" end="23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519" grpId="0" uiExpand="0" build="whole"/>
      <p:bldP spid="1049520" grpId="0" uiExpand="0" build="p" bldLvl="1"/>
    </p:bldLst>
  </p:timing>
</p:sld>
</file>

<file path=ppt/slides/slide238.xml><?xml version="1.0" encoding="utf-8"?>
<p:sld xmlns:a="http://schemas.openxmlformats.org/drawingml/2006/main" xmlns:r="http://schemas.openxmlformats.org/officeDocument/2006/relationships" xmlns:p="http://schemas.openxmlformats.org/presentationml/2006/main" showMasterSp="1">
  <p:cSld>
    <p:spTree>
      <p:nvGrpSpPr>
        <p:cNvPr id="738" name=""/>
        <p:cNvGrpSpPr/>
        <p:nvPr/>
      </p:nvGrpSpPr>
      <p:grpSpPr>
        <a:xfrm rot="0">
          <a:off x="0" y="0"/>
          <a:ext cx="0" cy="0"/>
          <a:chOff x="0" y="0"/>
          <a:chExt cx="0" cy="0"/>
        </a:xfrm>
      </p:grpSpPr>
      <p:sp>
        <p:nvSpPr>
          <p:cNvPr id="1049524" name=""/>
          <p:cNvSpPr txBox="1"/>
          <p:nvPr/>
        </p:nvSpPr>
        <p:spPr>
          <a:xfrm rot="0">
            <a:off x="2257425" y="6248400"/>
            <a:ext cx="3455987" cy="474662"/>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000" lang="en-US">
                <a:solidFill>
                  <a:srgbClr val="000000"/>
                </a:solidFill>
                <a:latin typeface="Arial" pitchFamily="34" charset="0"/>
              </a:rPr>
              <a:t>AAU, Dept' of MGMT, MGMT 1016</a:t>
            </a:r>
          </a:p>
        </p:txBody>
      </p:sp>
      <p:sp>
        <p:nvSpPr>
          <p:cNvPr id="1049525" name=""/>
          <p:cNvSpPr txBox="1"/>
          <p:nvPr/>
        </p:nvSpPr>
        <p:spPr>
          <a:xfrm rot="0">
            <a:off x="5867400" y="6248400"/>
            <a:ext cx="1755775" cy="474662"/>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000" lang="en-US">
                <a:solidFill>
                  <a:srgbClr val="000000"/>
                </a:solidFill>
              </a:rPr>
              <a:pPr algn="r" eaLnBrk="1" hangingPunct="1" indent="0" latinLnBrk="1" lvl="0" marL="0">
                <a:spcBef>
                  <a:spcPct val="0"/>
                </a:spcBef>
                <a:buFontTx/>
                <a:buNone/>
              </a:pPr>
              <a:t>238</a:t>
            </a:fld>
            <a:endParaRPr altLang="en-US" sz="1000" lang="en-US">
              <a:solidFill>
                <a:srgbClr val="000000"/>
              </a:solidFill>
            </a:endParaRPr>
          </a:p>
        </p:txBody>
      </p:sp>
      <p:sp>
        <p:nvSpPr>
          <p:cNvPr id="1049526" name=""/>
          <p:cNvSpPr/>
          <p:nvPr>
            <p:ph type="title" sz="full" idx="0"/>
          </p:nvPr>
        </p:nvSpPr>
        <p:spPr>
          <a:xfrm rot="0">
            <a:off x="219075" y="227012"/>
            <a:ext cx="7477125" cy="11430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0" sz="4000" i="0" u="none">
                <a:solidFill>
                  <a:schemeClr val="lt2"/>
                </a:solidFill>
                <a:latin typeface="Arial" pitchFamily="34" charset="0"/>
                <a:sym typeface="Calibri" pitchFamily="34" charset="0"/>
              </a:defRPr>
            </a:lvl1pPr>
          </a:lstStyle>
          <a:p>
            <a:pPr eaLnBrk="1" hangingPunct="1" latinLnBrk="1" lvl="0"/>
            <a:r>
              <a:rPr altLang="en-US" b="1" sz="3600" lang="en-US"/>
              <a:t>Persuasive messages…</a:t>
            </a:r>
          </a:p>
        </p:txBody>
      </p:sp>
      <p:sp>
        <p:nvSpPr>
          <p:cNvPr id="1049527" name=""/>
          <p:cNvSpPr/>
          <p:nvPr>
            <p:ph type="body" sz="full" idx="1"/>
          </p:nvPr>
        </p:nvSpPr>
        <p:spPr>
          <a:xfrm rot="0">
            <a:off x="263525" y="1598612"/>
            <a:ext cx="7386637" cy="44973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SzPct val="100000"/>
              <a:buFontTx/>
              <a:buBlip>
                <a:blip xmlns:r="http://schemas.openxmlformats.org/officeDocument/2006/relationships" r:embed="rId1"/>
              </a:buBlip>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SzPct val="80000"/>
              <a:buFontTx/>
              <a:buBlip>
                <a:blip xmlns:r="http://schemas.openxmlformats.org/officeDocument/2006/relationships" r:embed="rId2"/>
              </a:buBlip>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SzPct val="70000"/>
              <a:buFontTx/>
              <a:buBlip>
                <a:blip xmlns:r="http://schemas.openxmlformats.org/officeDocument/2006/relationships" r:embed="rId3"/>
              </a:buBlip>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SzPct val="100000"/>
              <a:buFontTx/>
              <a:buChar char="»"/>
              <a:defRPr baseline="0" b="0" sz="2000" i="0" u="none">
                <a:solidFill>
                  <a:schemeClr val="dk1"/>
                </a:solidFill>
                <a:latin typeface="Arial" pitchFamily="34" charset="0"/>
                <a:sym typeface="Calibri" pitchFamily="34" charset="0"/>
              </a:defRPr>
            </a:lvl5pPr>
          </a:lstStyle>
          <a:p>
            <a:pPr eaLnBrk="1" hangingPunct="1" latinLnBrk="1" lvl="0"/>
            <a:r>
              <a:rPr altLang="en-US" b="1" lang="en-US"/>
              <a:t>Letters eg: </a:t>
            </a:r>
            <a:r>
              <a:rPr altLang="en-US" lang="en-US"/>
              <a:t>Requesting favors, letters requesting cooperation/help, writing persuasive claims and requests for adjustments, job application letters, </a:t>
            </a:r>
            <a:r>
              <a:rPr altLang="en-US" b="1" i="1" lang="en-US"/>
              <a:t>sales</a:t>
            </a:r>
            <a:r>
              <a:rPr altLang="en-US" lang="en-US"/>
              <a:t> letters, </a:t>
            </a:r>
            <a:r>
              <a:rPr altLang="en-US" b="1" lang="en-US"/>
              <a:t>what else?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526"/>
                                        </p:tgtEl>
                                        <p:attrNameLst>
                                          <p:attrName>style.visibility</p:attrName>
                                        </p:attrNameLst>
                                      </p:cBhvr>
                                      <p:to>
                                        <p:strVal val="visible"/>
                                      </p:to>
                                    </p:set>
                                    <p:animEffect transition="in" filter="randombar(horizontal)">
                                      <p:cBhvr>
                                        <p:cTn dur="600" id="7">
                                          <p:stCondLst>
                                            <p:cond delay="0"/>
                                          </p:stCondLst>
                                        </p:cTn>
                                        <p:tgtEl>
                                          <p:spTgt spid="104952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accel="0" autoRev="0" decel="0" fill="hold" grpId="0" id="10" nodeType="clickEffect" presetClass="entr" presetID="14" presetSubtype="10">
                                  <p:stCondLst>
                                    <p:cond delay="0"/>
                                  </p:stCondLst>
                                  <p:childTnLst>
                                    <p:set>
                                      <p:cBhvr>
                                        <p:cTn dur="1" fill="hold" id="11">
                                          <p:stCondLst>
                                            <p:cond delay="0"/>
                                          </p:stCondLst>
                                        </p:cTn>
                                        <p:tgtEl>
                                          <p:spTgt spid="1049527">
                                            <p:txEl>
                                              <p:charRg st="0" end="175"/>
                                            </p:txEl>
                                          </p:spTgt>
                                        </p:tgtEl>
                                        <p:attrNameLst>
                                          <p:attrName>style.visibility</p:attrName>
                                        </p:attrNameLst>
                                      </p:cBhvr>
                                      <p:to>
                                        <p:strVal val="visible"/>
                                      </p:to>
                                    </p:set>
                                    <p:animEffect transition="in" filter="randombar(horizontal)">
                                      <p:cBhvr>
                                        <p:cTn dur="500" id="12"/>
                                        <p:tgtEl>
                                          <p:spTgt spid="1049527">
                                            <p:txEl>
                                              <p:charRg st="0" end="1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526" grpId="0" uiExpand="0" build="whole"/>
      <p:bldP spid="1049527" grpId="0" uiExpand="0" build="p" bldLvl="1"/>
    </p:bldLst>
  </p:timing>
</p:sld>
</file>

<file path=ppt/slides/slide239.xml><?xml version="1.0" encoding="utf-8"?>
<p:sld xmlns:a="http://schemas.openxmlformats.org/drawingml/2006/main" xmlns:r="http://schemas.openxmlformats.org/officeDocument/2006/relationships" xmlns:p="http://schemas.openxmlformats.org/presentationml/2006/main" showMasterSp="1">
  <p:cSld>
    <p:spTree>
      <p:nvGrpSpPr>
        <p:cNvPr id="745" name=""/>
        <p:cNvGrpSpPr/>
        <p:nvPr/>
      </p:nvGrpSpPr>
      <p:grpSpPr>
        <a:xfrm rot="0">
          <a:off x="0" y="0"/>
          <a:ext cx="0" cy="0"/>
          <a:chOff x="0" y="0"/>
          <a:chExt cx="0" cy="0"/>
        </a:xfrm>
      </p:grpSpPr>
      <p:sp>
        <p:nvSpPr>
          <p:cNvPr id="1049546" name=""/>
          <p:cNvSpPr txBox="1"/>
          <p:nvPr/>
        </p:nvSpPr>
        <p:spPr>
          <a:xfrm rot="0">
            <a:off x="3124200" y="6248400"/>
            <a:ext cx="2895600" cy="45720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200" lang="en-US">
                <a:solidFill>
                  <a:srgbClr val="000000"/>
                </a:solidFill>
                <a:latin typeface="Verdana" pitchFamily="34" charset="0"/>
              </a:rPr>
              <a:t>AAU, Dept' of MGMT, MGMT 1016</a:t>
            </a:r>
          </a:p>
        </p:txBody>
      </p:sp>
      <p:sp>
        <p:nvSpPr>
          <p:cNvPr id="1049547" name=""/>
          <p:cNvSpPr txBox="1"/>
          <p:nvPr/>
        </p:nvSpPr>
        <p:spPr>
          <a:xfrm rot="0">
            <a:off x="6553200" y="6248400"/>
            <a:ext cx="1905000" cy="45720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t>239</a:t>
            </a:fld>
            <a:endParaRPr altLang="en-US" sz="1200" lang="en-US">
              <a:solidFill>
                <a:srgbClr val="000000"/>
              </a:solidFill>
              <a:latin typeface="Verdana" pitchFamily="34" charset="0"/>
            </a:endParaRPr>
          </a:p>
        </p:txBody>
      </p:sp>
      <p:sp>
        <p:nvSpPr>
          <p:cNvPr id="1049548" name=""/>
          <p:cNvSpPr/>
          <p:nvPr>
            <p:ph type="ctrTitle" sz="full" idx="4294967295"/>
          </p:nvPr>
        </p:nvSpPr>
        <p:spPr>
          <a:xfrm rot="0">
            <a:off x="685800" y="990600"/>
            <a:ext cx="7772400" cy="1371600"/>
          </a:xfrm>
          <a:prstGeom prst="rect"/>
          <a:noFill/>
          <a:ln>
            <a:noFill/>
          </a:ln>
        </p:spPr>
        <p:txBody>
          <a:bodyPr anchor="b" bIns="45720" lIns="91440" rIns="91440" tIns="45720"/>
          <a:lstStyle>
            <a:lvl1pPr algn="l">
              <a:defRPr sz="3800"/>
            </a:lvl1pPr>
          </a:lstStyle>
          <a:p>
            <a:pPr algn="ctr" eaLnBrk="1" hangingPunct="1" latinLnBrk="1" lvl="0"/>
            <a:r>
              <a:rPr altLang="en-US" lang="en-US"/>
              <a:t>Typing Letters With Proper Layout</a:t>
            </a:r>
          </a:p>
        </p:txBody>
      </p:sp>
      <p:sp>
        <p:nvSpPr>
          <p:cNvPr id="1049549" name=""/>
          <p:cNvSpPr/>
          <p:nvPr>
            <p:ph type="subTitle" sz="full" idx="4294967295"/>
          </p:nvPr>
        </p:nvSpPr>
        <p:spPr>
          <a:xfrm rot="0">
            <a:off x="457200" y="3429000"/>
            <a:ext cx="8001000" cy="1600200"/>
          </a:xfrm>
          <a:prstGeom prst="rect"/>
          <a:noFill/>
          <a:ln>
            <a:noFill/>
          </a:ln>
        </p:spPr>
        <p:txBody>
          <a:bodyPr anchor="t" bIns="45720" lIns="91440" rIns="91440" tIns="45720"/>
          <a:lstStyle>
            <a:lvl1pPr algn="ctr" marL="0">
              <a:buNone/>
              <a:defRPr sz="3000">
                <a:solidFill>
                  <a:schemeClr val="dk1"/>
                </a:solidFill>
              </a:defRPr>
            </a:lvl1pPr>
            <a:lvl2pPr algn="ctr" marL="471487">
              <a:buNone/>
            </a:lvl2pPr>
            <a:lvl3pPr algn="ctr" marL="909637">
              <a:buNone/>
            </a:lvl3pPr>
            <a:lvl4pPr algn="ctr" marL="1306512">
              <a:buNone/>
            </a:lvl4pPr>
            <a:lvl5pPr algn="ctr" marL="1695450">
              <a:buNone/>
            </a:lvl5pPr>
          </a:lstStyle>
          <a:p>
            <a:pPr eaLnBrk="1" hangingPunct="1" latinLnBrk="1" lvl="0">
              <a:buNone/>
            </a:pPr>
            <a:r>
              <a:rPr altLang="en-US" b="1" sz="4300" lang="en-US"/>
              <a:t>Typing the Elements of Organizational Letters</a:t>
            </a:r>
          </a:p>
        </p:txBody>
      </p:sp>
    </p:spTree>
  </p:cSld>
  <p:clrMapOvr>
    <a:masterClrMapping/>
  </p:clrMapOvr>
  <p:timing/>
</p:sld>
</file>

<file path=ppt/slides/slide240.xml><?xml version="1.0" encoding="utf-8"?>
<p:sld xmlns:a="http://schemas.openxmlformats.org/drawingml/2006/main" xmlns:r="http://schemas.openxmlformats.org/officeDocument/2006/relationships" xmlns:p="http://schemas.openxmlformats.org/presentationml/2006/main" showMasterSp="1">
  <p:cSld>
    <p:spTree>
      <p:nvGrpSpPr>
        <p:cNvPr id="751" name=""/>
        <p:cNvGrpSpPr/>
        <p:nvPr/>
      </p:nvGrpSpPr>
      <p:grpSpPr>
        <a:xfrm rot="0">
          <a:off x="0" y="0"/>
          <a:ext cx="0" cy="0"/>
          <a:chOff x="0" y="0"/>
          <a:chExt cx="0" cy="0"/>
        </a:xfrm>
      </p:grpSpPr>
      <p:sp>
        <p:nvSpPr>
          <p:cNvPr id="1049562" name=""/>
          <p:cNvSpPr txBox="1"/>
          <p:nvPr/>
        </p:nvSpPr>
        <p:spPr>
          <a:xfrm rot="0">
            <a:off x="31242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200" lang="en-US">
                <a:solidFill>
                  <a:srgbClr val="000000"/>
                </a:solidFill>
                <a:latin typeface="Verdana" pitchFamily="34" charset="0"/>
              </a:rPr>
              <a:t>AAU, Dept' of MGMT, MGMT 1016</a:t>
            </a:r>
          </a:p>
        </p:txBody>
      </p:sp>
      <p:sp>
        <p:nvSpPr>
          <p:cNvPr id="1049563" name=""/>
          <p:cNvSpPr txBox="1"/>
          <p:nvPr/>
        </p:nvSpPr>
        <p:spPr>
          <a:xfrm rot="0">
            <a:off x="6553200" y="6245225"/>
            <a:ext cx="19812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t>240</a:t>
            </a:fld>
            <a:endParaRPr altLang="en-US" sz="1200" lang="en-US">
              <a:solidFill>
                <a:srgbClr val="000000"/>
              </a:solidFill>
              <a:latin typeface="Verdana" pitchFamily="34" charset="0"/>
            </a:endParaRPr>
          </a:p>
        </p:txBody>
      </p:sp>
      <p:sp>
        <p:nvSpPr>
          <p:cNvPr id="1049564" name=""/>
          <p:cNvSpPr/>
          <p:nvPr>
            <p:ph type="title" sz="full" idx="0"/>
          </p:nvPr>
        </p:nvSpPr>
        <p:spPr>
          <a:xfrm rot="0">
            <a:off x="574675" y="304800"/>
            <a:ext cx="8001000" cy="1216025"/>
          </a:xfrm>
          <a:prstGeom prst="rect"/>
          <a:noFill/>
          <a:ln>
            <a:noFill/>
          </a:ln>
        </p:spPr>
        <p:txBody>
          <a:bodyPr anchor="b" bIns="45720" lIns="91440" rIns="91440" tIns="45720"/>
          <a:lstStyle>
            <a:lvl1pPr algn="l" fontAlgn="base" indent="0" latinLnBrk="1" marL="0" rtl="0">
              <a:lnSpc>
                <a:spcPct val="100000"/>
              </a:lnSpc>
              <a:spcBef>
                <a:spcPct val="0"/>
              </a:spcBef>
              <a:spcAft>
                <a:spcPct val="0"/>
              </a:spcAft>
              <a:buFontTx/>
              <a:buNone/>
              <a:defRPr baseline="0" b="0" sz="3800" i="0" u="none">
                <a:solidFill>
                  <a:schemeClr val="lt2"/>
                </a:solidFill>
                <a:latin typeface="Verdana" pitchFamily="34" charset="0"/>
                <a:sym typeface="Calibri" pitchFamily="34" charset="0"/>
              </a:defRPr>
            </a:lvl1pPr>
          </a:lstStyle>
          <a:p>
            <a:pPr algn="ctr" eaLnBrk="1" hangingPunct="1" latinLnBrk="1" lvl="0"/>
            <a:r>
              <a:rPr altLang="en-US" sz="2400" lang="en-US"/>
              <a:t>Elements of a formal organizational/business letter </a:t>
            </a:r>
            <a:r>
              <a:rPr altLang="en-US" b="1" sz="2400" lang="en-US"/>
              <a:t>(Arranged in sequential order):</a:t>
            </a:r>
          </a:p>
        </p:txBody>
      </p:sp>
      <p:sp>
        <p:nvSpPr>
          <p:cNvPr id="1049565" name=""/>
          <p:cNvSpPr/>
          <p:nvPr>
            <p:ph type="body" sz="full" idx="1"/>
          </p:nvPr>
        </p:nvSpPr>
        <p:spPr>
          <a:xfrm rot="0">
            <a:off x="566737" y="1752600"/>
            <a:ext cx="8001000" cy="4267200"/>
          </a:xfrm>
          <a:prstGeom prst="rect"/>
          <a:noFill/>
          <a:ln>
            <a:noFill/>
          </a:ln>
        </p:spPr>
        <p:txBody>
          <a:bodyPr anchor="t" bIns="45720" lIns="91440" rIns="91440" tIns="45720"/>
          <a:lstStyle>
            <a:lvl1pPr algn="l" fontAlgn="base" indent="-469900" latinLnBrk="1" marL="469900" rtl="0">
              <a:lnSpc>
                <a:spcPct val="100000"/>
              </a:lnSpc>
              <a:spcBef>
                <a:spcPct val="20000"/>
              </a:spcBef>
              <a:spcAft>
                <a:spcPct val="0"/>
              </a:spcAft>
              <a:buClr>
                <a:schemeClr val="accent2"/>
              </a:buClr>
              <a:buSzPct val="100000"/>
              <a:buFont typeface="Wingdings" pitchFamily="2" charset="2"/>
              <a:buChar char="o"/>
              <a:defRPr baseline="0" b="0" sz="3000" i="0" u="none">
                <a:solidFill>
                  <a:schemeClr val="dk1"/>
                </a:solidFill>
                <a:latin typeface="Verdana" pitchFamily="34" charset="0"/>
                <a:sym typeface="Calibri" pitchFamily="34" charset="0"/>
              </a:defRPr>
            </a:lvl1pPr>
            <a:lvl2pPr algn="l" fontAlgn="base" indent="-436563" latinLnBrk="1" marL="908050" rtl="0">
              <a:lnSpc>
                <a:spcPct val="100000"/>
              </a:lnSpc>
              <a:spcBef>
                <a:spcPct val="20000"/>
              </a:spcBef>
              <a:spcAft>
                <a:spcPct val="0"/>
              </a:spcAft>
              <a:buClr>
                <a:schemeClr val="accent2"/>
              </a:buClr>
              <a:buSzPct val="100000"/>
              <a:buFont typeface="Wingdings" pitchFamily="2" charset="2"/>
              <a:buChar char="n"/>
              <a:defRPr baseline="0" b="0" sz="2600" i="0" u="none">
                <a:solidFill>
                  <a:schemeClr val="dk1"/>
                </a:solidFill>
                <a:latin typeface="Verdana" pitchFamily="34" charset="0"/>
                <a:sym typeface="Calibri" pitchFamily="34" charset="0"/>
              </a:defRPr>
            </a:lvl2pPr>
            <a:lvl3pPr algn="l" fontAlgn="base" indent="-395288" latinLnBrk="1" marL="1304925" rtl="0">
              <a:lnSpc>
                <a:spcPct val="100000"/>
              </a:lnSpc>
              <a:spcBef>
                <a:spcPct val="20000"/>
              </a:spcBef>
              <a:spcAft>
                <a:spcPct val="0"/>
              </a:spcAft>
              <a:buClr>
                <a:schemeClr val="accent2"/>
              </a:buClr>
              <a:buSzPct val="100000"/>
              <a:buFont typeface="Wingdings" pitchFamily="2" charset="2"/>
              <a:buChar char="o"/>
              <a:defRPr baseline="0" b="0" sz="2300" i="0" u="none">
                <a:solidFill>
                  <a:schemeClr val="dk1"/>
                </a:solidFill>
                <a:latin typeface="Verdana" pitchFamily="34" charset="0"/>
                <a:sym typeface="Calibri" pitchFamily="34" charset="0"/>
              </a:defRPr>
            </a:lvl3pPr>
            <a:lvl4pPr algn="l" fontAlgn="base" indent="-387350" latinLnBrk="1" marL="1693862" rtl="0">
              <a:lnSpc>
                <a:spcPct val="100000"/>
              </a:lnSpc>
              <a:spcBef>
                <a:spcPct val="20000"/>
              </a:spcBef>
              <a:spcAft>
                <a:spcPct val="0"/>
              </a:spcAft>
              <a:buClr>
                <a:schemeClr val="accent2"/>
              </a:buClr>
              <a:buSzPct val="100000"/>
              <a:buFont typeface="Wingdings" pitchFamily="2" charset="2"/>
              <a:buChar char="n"/>
              <a:defRPr baseline="0" b="0" sz="2000" i="0" u="none">
                <a:solidFill>
                  <a:schemeClr val="dk1"/>
                </a:solidFill>
                <a:latin typeface="Verdana" pitchFamily="34" charset="0"/>
                <a:sym typeface="Calibri" pitchFamily="34" charset="0"/>
              </a:defRPr>
            </a:lvl4pPr>
            <a:lvl5pPr algn="l" fontAlgn="base" indent="-398462" latinLnBrk="1" marL="2093912" rtl="0">
              <a:lnSpc>
                <a:spcPct val="100000"/>
              </a:lnSpc>
              <a:spcBef>
                <a:spcPct val="25000"/>
              </a:spcBef>
              <a:spcAft>
                <a:spcPct val="0"/>
              </a:spcAft>
              <a:buClr>
                <a:schemeClr val="accent2"/>
              </a:buClr>
              <a:buSzPct val="100000"/>
              <a:buFont typeface="Wingdings" pitchFamily="2" charset="2"/>
              <a:buChar char="§"/>
              <a:defRPr baseline="0" b="0" sz="2000" i="0" u="none">
                <a:solidFill>
                  <a:schemeClr val="dk1"/>
                </a:solidFill>
                <a:latin typeface="Verdana" pitchFamily="34" charset="0"/>
                <a:sym typeface="Calibri" pitchFamily="34" charset="0"/>
              </a:defRPr>
            </a:lvl5pPr>
          </a:lstStyle>
          <a:p>
            <a:pPr eaLnBrk="1" hangingPunct="1" latinLnBrk="1" lvl="0">
              <a:lnSpc>
                <a:spcPct val="80000"/>
              </a:lnSpc>
              <a:buNone/>
            </a:pPr>
            <a:r>
              <a:rPr altLang="en-US" sz="1800" lang="en-US"/>
              <a:t>1. Heading    (</a:t>
            </a:r>
            <a:r>
              <a:rPr altLang="en-US" b="1" sz="1800" lang="en-US"/>
              <a:t>Return Address</a:t>
            </a:r>
            <a:r>
              <a:rPr altLang="en-US" sz="1800" lang="en-US"/>
              <a:t> for not Headed Letter)   </a:t>
            </a:r>
          </a:p>
          <a:p>
            <a:pPr eaLnBrk="1" hangingPunct="1" latinLnBrk="1" lvl="0">
              <a:lnSpc>
                <a:spcPct val="80000"/>
              </a:lnSpc>
              <a:buNone/>
            </a:pPr>
            <a:r>
              <a:rPr altLang="en-US" sz="1800" lang="en-US"/>
              <a:t>2. Date_________________</a:t>
            </a:r>
          </a:p>
          <a:p>
            <a:pPr eaLnBrk="1" hangingPunct="1" latinLnBrk="1" lvl="0">
              <a:lnSpc>
                <a:spcPct val="80000"/>
              </a:lnSpc>
              <a:buNone/>
            </a:pPr>
            <a:r>
              <a:rPr altLang="en-US" sz="1800" lang="en-US"/>
              <a:t>3. Reference </a:t>
            </a:r>
            <a:r>
              <a:rPr altLang="en-US" b="1" sz="1800" lang="en-US"/>
              <a:t>(SP)</a:t>
            </a:r>
            <a:r>
              <a:rPr altLang="en-US" sz="1800" lang="en-US"/>
              <a:t>: Your reference_________________</a:t>
            </a:r>
          </a:p>
          <a:p>
            <a:pPr eaLnBrk="1" hangingPunct="1" latinLnBrk="1" lvl="0">
              <a:lnSpc>
                <a:spcPct val="80000"/>
              </a:lnSpc>
              <a:buNone/>
            </a:pPr>
            <a:r>
              <a:rPr altLang="en-US" sz="1800" lang="en-US"/>
              <a:t>                      	      Our reference__________________</a:t>
            </a:r>
          </a:p>
          <a:p>
            <a:pPr eaLnBrk="1" hangingPunct="1" latinLnBrk="1" lvl="0">
              <a:lnSpc>
                <a:spcPct val="80000"/>
              </a:lnSpc>
              <a:buNone/>
            </a:pPr>
            <a:r>
              <a:rPr altLang="en-US" sz="1800" lang="en-US"/>
              <a:t>4. Addressee notation/Mailing notation </a:t>
            </a:r>
            <a:r>
              <a:rPr altLang="en-US" b="1" sz="1800" lang="en-US"/>
              <a:t>(SP)</a:t>
            </a:r>
            <a:r>
              <a:rPr altLang="en-US" sz="1800" lang="en-US"/>
              <a:t>_________________</a:t>
            </a:r>
          </a:p>
          <a:p>
            <a:pPr eaLnBrk="1" hangingPunct="1" latinLnBrk="1" lvl="0">
              <a:lnSpc>
                <a:spcPct val="80000"/>
              </a:lnSpc>
              <a:buNone/>
            </a:pPr>
            <a:r>
              <a:rPr altLang="en-US" sz="1800" lang="en-US"/>
              <a:t>5. Inside Address_________________</a:t>
            </a:r>
          </a:p>
          <a:p>
            <a:pPr eaLnBrk="1" hangingPunct="1" latinLnBrk="1" lvl="0">
              <a:lnSpc>
                <a:spcPct val="80000"/>
              </a:lnSpc>
              <a:buNone/>
            </a:pPr>
            <a:r>
              <a:rPr altLang="en-US" sz="1800" lang="en-US"/>
              <a:t>6. Attention Line </a:t>
            </a:r>
            <a:r>
              <a:rPr altLang="en-US" b="1" sz="1800" lang="en-US"/>
              <a:t>(SP)</a:t>
            </a:r>
            <a:r>
              <a:rPr altLang="en-US" sz="1800" lang="en-US"/>
              <a:t>_________________</a:t>
            </a:r>
          </a:p>
          <a:p>
            <a:pPr eaLnBrk="1" hangingPunct="1" latinLnBrk="1" lvl="0">
              <a:lnSpc>
                <a:spcPct val="80000"/>
              </a:lnSpc>
              <a:buNone/>
            </a:pPr>
            <a:r>
              <a:rPr altLang="en-US" sz="1800" lang="en-US"/>
              <a:t>7. Salutation_________________</a:t>
            </a:r>
          </a:p>
          <a:p>
            <a:pPr eaLnBrk="1" hangingPunct="1" latinLnBrk="1" lvl="0">
              <a:lnSpc>
                <a:spcPct val="80000"/>
              </a:lnSpc>
              <a:buNone/>
            </a:pPr>
            <a:r>
              <a:rPr altLang="en-US" sz="1800" lang="en-US"/>
              <a:t>8. Subject line </a:t>
            </a:r>
            <a:r>
              <a:rPr altLang="en-US" b="1" sz="1800" lang="en-US"/>
              <a:t>(SP) </a:t>
            </a:r>
            <a:r>
              <a:rPr altLang="en-US" sz="1800" lang="en-US"/>
              <a:t>_________________</a:t>
            </a:r>
          </a:p>
          <a:p>
            <a:pPr eaLnBrk="1" hangingPunct="1" latinLnBrk="1" lvl="0">
              <a:lnSpc>
                <a:spcPct val="80000"/>
              </a:lnSpc>
              <a:buNone/>
            </a:pPr>
            <a:r>
              <a:rPr altLang="en-US" sz="1800" lang="en-US"/>
              <a:t>9. Body (Communication)--------------------------</a:t>
            </a:r>
          </a:p>
          <a:p>
            <a:pPr eaLnBrk="1" hangingPunct="1" latinLnBrk="1" lvl="0">
              <a:lnSpc>
                <a:spcPct val="80000"/>
              </a:lnSpc>
              <a:buNone/>
            </a:pPr>
            <a:r>
              <a:rPr altLang="en-US" sz="1800" lang="en-US"/>
              <a:t>10. Complimentary Close_________________</a:t>
            </a:r>
          </a:p>
          <a:p>
            <a:pPr eaLnBrk="1" hangingPunct="1" latinLnBrk="1" lvl="0">
              <a:lnSpc>
                <a:spcPct val="80000"/>
              </a:lnSpc>
              <a:buNone/>
            </a:pPr>
            <a:r>
              <a:rPr altLang="en-US" sz="1800" lang="en-US"/>
              <a:t>11. Signature</a:t>
            </a:r>
          </a:p>
          <a:p>
            <a:pPr eaLnBrk="1" hangingPunct="1" latinLnBrk="1" lvl="0">
              <a:lnSpc>
                <a:spcPct val="80000"/>
              </a:lnSpc>
              <a:buNone/>
            </a:pPr>
            <a:r>
              <a:rPr altLang="en-US" sz="1800" lang="en-US"/>
              <a:t>12. Identification Marks (Writer’s Identification/Title) ____</a:t>
            </a:r>
          </a:p>
          <a:p>
            <a:pPr eaLnBrk="1" hangingPunct="1" latinLnBrk="1" lvl="0">
              <a:lnSpc>
                <a:spcPct val="80000"/>
              </a:lnSpc>
              <a:buNone/>
            </a:pPr>
            <a:r>
              <a:rPr altLang="en-US" sz="1800" lang="en-US"/>
              <a:t>13. Reference initials (Typist Initial) _________________</a:t>
            </a:r>
          </a:p>
          <a:p>
            <a:pPr eaLnBrk="1" hangingPunct="1" latinLnBrk="1" lvl="0">
              <a:lnSpc>
                <a:spcPct val="80000"/>
              </a:lnSpc>
              <a:buNone/>
            </a:pPr>
            <a:r>
              <a:rPr altLang="en-US" sz="1800" lang="en-US"/>
              <a:t>14. Enclosure Notation </a:t>
            </a:r>
            <a:r>
              <a:rPr altLang="en-US" b="1" sz="1800" lang="en-US"/>
              <a:t>(SP)</a:t>
            </a:r>
            <a:r>
              <a:rPr altLang="en-US" sz="1800" lang="en-US"/>
              <a:t>_________________</a:t>
            </a:r>
          </a:p>
          <a:p>
            <a:pPr eaLnBrk="1" hangingPunct="1" latinLnBrk="1" lvl="0">
              <a:lnSpc>
                <a:spcPct val="80000"/>
              </a:lnSpc>
              <a:buNone/>
            </a:pPr>
            <a:r>
              <a:rPr altLang="en-US" sz="1800" lang="en-US"/>
              <a:t>15. Copy Notation </a:t>
            </a:r>
            <a:r>
              <a:rPr altLang="en-US" b="1" sz="1800" lang="en-US"/>
              <a:t>(SP)</a:t>
            </a:r>
            <a:r>
              <a:rPr altLang="en-US" sz="1800" lang="en-US"/>
              <a:t>_________________</a:t>
            </a:r>
          </a:p>
          <a:p>
            <a:pPr eaLnBrk="1" hangingPunct="1" latinLnBrk="1" lvl="0">
              <a:lnSpc>
                <a:spcPct val="80000"/>
              </a:lnSpc>
              <a:buNone/>
            </a:pPr>
            <a:r>
              <a:rPr altLang="en-US" sz="1800" lang="en-US"/>
              <a:t>16. Postscript </a:t>
            </a:r>
            <a:r>
              <a:rPr altLang="en-US" b="1" sz="1800" lang="en-US"/>
              <a:t>(SP)</a:t>
            </a:r>
            <a:r>
              <a:rPr altLang="en-US" sz="1800" lang="en-US"/>
              <a:t>_________________</a:t>
            </a:r>
          </a:p>
        </p:txBody>
      </p:sp>
    </p:spTree>
  </p:cSld>
  <p:clrMapOvr>
    <a:masterClrMapping/>
  </p:clrMapOvr>
  <p:timing/>
</p:sld>
</file>

<file path=ppt/slides/slide241.xml><?xml version="1.0" encoding="utf-8"?>
<p:sld xmlns:a="http://schemas.openxmlformats.org/drawingml/2006/main" xmlns:r="http://schemas.openxmlformats.org/officeDocument/2006/relationships" xmlns:p="http://schemas.openxmlformats.org/presentationml/2006/main" showMasterSp="1">
  <p:cSld>
    <p:spTree>
      <p:nvGrpSpPr>
        <p:cNvPr id="754" name=""/>
        <p:cNvGrpSpPr/>
        <p:nvPr/>
      </p:nvGrpSpPr>
      <p:grpSpPr>
        <a:xfrm rot="0">
          <a:off x="0" y="0"/>
          <a:ext cx="0" cy="0"/>
          <a:chOff x="0" y="0"/>
          <a:chExt cx="0" cy="0"/>
        </a:xfrm>
      </p:grpSpPr>
      <p:sp>
        <p:nvSpPr>
          <p:cNvPr id="1049569" name=""/>
          <p:cNvSpPr txBox="1"/>
          <p:nvPr/>
        </p:nvSpPr>
        <p:spPr>
          <a:xfrm rot="0">
            <a:off x="3124200" y="6248400"/>
            <a:ext cx="2895600" cy="45720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200" lang="en-US">
                <a:solidFill>
                  <a:srgbClr val="000000"/>
                </a:solidFill>
                <a:latin typeface="Verdana" pitchFamily="34" charset="0"/>
              </a:rPr>
              <a:t>AAU, Dept' of MGMT, MGMT 1016</a:t>
            </a:r>
          </a:p>
        </p:txBody>
      </p:sp>
      <p:sp>
        <p:nvSpPr>
          <p:cNvPr id="1049570" name=""/>
          <p:cNvSpPr txBox="1"/>
          <p:nvPr/>
        </p:nvSpPr>
        <p:spPr>
          <a:xfrm rot="0">
            <a:off x="6553200" y="6248400"/>
            <a:ext cx="1905000" cy="45720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r" eaLnBrk="1" hangingPunct="1" latinLnBrk="1" lvl="0"/>
            <a:fld id="{566ABCEB-ACFC-4714-9973-3DA970169C29}" type="slidenum">
              <a:rPr altLang="en-US" sz="1200" lang="en-US">
                <a:solidFill>
                  <a:srgbClr val="000000"/>
                </a:solidFill>
                <a:latin typeface="Verdana" pitchFamily="34" charset="0"/>
              </a:rPr>
              <a:pPr algn="r" eaLnBrk="1" hangingPunct="1" latinLnBrk="1" lvl="0"/>
              <a:t>241</a:t>
            </a:fld>
            <a:endParaRPr altLang="en-US" sz="1200" lang="en-US">
              <a:solidFill>
                <a:srgbClr val="000000"/>
              </a:solidFill>
              <a:latin typeface="Verdana" pitchFamily="34" charset="0"/>
            </a:endParaRPr>
          </a:p>
        </p:txBody>
      </p:sp>
      <p:sp>
        <p:nvSpPr>
          <p:cNvPr id="1049571" name=""/>
          <p:cNvSpPr/>
          <p:nvPr>
            <p:ph type="ctrTitle" sz="full" idx="4294967295"/>
          </p:nvPr>
        </p:nvSpPr>
        <p:spPr>
          <a:xfrm rot="0">
            <a:off x="685800" y="304800"/>
            <a:ext cx="7772400" cy="685800"/>
          </a:xfrm>
          <a:prstGeom prst="rect"/>
          <a:noFill/>
          <a:ln>
            <a:noFill/>
          </a:ln>
        </p:spPr>
        <p:txBody>
          <a:bodyPr anchor="b" bIns="45720" lIns="91440" rIns="91440" tIns="45720"/>
          <a:lstStyle>
            <a:lvl1pPr algn="l">
              <a:defRPr sz="3800"/>
            </a:lvl1pPr>
          </a:lstStyle>
          <a:p>
            <a:pPr eaLnBrk="1" hangingPunct="1" latinLnBrk="1" lvl="0"/>
            <a:r>
              <a:rPr altLang="en-US" b="1" lang="en-US"/>
              <a:t>Letter Layouts</a:t>
            </a:r>
          </a:p>
        </p:txBody>
      </p:sp>
      <p:sp>
        <p:nvSpPr>
          <p:cNvPr id="1049572" name=""/>
          <p:cNvSpPr/>
          <p:nvPr>
            <p:ph type="subTitle" sz="full" idx="4294967295"/>
          </p:nvPr>
        </p:nvSpPr>
        <p:spPr>
          <a:xfrm rot="0">
            <a:off x="1295400" y="2743200"/>
            <a:ext cx="7010400" cy="4114800"/>
          </a:xfrm>
          <a:prstGeom prst="rect"/>
          <a:noFill/>
          <a:ln>
            <a:noFill/>
          </a:ln>
        </p:spPr>
        <p:txBody>
          <a:bodyPr anchor="t" bIns="45720" lIns="91440" rIns="91440" tIns="45720"/>
          <a:lstStyle>
            <a:lvl1pPr algn="ctr" marL="0">
              <a:buNone/>
              <a:defRPr sz="3000">
                <a:solidFill>
                  <a:schemeClr val="dk1"/>
                </a:solidFill>
              </a:defRPr>
            </a:lvl1pPr>
            <a:lvl2pPr algn="ctr" marL="471487">
              <a:buNone/>
            </a:lvl2pPr>
            <a:lvl3pPr algn="ctr" marL="909637">
              <a:buNone/>
            </a:lvl3pPr>
            <a:lvl4pPr algn="ctr" marL="1306512">
              <a:buNone/>
            </a:lvl4pPr>
            <a:lvl5pPr algn="ctr" marL="1695450">
              <a:buNone/>
            </a:lvl5pPr>
          </a:lstStyle>
          <a:p>
            <a:pPr algn="l" eaLnBrk="1" hangingPunct="1" latinLnBrk="1" lvl="0">
              <a:lnSpc>
                <a:spcPct val="80000"/>
              </a:lnSpc>
              <a:buNone/>
            </a:pPr>
            <a:r>
              <a:rPr altLang="en-US" b="1" sz="2100" i="1" lang="en-US"/>
              <a:t>1.  Complete-block (Full block style):</a:t>
            </a:r>
          </a:p>
          <a:p>
            <a:pPr algn="l" eaLnBrk="1" hangingPunct="1" latinLnBrk="1" lvl="0">
              <a:lnSpc>
                <a:spcPct val="80000"/>
              </a:lnSpc>
              <a:buNone/>
            </a:pPr>
            <a:r>
              <a:rPr altLang="en-US" b="1" sz="2100" i="1" lang="en-US"/>
              <a:t>2.  Block style:</a:t>
            </a:r>
            <a:r>
              <a:rPr altLang="en-US" b="1" sz="2100" lang="en-US"/>
              <a:t> </a:t>
            </a:r>
          </a:p>
          <a:p>
            <a:pPr algn="l" eaLnBrk="1" hangingPunct="1" latinLnBrk="1" lvl="0">
              <a:lnSpc>
                <a:spcPct val="80000"/>
              </a:lnSpc>
              <a:buNone/>
            </a:pPr>
            <a:r>
              <a:rPr altLang="en-US" b="1" sz="2100" i="1" lang="en-US"/>
              <a:t>3.  Semi-block style:</a:t>
            </a:r>
            <a:r>
              <a:rPr altLang="en-US" b="1" sz="2100" lang="en-US"/>
              <a:t> </a:t>
            </a:r>
          </a:p>
          <a:p>
            <a:pPr algn="l" eaLnBrk="1" hangingPunct="1" latinLnBrk="1" lvl="0">
              <a:lnSpc>
                <a:spcPct val="80000"/>
              </a:lnSpc>
              <a:buNone/>
            </a:pPr>
            <a:r>
              <a:rPr altLang="en-US" b="1" sz="2100" i="1" lang="en-US"/>
              <a:t>4.  Indented style:</a:t>
            </a:r>
            <a:r>
              <a:rPr altLang="en-US" b="1" sz="2100" lang="en-US"/>
              <a:t> </a:t>
            </a:r>
          </a:p>
          <a:p>
            <a:pPr algn="l" eaLnBrk="1" hangingPunct="1" latinLnBrk="1" lvl="1">
              <a:lnSpc>
                <a:spcPct val="80000"/>
              </a:lnSpc>
              <a:buNone/>
            </a:pPr>
            <a:r>
              <a:rPr altLang="en-US" sz="2100" lang="en-US"/>
              <a:t>Each </a:t>
            </a:r>
            <a:r>
              <a:rPr altLang="en-US" sz="2100" i="1" lang="en-US"/>
              <a:t>new element is indented two to four spaces</a:t>
            </a:r>
            <a:r>
              <a:rPr altLang="en-US" sz="2100" lang="en-US"/>
              <a:t>. </a:t>
            </a:r>
          </a:p>
          <a:p>
            <a:pPr algn="l" eaLnBrk="1" hangingPunct="1" latinLnBrk="1" lvl="1">
              <a:lnSpc>
                <a:spcPct val="80000"/>
              </a:lnSpc>
              <a:buNone/>
            </a:pPr>
            <a:r>
              <a:rPr altLang="en-US" sz="2100" lang="en-US"/>
              <a:t>Typed in closed punctuation</a:t>
            </a:r>
          </a:p>
          <a:p>
            <a:pPr algn="l" eaLnBrk="1" hangingPunct="1" latinLnBrk="1" lvl="1">
              <a:lnSpc>
                <a:spcPct val="80000"/>
              </a:lnSpc>
              <a:buNone/>
            </a:pPr>
            <a:r>
              <a:rPr altLang="en-US" sz="2100" i="1" lang="en-US"/>
              <a:t>Pleasing layout, but takes time in typing.</a:t>
            </a:r>
          </a:p>
          <a:p>
            <a:pPr algn="l" eaLnBrk="1" hangingPunct="1" latinLnBrk="1" lvl="0">
              <a:lnSpc>
                <a:spcPct val="80000"/>
              </a:lnSpc>
              <a:buNone/>
            </a:pPr>
            <a:r>
              <a:rPr altLang="en-US" b="1" sz="2100" i="1" lang="en-US"/>
              <a:t>5. Hanging-indented style:</a:t>
            </a:r>
            <a:r>
              <a:rPr altLang="en-US" b="1" sz="2100" lang="en-US"/>
              <a:t> </a:t>
            </a:r>
          </a:p>
          <a:p>
            <a:pPr algn="l" eaLnBrk="1" hangingPunct="1" latinLnBrk="1" lvl="1">
              <a:lnSpc>
                <a:spcPct val="80000"/>
              </a:lnSpc>
              <a:buNone/>
            </a:pPr>
            <a:r>
              <a:rPr altLang="en-US" sz="2100" lang="en-US"/>
              <a:t>Is like the block style except that the first line of each paragraph </a:t>
            </a:r>
          </a:p>
          <a:p>
            <a:pPr algn="l" eaLnBrk="1" hangingPunct="1" latinLnBrk="1" lvl="1">
              <a:lnSpc>
                <a:spcPct val="80000"/>
              </a:lnSpc>
              <a:buNone/>
            </a:pPr>
            <a:r>
              <a:rPr altLang="en-US" sz="2100" lang="en-US"/>
              <a:t>…other paragraph lines are indented four or five spaces. </a:t>
            </a:r>
          </a:p>
        </p:txBody>
      </p:sp>
    </p:spTree>
  </p:cSld>
  <p:clrMapOvr>
    <a:masterClrMapping/>
  </p:clrMapOvr>
  <p:timing/>
</p:sld>
</file>

<file path=ppt/slides/slide242.xml><?xml version="1.0" encoding="utf-8"?>
<p:sld xmlns:a="http://schemas.openxmlformats.org/drawingml/2006/main" xmlns:r="http://schemas.openxmlformats.org/officeDocument/2006/relationships" xmlns:p="http://schemas.openxmlformats.org/presentationml/2006/main" showMasterSp="1">
  <p:cSld>
    <p:spTree>
      <p:nvGrpSpPr>
        <p:cNvPr id="763" name=""/>
        <p:cNvGrpSpPr/>
        <p:nvPr/>
      </p:nvGrpSpPr>
      <p:grpSpPr>
        <a:xfrm rot="0">
          <a:off x="0" y="0"/>
          <a:ext cx="0" cy="0"/>
          <a:chOff x="0" y="0"/>
          <a:chExt cx="0" cy="0"/>
        </a:xfrm>
      </p:grpSpPr>
      <p:sp>
        <p:nvSpPr>
          <p:cNvPr id="1049602"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0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242</a:t>
            </a:fld>
            <a:endParaRPr altLang="en-US" sz="1400" lang="en-US">
              <a:solidFill>
                <a:srgbClr val="FFFFFF"/>
              </a:solidFill>
              <a:effectLst>
                <a:outerShdw algn="tl" blurRad="38100" dir="2700000" dist="38100">
                  <a:srgbClr val="C0C0C0"/>
                </a:outerShdw>
              </a:effectLst>
            </a:endParaRPr>
          </a:p>
        </p:txBody>
      </p:sp>
      <p:sp>
        <p:nvSpPr>
          <p:cNvPr id="1049604" name=""/>
          <p:cNvSpPr/>
          <p:nvPr>
            <p:ph type="ctrTitle" sz="full" idx="4294967295"/>
          </p:nvPr>
        </p:nvSpPr>
        <p:spPr>
          <a:xfrm rot="0">
            <a:off x="990600" y="990600"/>
            <a:ext cx="7772400" cy="1736725"/>
          </a:xfrm>
          <a:prstGeom prst="rect"/>
          <a:noFill/>
          <a:ln>
            <a:noFill/>
          </a:ln>
        </p:spPr>
        <p:txBody>
          <a:bodyPr anchor="t" bIns="45720" lIns="91440" rIns="91440" tIns="45720"/>
          <a:lstStyle>
            <a:lvl1pPr algn="l">
              <a:defRPr sz="4400"/>
            </a:lvl1pPr>
          </a:lstStyle>
          <a:p>
            <a:pPr algn="ctr" eaLnBrk="1" hangingPunct="1" latinLnBrk="1" lvl="0"/>
            <a:r>
              <a:rPr altLang="en-US" sz="4800" lang="en-US">
                <a:effectLst>
                  <a:outerShdw algn="tl" blurRad="38100" dir="2700000" dist="38100">
                    <a:srgbClr val="C0C0C0"/>
                  </a:outerShdw>
                </a:effectLst>
              </a:rPr>
              <a:t>II) WRITING INTEROFFICE MEMORANDUM</a:t>
            </a:r>
          </a:p>
        </p:txBody>
      </p:sp>
      <p:sp>
        <p:nvSpPr>
          <p:cNvPr id="1049605" name=""/>
          <p:cNvSpPr/>
          <p:nvPr>
            <p:ph type="subTitle" sz="full" idx="4294967295"/>
          </p:nvPr>
        </p:nvSpPr>
        <p:spPr>
          <a:xfrm rot="0">
            <a:off x="1371600" y="3810000"/>
            <a:ext cx="5640387" cy="17526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buNone/>
            </a:pPr>
            <a:r>
              <a:rPr altLang="en-US" b="1" sz="3600" lang="en-US">
                <a:effectLst>
                  <a:outerShdw algn="tl" blurRad="38100" dir="2700000" dist="38100">
                    <a:srgbClr val="C0C0C0"/>
                  </a:outerShdw>
                </a:effectLst>
              </a:rPr>
              <a:t>COMPOSING AND TYPING/ INTEROFFICE MEMORANDUM</a:t>
            </a:r>
          </a:p>
        </p:txBody>
      </p:sp>
    </p:spTree>
  </p:cSld>
  <p:clrMapOvr>
    <a:masterClrMapping/>
  </p:clrMapOvr>
  <p:timing/>
</p:sld>
</file>

<file path=ppt/slides/slide243.xml><?xml version="1.0" encoding="utf-8"?>
<p:sld xmlns:a="http://schemas.openxmlformats.org/drawingml/2006/main" xmlns:r="http://schemas.openxmlformats.org/officeDocument/2006/relationships" xmlns:p="http://schemas.openxmlformats.org/presentationml/2006/main" showMasterSp="1">
  <p:cSld>
    <p:spTree>
      <p:nvGrpSpPr>
        <p:cNvPr id="766" name=""/>
        <p:cNvGrpSpPr/>
        <p:nvPr/>
      </p:nvGrpSpPr>
      <p:grpSpPr>
        <a:xfrm rot="0">
          <a:off x="0" y="0"/>
          <a:ext cx="0" cy="0"/>
          <a:chOff x="0" y="0"/>
          <a:chExt cx="0" cy="0"/>
        </a:xfrm>
      </p:grpSpPr>
      <p:sp>
        <p:nvSpPr>
          <p:cNvPr id="104960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1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243</a:t>
            </a:fld>
            <a:endParaRPr altLang="en-US" sz="1400" lang="en-US">
              <a:solidFill>
                <a:srgbClr val="FFFFFF"/>
              </a:solidFill>
              <a:effectLst>
                <a:outerShdw algn="tl" blurRad="38100" dir="2700000" dist="38100">
                  <a:srgbClr val="C0C0C0"/>
                </a:outerShdw>
              </a:effectLst>
            </a:endParaRPr>
          </a:p>
        </p:txBody>
      </p:sp>
      <p:sp>
        <p:nvSpPr>
          <p:cNvPr id="104961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Composing Memos</a:t>
            </a:r>
          </a:p>
        </p:txBody>
      </p:sp>
      <p:sp>
        <p:nvSpPr>
          <p:cNvPr id="104961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Memos allow information to be conveyed in a brief, direct form. </a:t>
            </a:r>
          </a:p>
          <a:p>
            <a:pPr eaLnBrk="1" hangingPunct="1" latinLnBrk="1" lvl="0"/>
            <a:r>
              <a:rPr altLang="en-US" lang="en-US">
                <a:effectLst>
                  <a:outerShdw algn="tl" blurRad="38100" dir="2700000" dist="38100">
                    <a:srgbClr val="C0C0C0"/>
                  </a:outerShdw>
                </a:effectLst>
              </a:rPr>
              <a:t>Write in easy and understandable language.</a:t>
            </a:r>
          </a:p>
          <a:p>
            <a:pPr eaLnBrk="1" hangingPunct="1" latinLnBrk="1" lvl="0"/>
            <a:r>
              <a:rPr altLang="en-US" lang="en-US">
                <a:effectLst>
                  <a:outerShdw algn="tl" blurRad="38100" dir="2700000" dist="38100">
                    <a:srgbClr val="C0C0C0"/>
                  </a:outerShdw>
                </a:effectLst>
              </a:rPr>
              <a:t>Use a </a:t>
            </a:r>
            <a:r>
              <a:rPr altLang="en-US" i="1" lang="en-US">
                <a:effectLst>
                  <a:outerShdw algn="tl" blurRad="38100" dir="2700000" dist="38100">
                    <a:srgbClr val="C0C0C0"/>
                  </a:outerShdw>
                </a:effectLst>
              </a:rPr>
              <a:t>conversational</a:t>
            </a:r>
            <a:r>
              <a:rPr altLang="en-US" lang="en-US">
                <a:effectLst>
                  <a:outerShdw algn="tl" blurRad="38100" dir="2700000" dist="38100">
                    <a:srgbClr val="C0C0C0"/>
                  </a:outerShdw>
                </a:effectLst>
              </a:rPr>
              <a:t> and </a:t>
            </a:r>
            <a:r>
              <a:rPr altLang="en-US" i="1" lang="en-US">
                <a:effectLst>
                  <a:outerShdw algn="tl" blurRad="38100" dir="2700000" dist="38100">
                    <a:srgbClr val="C0C0C0"/>
                  </a:outerShdw>
                </a:effectLst>
              </a:rPr>
              <a:t>informal </a:t>
            </a:r>
            <a:r>
              <a:rPr altLang="en-US" lang="en-US">
                <a:effectLst>
                  <a:outerShdw algn="tl" blurRad="38100" dir="2700000" dist="38100">
                    <a:srgbClr val="C0C0C0"/>
                  </a:outerShdw>
                </a:effectLst>
              </a:rPr>
              <a:t>writing style.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11"/>
                                        </p:tgtEl>
                                        <p:attrNameLst>
                                          <p:attrName>style.visibility</p:attrName>
                                        </p:attrNameLst>
                                      </p:cBhvr>
                                      <p:to>
                                        <p:strVal val="visible"/>
                                      </p:to>
                                    </p:set>
                                    <p:anim calcmode="lin" valueType="num">
                                      <p:cBhvr>
                                        <p:cTn dur="1000" fill="hold" id="7"/>
                                        <p:tgtEl>
                                          <p:spTgt spid="1049611"/>
                                        </p:tgtEl>
                                        <p:attrNameLst>
                                          <p:attrName>ppt_x</p:attrName>
                                        </p:attrNameLst>
                                      </p:cBhvr>
                                      <p:tavLst>
                                        <p:tav tm="0">
                                          <p:val>
                                            <p:strVal val="#ppt_x-.2"/>
                                          </p:val>
                                        </p:tav>
                                        <p:tav tm="100000">
                                          <p:val>
                                            <p:strVal val="#ppt_x"/>
                                          </p:val>
                                        </p:tav>
                                      </p:tavLst>
                                    </p:anim>
                                    <p:anim calcmode="lin" valueType="num">
                                      <p:cBhvr>
                                        <p:cTn dur="1000" fill="hold" id="8"/>
                                        <p:tgtEl>
                                          <p:spTgt spid="1049611"/>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11"/>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12">
                                            <p:txEl>
                                              <p:charRg st="0" end="65"/>
                                            </p:txEl>
                                          </p:spTgt>
                                        </p:tgtEl>
                                        <p:attrNameLst>
                                          <p:attrName>style.visibility</p:attrName>
                                        </p:attrNameLst>
                                      </p:cBhvr>
                                      <p:to>
                                        <p:strVal val="visible"/>
                                      </p:to>
                                    </p:set>
                                    <p:animEffect transition="in" filter="fade">
                                      <p:cBhvr>
                                        <p:cTn dur="500" id="14"/>
                                        <p:tgtEl>
                                          <p:spTgt spid="1049612">
                                            <p:txEl>
                                              <p:charRg st="0" end="65"/>
                                            </p:txEl>
                                          </p:spTgt>
                                        </p:tgtEl>
                                      </p:cBhvr>
                                    </p:animEffect>
                                    <p:anim calcmode="lin" valueType="num">
                                      <p:cBhvr>
                                        <p:cTn dur="500" fill="hold" id="15"/>
                                        <p:tgtEl>
                                          <p:spTgt spid="1049612">
                                            <p:txEl>
                                              <p:charRg st="0" end="65"/>
                                            </p:txEl>
                                          </p:spTgt>
                                        </p:tgtEl>
                                        <p:attrNameLst>
                                          <p:attrName>ppt_x</p:attrName>
                                        </p:attrNameLst>
                                      </p:cBhvr>
                                      <p:tavLst>
                                        <p:tav tm="0">
                                          <p:val>
                                            <p:strVal val="#ppt_x"/>
                                          </p:val>
                                        </p:tav>
                                        <p:tav tm="100000">
                                          <p:val>
                                            <p:strVal val="#ppt_x"/>
                                          </p:val>
                                        </p:tav>
                                      </p:tavLst>
                                    </p:anim>
                                    <p:anim calcmode="lin" valueType="num">
                                      <p:cBhvr>
                                        <p:cTn dur="500" fill="hold" id="16"/>
                                        <p:tgtEl>
                                          <p:spTgt spid="1049612">
                                            <p:txEl>
                                              <p:charRg st="0" end="65"/>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12">
                                            <p:txEl>
                                              <p:charRg st="65" end="108"/>
                                            </p:txEl>
                                          </p:spTgt>
                                        </p:tgtEl>
                                        <p:attrNameLst>
                                          <p:attrName>style.visibility</p:attrName>
                                        </p:attrNameLst>
                                      </p:cBhvr>
                                      <p:to>
                                        <p:strVal val="visible"/>
                                      </p:to>
                                    </p:set>
                                    <p:animEffect transition="in" filter="fade">
                                      <p:cBhvr>
                                        <p:cTn dur="500" id="21"/>
                                        <p:tgtEl>
                                          <p:spTgt spid="1049612">
                                            <p:txEl>
                                              <p:charRg st="65" end="108"/>
                                            </p:txEl>
                                          </p:spTgt>
                                        </p:tgtEl>
                                      </p:cBhvr>
                                    </p:animEffect>
                                    <p:anim calcmode="lin" valueType="num">
                                      <p:cBhvr>
                                        <p:cTn dur="500" fill="hold" id="22"/>
                                        <p:tgtEl>
                                          <p:spTgt spid="1049612">
                                            <p:txEl>
                                              <p:charRg st="65" end="108"/>
                                            </p:txEl>
                                          </p:spTgt>
                                        </p:tgtEl>
                                        <p:attrNameLst>
                                          <p:attrName>ppt_x</p:attrName>
                                        </p:attrNameLst>
                                      </p:cBhvr>
                                      <p:tavLst>
                                        <p:tav tm="0">
                                          <p:val>
                                            <p:strVal val="#ppt_x"/>
                                          </p:val>
                                        </p:tav>
                                        <p:tav tm="100000">
                                          <p:val>
                                            <p:strVal val="#ppt_x"/>
                                          </p:val>
                                        </p:tav>
                                      </p:tavLst>
                                    </p:anim>
                                    <p:anim calcmode="lin" valueType="num">
                                      <p:cBhvr>
                                        <p:cTn dur="500" fill="hold" id="23"/>
                                        <p:tgtEl>
                                          <p:spTgt spid="1049612">
                                            <p:txEl>
                                              <p:charRg st="65" end="108"/>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12">
                                            <p:txEl>
                                              <p:charRg st="108" end="158"/>
                                            </p:txEl>
                                          </p:spTgt>
                                        </p:tgtEl>
                                        <p:attrNameLst>
                                          <p:attrName>style.visibility</p:attrName>
                                        </p:attrNameLst>
                                      </p:cBhvr>
                                      <p:to>
                                        <p:strVal val="visible"/>
                                      </p:to>
                                    </p:set>
                                    <p:animEffect transition="in" filter="fade">
                                      <p:cBhvr>
                                        <p:cTn dur="500" id="28"/>
                                        <p:tgtEl>
                                          <p:spTgt spid="1049612">
                                            <p:txEl>
                                              <p:charRg st="108" end="158"/>
                                            </p:txEl>
                                          </p:spTgt>
                                        </p:tgtEl>
                                      </p:cBhvr>
                                    </p:animEffect>
                                    <p:anim calcmode="lin" valueType="num">
                                      <p:cBhvr>
                                        <p:cTn dur="500" fill="hold" id="29"/>
                                        <p:tgtEl>
                                          <p:spTgt spid="1049612">
                                            <p:txEl>
                                              <p:charRg st="108" end="158"/>
                                            </p:txEl>
                                          </p:spTgt>
                                        </p:tgtEl>
                                        <p:attrNameLst>
                                          <p:attrName>ppt_x</p:attrName>
                                        </p:attrNameLst>
                                      </p:cBhvr>
                                      <p:tavLst>
                                        <p:tav tm="0">
                                          <p:val>
                                            <p:strVal val="#ppt_x"/>
                                          </p:val>
                                        </p:tav>
                                        <p:tav tm="100000">
                                          <p:val>
                                            <p:strVal val="#ppt_x"/>
                                          </p:val>
                                        </p:tav>
                                      </p:tavLst>
                                    </p:anim>
                                    <p:anim calcmode="lin" valueType="num">
                                      <p:cBhvr>
                                        <p:cTn dur="500" fill="hold" id="30"/>
                                        <p:tgtEl>
                                          <p:spTgt spid="1049612">
                                            <p:txEl>
                                              <p:charRg st="108" end="15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11" grpId="0" uiExpand="0" build="whole"/>
      <p:bldP spid="1049612" grpId="0" uiExpand="0" build="p" bldLvl="1"/>
    </p:bldLst>
  </p:timing>
</p:sld>
</file>

<file path=ppt/slides/slide244.xml><?xml version="1.0" encoding="utf-8"?>
<p:sld xmlns:a="http://schemas.openxmlformats.org/drawingml/2006/main" xmlns:r="http://schemas.openxmlformats.org/officeDocument/2006/relationships" xmlns:p="http://schemas.openxmlformats.org/presentationml/2006/main" showMasterSp="1">
  <p:cSld>
    <p:spTree>
      <p:nvGrpSpPr>
        <p:cNvPr id="770" name=""/>
        <p:cNvGrpSpPr/>
        <p:nvPr/>
      </p:nvGrpSpPr>
      <p:grpSpPr>
        <a:xfrm rot="0">
          <a:off x="0" y="0"/>
          <a:ext cx="0" cy="0"/>
          <a:chOff x="0" y="0"/>
          <a:chExt cx="0" cy="0"/>
        </a:xfrm>
      </p:grpSpPr>
      <p:sp>
        <p:nvSpPr>
          <p:cNvPr id="104961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1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244</a:t>
            </a:fld>
            <a:endParaRPr altLang="en-US" sz="1400" lang="en-US">
              <a:solidFill>
                <a:srgbClr val="FFFFFF"/>
              </a:solidFill>
              <a:effectLst>
                <a:outerShdw algn="tl" blurRad="38100" dir="2700000" dist="38100">
                  <a:srgbClr val="C0C0C0"/>
                </a:outerShdw>
              </a:effectLst>
            </a:endParaRPr>
          </a:p>
        </p:txBody>
      </p:sp>
      <p:sp>
        <p:nvSpPr>
          <p:cNvPr id="104962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Points to consider in writing memos:</a:t>
            </a:r>
          </a:p>
        </p:txBody>
      </p:sp>
      <p:sp>
        <p:nvSpPr>
          <p:cNvPr id="104962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800" lang="en-US">
                <a:effectLst>
                  <a:outerShdw algn="tl" blurRad="38100" dir="2700000" dist="38100">
                    <a:srgbClr val="C0C0C0"/>
                  </a:outerShdw>
                </a:effectLst>
              </a:rPr>
              <a:t>Do not use Courtesy titles (Salutation) </a:t>
            </a:r>
          </a:p>
          <a:p>
            <a:pPr eaLnBrk="1" hangingPunct="1" latinLnBrk="1" lvl="0"/>
            <a:r>
              <a:rPr altLang="en-US" sz="2800" lang="en-US">
                <a:effectLst>
                  <a:outerShdw algn="tl" blurRad="38100" dir="2700000" dist="38100">
                    <a:srgbClr val="C0C0C0"/>
                  </a:outerShdw>
                </a:effectLst>
              </a:rPr>
              <a:t>Do not use Complimentary close; signature is put along the name of the writer.</a:t>
            </a:r>
          </a:p>
          <a:p>
            <a:pPr eaLnBrk="1" hangingPunct="1" latinLnBrk="1" lvl="0"/>
            <a:r>
              <a:rPr altLang="en-US" sz="2800" lang="en-US">
                <a:effectLst>
                  <a:outerShdw algn="tl" blurRad="38100" dir="2700000" dist="38100">
                    <a:srgbClr val="C0C0C0"/>
                  </a:outerShdw>
                </a:effectLst>
              </a:rPr>
              <a:t>Second head paging is like that of letters</a:t>
            </a:r>
          </a:p>
          <a:p>
            <a:pPr eaLnBrk="1" hangingPunct="1" latinLnBrk="1" lvl="0"/>
            <a:r>
              <a:rPr altLang="en-US" sz="2800" lang="en-US">
                <a:effectLst>
                  <a:outerShdw algn="tl" blurRad="38100" dir="2700000" dist="38100">
                    <a:srgbClr val="C0C0C0"/>
                  </a:outerShdw>
                </a:effectLst>
              </a:rPr>
              <a:t>You can use postscripts (as it is written in Conversational/informal way)</a:t>
            </a:r>
          </a:p>
          <a:p>
            <a:pPr eaLnBrk="1" hangingPunct="1" latinLnBrk="1" lvl="0"/>
            <a:r>
              <a:rPr altLang="en-US" sz="2800" lang="en-US">
                <a:effectLst>
                  <a:outerShdw algn="tl" blurRad="38100" dir="2700000" dist="38100">
                    <a:srgbClr val="C0C0C0"/>
                  </a:outerShdw>
                </a:effectLst>
              </a:rPr>
              <a:t>Reference initials, enclosure notation, and copy notations are included, if they are.</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20"/>
                                        </p:tgtEl>
                                        <p:attrNameLst>
                                          <p:attrName>style.visibility</p:attrName>
                                        </p:attrNameLst>
                                      </p:cBhvr>
                                      <p:to>
                                        <p:strVal val="visible"/>
                                      </p:to>
                                    </p:set>
                                    <p:anim calcmode="lin" valueType="num">
                                      <p:cBhvr>
                                        <p:cTn dur="1000" fill="hold" id="7"/>
                                        <p:tgtEl>
                                          <p:spTgt spid="1049620"/>
                                        </p:tgtEl>
                                        <p:attrNameLst>
                                          <p:attrName>ppt_x</p:attrName>
                                        </p:attrNameLst>
                                      </p:cBhvr>
                                      <p:tavLst>
                                        <p:tav tm="0">
                                          <p:val>
                                            <p:strVal val="#ppt_x-.2"/>
                                          </p:val>
                                        </p:tav>
                                        <p:tav tm="100000">
                                          <p:val>
                                            <p:strVal val="#ppt_x"/>
                                          </p:val>
                                        </p:tav>
                                      </p:tavLst>
                                    </p:anim>
                                    <p:anim calcmode="lin" valueType="num">
                                      <p:cBhvr>
                                        <p:cTn dur="1000" fill="hold" id="8"/>
                                        <p:tgtEl>
                                          <p:spTgt spid="1049620"/>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20"/>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21">
                                            <p:txEl>
                                              <p:charRg st="0" end="41"/>
                                            </p:txEl>
                                          </p:spTgt>
                                        </p:tgtEl>
                                        <p:attrNameLst>
                                          <p:attrName>style.visibility</p:attrName>
                                        </p:attrNameLst>
                                      </p:cBhvr>
                                      <p:to>
                                        <p:strVal val="visible"/>
                                      </p:to>
                                    </p:set>
                                    <p:animEffect transition="in" filter="fade">
                                      <p:cBhvr>
                                        <p:cTn dur="500" id="14"/>
                                        <p:tgtEl>
                                          <p:spTgt spid="1049621">
                                            <p:txEl>
                                              <p:charRg st="0" end="41"/>
                                            </p:txEl>
                                          </p:spTgt>
                                        </p:tgtEl>
                                      </p:cBhvr>
                                    </p:animEffect>
                                    <p:anim calcmode="lin" valueType="num">
                                      <p:cBhvr>
                                        <p:cTn dur="500" fill="hold" id="15"/>
                                        <p:tgtEl>
                                          <p:spTgt spid="1049621">
                                            <p:txEl>
                                              <p:charRg st="0" end="41"/>
                                            </p:txEl>
                                          </p:spTgt>
                                        </p:tgtEl>
                                        <p:attrNameLst>
                                          <p:attrName>ppt_x</p:attrName>
                                        </p:attrNameLst>
                                      </p:cBhvr>
                                      <p:tavLst>
                                        <p:tav tm="0">
                                          <p:val>
                                            <p:strVal val="#ppt_x"/>
                                          </p:val>
                                        </p:tav>
                                        <p:tav tm="100000">
                                          <p:val>
                                            <p:strVal val="#ppt_x"/>
                                          </p:val>
                                        </p:tav>
                                      </p:tavLst>
                                    </p:anim>
                                    <p:anim calcmode="lin" valueType="num">
                                      <p:cBhvr>
                                        <p:cTn dur="500" fill="hold" id="16"/>
                                        <p:tgtEl>
                                          <p:spTgt spid="1049621">
                                            <p:txEl>
                                              <p:charRg st="0" end="41"/>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21">
                                            <p:txEl>
                                              <p:charRg st="41" end="120"/>
                                            </p:txEl>
                                          </p:spTgt>
                                        </p:tgtEl>
                                        <p:attrNameLst>
                                          <p:attrName>style.visibility</p:attrName>
                                        </p:attrNameLst>
                                      </p:cBhvr>
                                      <p:to>
                                        <p:strVal val="visible"/>
                                      </p:to>
                                    </p:set>
                                    <p:animEffect transition="in" filter="fade">
                                      <p:cBhvr>
                                        <p:cTn dur="500" id="21"/>
                                        <p:tgtEl>
                                          <p:spTgt spid="1049621">
                                            <p:txEl>
                                              <p:charRg st="41" end="120"/>
                                            </p:txEl>
                                          </p:spTgt>
                                        </p:tgtEl>
                                      </p:cBhvr>
                                    </p:animEffect>
                                    <p:anim calcmode="lin" valueType="num">
                                      <p:cBhvr>
                                        <p:cTn dur="500" fill="hold" id="22"/>
                                        <p:tgtEl>
                                          <p:spTgt spid="1049621">
                                            <p:txEl>
                                              <p:charRg st="41" end="120"/>
                                            </p:txEl>
                                          </p:spTgt>
                                        </p:tgtEl>
                                        <p:attrNameLst>
                                          <p:attrName>ppt_x</p:attrName>
                                        </p:attrNameLst>
                                      </p:cBhvr>
                                      <p:tavLst>
                                        <p:tav tm="0">
                                          <p:val>
                                            <p:strVal val="#ppt_x"/>
                                          </p:val>
                                        </p:tav>
                                        <p:tav tm="100000">
                                          <p:val>
                                            <p:strVal val="#ppt_x"/>
                                          </p:val>
                                        </p:tav>
                                      </p:tavLst>
                                    </p:anim>
                                    <p:anim calcmode="lin" valueType="num">
                                      <p:cBhvr>
                                        <p:cTn dur="500" fill="hold" id="23"/>
                                        <p:tgtEl>
                                          <p:spTgt spid="1049621">
                                            <p:txEl>
                                              <p:charRg st="41" end="120"/>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21">
                                            <p:txEl>
                                              <p:charRg st="120" end="163"/>
                                            </p:txEl>
                                          </p:spTgt>
                                        </p:tgtEl>
                                        <p:attrNameLst>
                                          <p:attrName>style.visibility</p:attrName>
                                        </p:attrNameLst>
                                      </p:cBhvr>
                                      <p:to>
                                        <p:strVal val="visible"/>
                                      </p:to>
                                    </p:set>
                                    <p:animEffect transition="in" filter="fade">
                                      <p:cBhvr>
                                        <p:cTn dur="500" id="28"/>
                                        <p:tgtEl>
                                          <p:spTgt spid="1049621">
                                            <p:txEl>
                                              <p:charRg st="120" end="163"/>
                                            </p:txEl>
                                          </p:spTgt>
                                        </p:tgtEl>
                                      </p:cBhvr>
                                    </p:animEffect>
                                    <p:anim calcmode="lin" valueType="num">
                                      <p:cBhvr>
                                        <p:cTn dur="500" fill="hold" id="29"/>
                                        <p:tgtEl>
                                          <p:spTgt spid="1049621">
                                            <p:txEl>
                                              <p:charRg st="120" end="163"/>
                                            </p:txEl>
                                          </p:spTgt>
                                        </p:tgtEl>
                                        <p:attrNameLst>
                                          <p:attrName>ppt_x</p:attrName>
                                        </p:attrNameLst>
                                      </p:cBhvr>
                                      <p:tavLst>
                                        <p:tav tm="0">
                                          <p:val>
                                            <p:strVal val="#ppt_x"/>
                                          </p:val>
                                        </p:tav>
                                        <p:tav tm="100000">
                                          <p:val>
                                            <p:strVal val="#ppt_x"/>
                                          </p:val>
                                        </p:tav>
                                      </p:tavLst>
                                    </p:anim>
                                    <p:anim calcmode="lin" valueType="num">
                                      <p:cBhvr>
                                        <p:cTn dur="500" fill="hold" id="30"/>
                                        <p:tgtEl>
                                          <p:spTgt spid="1049621">
                                            <p:txEl>
                                              <p:charRg st="120" end="163"/>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49621">
                                            <p:txEl>
                                              <p:charRg st="163" end="237"/>
                                            </p:txEl>
                                          </p:spTgt>
                                        </p:tgtEl>
                                        <p:attrNameLst>
                                          <p:attrName>style.visibility</p:attrName>
                                        </p:attrNameLst>
                                      </p:cBhvr>
                                      <p:to>
                                        <p:strVal val="visible"/>
                                      </p:to>
                                    </p:set>
                                    <p:animEffect transition="in" filter="fade">
                                      <p:cBhvr>
                                        <p:cTn dur="500" id="35"/>
                                        <p:tgtEl>
                                          <p:spTgt spid="1049621">
                                            <p:txEl>
                                              <p:charRg st="163" end="237"/>
                                            </p:txEl>
                                          </p:spTgt>
                                        </p:tgtEl>
                                      </p:cBhvr>
                                    </p:animEffect>
                                    <p:anim calcmode="lin" valueType="num">
                                      <p:cBhvr>
                                        <p:cTn dur="500" fill="hold" id="36"/>
                                        <p:tgtEl>
                                          <p:spTgt spid="1049621">
                                            <p:txEl>
                                              <p:charRg st="163" end="237"/>
                                            </p:txEl>
                                          </p:spTgt>
                                        </p:tgtEl>
                                        <p:attrNameLst>
                                          <p:attrName>ppt_x</p:attrName>
                                        </p:attrNameLst>
                                      </p:cBhvr>
                                      <p:tavLst>
                                        <p:tav tm="0">
                                          <p:val>
                                            <p:strVal val="#ppt_x"/>
                                          </p:val>
                                        </p:tav>
                                        <p:tav tm="100000">
                                          <p:val>
                                            <p:strVal val="#ppt_x"/>
                                          </p:val>
                                        </p:tav>
                                      </p:tavLst>
                                    </p:anim>
                                    <p:anim calcmode="lin" valueType="num">
                                      <p:cBhvr>
                                        <p:cTn dur="500" fill="hold" id="37"/>
                                        <p:tgtEl>
                                          <p:spTgt spid="1049621">
                                            <p:txEl>
                                              <p:charRg st="163" end="237"/>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49621">
                                            <p:txEl>
                                              <p:charRg st="237" end="323"/>
                                            </p:txEl>
                                          </p:spTgt>
                                        </p:tgtEl>
                                        <p:attrNameLst>
                                          <p:attrName>style.visibility</p:attrName>
                                        </p:attrNameLst>
                                      </p:cBhvr>
                                      <p:to>
                                        <p:strVal val="visible"/>
                                      </p:to>
                                    </p:set>
                                    <p:animEffect transition="in" filter="fade">
                                      <p:cBhvr>
                                        <p:cTn dur="500" id="42"/>
                                        <p:tgtEl>
                                          <p:spTgt spid="1049621">
                                            <p:txEl>
                                              <p:charRg st="237" end="323"/>
                                            </p:txEl>
                                          </p:spTgt>
                                        </p:tgtEl>
                                      </p:cBhvr>
                                    </p:animEffect>
                                    <p:anim calcmode="lin" valueType="num">
                                      <p:cBhvr>
                                        <p:cTn dur="500" fill="hold" id="43"/>
                                        <p:tgtEl>
                                          <p:spTgt spid="1049621">
                                            <p:txEl>
                                              <p:charRg st="237" end="323"/>
                                            </p:txEl>
                                          </p:spTgt>
                                        </p:tgtEl>
                                        <p:attrNameLst>
                                          <p:attrName>ppt_x</p:attrName>
                                        </p:attrNameLst>
                                      </p:cBhvr>
                                      <p:tavLst>
                                        <p:tav tm="0">
                                          <p:val>
                                            <p:strVal val="#ppt_x"/>
                                          </p:val>
                                        </p:tav>
                                        <p:tav tm="100000">
                                          <p:val>
                                            <p:strVal val="#ppt_x"/>
                                          </p:val>
                                        </p:tav>
                                      </p:tavLst>
                                    </p:anim>
                                    <p:anim calcmode="lin" valueType="num">
                                      <p:cBhvr>
                                        <p:cTn dur="500" fill="hold" id="44"/>
                                        <p:tgtEl>
                                          <p:spTgt spid="1049621">
                                            <p:txEl>
                                              <p:charRg st="237" end="32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20" grpId="0" uiExpand="0" build="whole"/>
      <p:bldP spid="1049621" grpId="0" uiExpand="0" build="p" bldLvl="1"/>
    </p:bldLst>
  </p:timing>
</p:sld>
</file>

<file path=ppt/slides/slide245.xml><?xml version="1.0" encoding="utf-8"?>
<p:sld xmlns:a="http://schemas.openxmlformats.org/drawingml/2006/main" xmlns:r="http://schemas.openxmlformats.org/officeDocument/2006/relationships" xmlns:p="http://schemas.openxmlformats.org/presentationml/2006/main" showMasterSp="1">
  <p:cSld>
    <p:spTree>
      <p:nvGrpSpPr>
        <p:cNvPr id="773" name=""/>
        <p:cNvGrpSpPr/>
        <p:nvPr/>
      </p:nvGrpSpPr>
      <p:grpSpPr>
        <a:xfrm rot="0">
          <a:off x="0" y="0"/>
          <a:ext cx="0" cy="0"/>
          <a:chOff x="0" y="0"/>
          <a:chExt cx="0" cy="0"/>
        </a:xfrm>
      </p:grpSpPr>
      <p:sp>
        <p:nvSpPr>
          <p:cNvPr id="104962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2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245</a:t>
            </a:fld>
            <a:endParaRPr altLang="en-US" sz="1400" lang="en-US">
              <a:solidFill>
                <a:srgbClr val="FFFFFF"/>
              </a:solidFill>
              <a:effectLst>
                <a:outerShdw algn="tl" blurRad="38100" dir="2700000" dist="38100">
                  <a:srgbClr val="C0C0C0"/>
                </a:outerShdw>
              </a:effectLst>
            </a:endParaRPr>
          </a:p>
        </p:txBody>
      </p:sp>
      <p:sp>
        <p:nvSpPr>
          <p:cNvPr id="1049627" name=""/>
          <p:cNvSpPr/>
          <p:nvPr>
            <p:ph type="title" sz="full" idx="0"/>
          </p:nvPr>
        </p:nvSpPr>
        <p:spPr>
          <a:xfrm rot="0">
            <a:off x="534987" y="377825"/>
            <a:ext cx="8151812" cy="763587"/>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a:t>
            </a:r>
            <a:r>
              <a:rPr altLang="en-US" sz="3400" lang="en-US">
                <a:effectLst>
                  <a:outerShdw algn="tl" blurRad="38100" dir="2700000" dist="38100">
                    <a:srgbClr val="C0C0C0"/>
                  </a:outerShdw>
                </a:effectLst>
              </a:rPr>
              <a:t>points to consider in writing memos:</a:t>
            </a:r>
          </a:p>
        </p:txBody>
      </p:sp>
      <p:sp>
        <p:nvSpPr>
          <p:cNvPr id="1049628" name=""/>
          <p:cNvSpPr/>
          <p:nvPr>
            <p:ph type="body" sz="full" idx="1"/>
          </p:nvPr>
        </p:nvSpPr>
        <p:spPr>
          <a:xfrm rot="0">
            <a:off x="566737" y="1219200"/>
            <a:ext cx="8001000" cy="4800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80000"/>
              </a:lnSpc>
            </a:pPr>
            <a:r>
              <a:rPr altLang="en-US" sz="2800" lang="en-US">
                <a:effectLst>
                  <a:outerShdw algn="tl" blurRad="38100" dir="2700000" dist="38100">
                    <a:srgbClr val="C0C0C0"/>
                  </a:outerShdw>
                </a:effectLst>
              </a:rPr>
              <a:t>A memo can be written using full page or half page paper. </a:t>
            </a:r>
          </a:p>
          <a:p>
            <a:pPr eaLnBrk="1" hangingPunct="1" latinLnBrk="1" lvl="0">
              <a:lnSpc>
                <a:spcPct val="80000"/>
              </a:lnSpc>
              <a:buNone/>
            </a:pPr>
            <a:r>
              <a:rPr altLang="en-US" sz="2800" i="1" lang="en-US">
                <a:effectLst>
                  <a:outerShdw algn="tl" blurRad="38100" dir="2700000" dist="38100">
                    <a:srgbClr val="C0C0C0"/>
                  </a:outerShdw>
                </a:effectLst>
              </a:rPr>
              <a:t>	[In both papers, start (centered or from the left margin) on the 7th line (or 1 inch) form the top margin]</a:t>
            </a:r>
          </a:p>
          <a:p>
            <a:pPr eaLnBrk="1" hangingPunct="1" latinLnBrk="1" lvl="0">
              <a:lnSpc>
                <a:spcPct val="80000"/>
              </a:lnSpc>
            </a:pPr>
            <a:r>
              <a:rPr altLang="en-US" sz="2800" lang="en-US">
                <a:effectLst>
                  <a:outerShdw algn="tl" blurRad="38100" dir="2700000" dist="38100">
                    <a:srgbClr val="C0C0C0"/>
                  </a:outerShdw>
                </a:effectLst>
              </a:rPr>
              <a:t>Space twice after printed headings to type the heading items and the body. </a:t>
            </a:r>
          </a:p>
          <a:p>
            <a:pPr eaLnBrk="1" hangingPunct="1" latinLnBrk="1" lvl="0">
              <a:lnSpc>
                <a:spcPct val="80000"/>
              </a:lnSpc>
            </a:pPr>
            <a:r>
              <a:rPr altLang="en-US" sz="2800" lang="en-US">
                <a:effectLst>
                  <a:outerShdw algn="tl" blurRad="38100" dir="2700000" dist="38100">
                    <a:srgbClr val="C0C0C0"/>
                  </a:outerShdw>
                </a:effectLst>
              </a:rPr>
              <a:t>Set the left and the right margins at 1 (one) inch.</a:t>
            </a:r>
          </a:p>
          <a:p>
            <a:pPr eaLnBrk="1" hangingPunct="1" latinLnBrk="1" lvl="0">
              <a:lnSpc>
                <a:spcPct val="80000"/>
              </a:lnSpc>
            </a:pPr>
            <a:r>
              <a:rPr altLang="en-US" sz="2800" lang="en-US">
                <a:effectLst>
                  <a:outerShdw algn="tl" blurRad="38100" dir="2700000" dist="38100">
                    <a:srgbClr val="C0C0C0"/>
                  </a:outerShdw>
                </a:effectLst>
              </a:rPr>
              <a:t>Leave double space (two spaces) between the heading items/components.</a:t>
            </a:r>
          </a:p>
          <a:p>
            <a:pPr eaLnBrk="1" hangingPunct="1" latinLnBrk="1" lvl="0">
              <a:lnSpc>
                <a:spcPct val="80000"/>
              </a:lnSpc>
            </a:pPr>
            <a:r>
              <a:rPr altLang="en-US" sz="2800" lang="en-US">
                <a:effectLst>
                  <a:outerShdw algn="tl" blurRad="38100" dir="2700000" dist="38100">
                    <a:srgbClr val="C0C0C0"/>
                  </a:outerShdw>
                </a:effectLst>
              </a:rPr>
              <a:t>Leave triple spaces (three single lines) between the headings and the message.</a:t>
            </a:r>
          </a:p>
          <a:p>
            <a:pPr eaLnBrk="1" hangingPunct="1" latinLnBrk="1" lvl="0">
              <a:lnSpc>
                <a:spcPct val="80000"/>
              </a:lnSpc>
            </a:pPr>
            <a:r>
              <a:rPr altLang="en-US" sz="2800" lang="en-US">
                <a:effectLst>
                  <a:outerShdw algn="tl" blurRad="38100" dir="2700000" dist="38100">
                    <a:srgbClr val="C0C0C0"/>
                  </a:outerShdw>
                </a:effectLst>
              </a:rPr>
              <a:t>Type the body (message) single spaced and block the paragraphs. Give double space between the paragraphs.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27"/>
                                        </p:tgtEl>
                                        <p:attrNameLst>
                                          <p:attrName>style.visibility</p:attrName>
                                        </p:attrNameLst>
                                      </p:cBhvr>
                                      <p:to>
                                        <p:strVal val="visible"/>
                                      </p:to>
                                    </p:set>
                                    <p:anim calcmode="lin" valueType="num">
                                      <p:cBhvr>
                                        <p:cTn dur="1000" fill="hold" id="7"/>
                                        <p:tgtEl>
                                          <p:spTgt spid="1049627"/>
                                        </p:tgtEl>
                                        <p:attrNameLst>
                                          <p:attrName>ppt_x</p:attrName>
                                        </p:attrNameLst>
                                      </p:cBhvr>
                                      <p:tavLst>
                                        <p:tav tm="0">
                                          <p:val>
                                            <p:strVal val="#ppt_x-.2"/>
                                          </p:val>
                                        </p:tav>
                                        <p:tav tm="100000">
                                          <p:val>
                                            <p:strVal val="#ppt_x"/>
                                          </p:val>
                                        </p:tav>
                                      </p:tavLst>
                                    </p:anim>
                                    <p:anim calcmode="lin" valueType="num">
                                      <p:cBhvr>
                                        <p:cTn dur="1000" fill="hold" id="8"/>
                                        <p:tgtEl>
                                          <p:spTgt spid="1049627"/>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27"/>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28">
                                            <p:txEl>
                                              <p:charRg st="0" end="59"/>
                                            </p:txEl>
                                          </p:spTgt>
                                        </p:tgtEl>
                                        <p:attrNameLst>
                                          <p:attrName>style.visibility</p:attrName>
                                        </p:attrNameLst>
                                      </p:cBhvr>
                                      <p:to>
                                        <p:strVal val="visible"/>
                                      </p:to>
                                    </p:set>
                                    <p:animEffect transition="in" filter="fade">
                                      <p:cBhvr>
                                        <p:cTn dur="500" id="14"/>
                                        <p:tgtEl>
                                          <p:spTgt spid="1049628">
                                            <p:txEl>
                                              <p:charRg st="0" end="59"/>
                                            </p:txEl>
                                          </p:spTgt>
                                        </p:tgtEl>
                                      </p:cBhvr>
                                    </p:animEffect>
                                    <p:anim calcmode="lin" valueType="num">
                                      <p:cBhvr>
                                        <p:cTn dur="500" fill="hold" id="15"/>
                                        <p:tgtEl>
                                          <p:spTgt spid="1049628">
                                            <p:txEl>
                                              <p:charRg st="0" end="59"/>
                                            </p:txEl>
                                          </p:spTgt>
                                        </p:tgtEl>
                                        <p:attrNameLst>
                                          <p:attrName>ppt_x</p:attrName>
                                        </p:attrNameLst>
                                      </p:cBhvr>
                                      <p:tavLst>
                                        <p:tav tm="0">
                                          <p:val>
                                            <p:strVal val="#ppt_x"/>
                                          </p:val>
                                        </p:tav>
                                        <p:tav tm="100000">
                                          <p:val>
                                            <p:strVal val="#ppt_x"/>
                                          </p:val>
                                        </p:tav>
                                      </p:tavLst>
                                    </p:anim>
                                    <p:anim calcmode="lin" valueType="num">
                                      <p:cBhvr>
                                        <p:cTn dur="500" fill="hold" id="16"/>
                                        <p:tgtEl>
                                          <p:spTgt spid="1049628">
                                            <p:txEl>
                                              <p:charRg st="0" end="59"/>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28">
                                            <p:txEl>
                                              <p:charRg st="59" end="167"/>
                                            </p:txEl>
                                          </p:spTgt>
                                        </p:tgtEl>
                                        <p:attrNameLst>
                                          <p:attrName>style.visibility</p:attrName>
                                        </p:attrNameLst>
                                      </p:cBhvr>
                                      <p:to>
                                        <p:strVal val="visible"/>
                                      </p:to>
                                    </p:set>
                                    <p:animEffect transition="in" filter="fade">
                                      <p:cBhvr>
                                        <p:cTn dur="500" id="21"/>
                                        <p:tgtEl>
                                          <p:spTgt spid="1049628">
                                            <p:txEl>
                                              <p:charRg st="59" end="167"/>
                                            </p:txEl>
                                          </p:spTgt>
                                        </p:tgtEl>
                                      </p:cBhvr>
                                    </p:animEffect>
                                    <p:anim calcmode="lin" valueType="num">
                                      <p:cBhvr>
                                        <p:cTn dur="500" fill="hold" id="22"/>
                                        <p:tgtEl>
                                          <p:spTgt spid="1049628">
                                            <p:txEl>
                                              <p:charRg st="59" end="167"/>
                                            </p:txEl>
                                          </p:spTgt>
                                        </p:tgtEl>
                                        <p:attrNameLst>
                                          <p:attrName>ppt_x</p:attrName>
                                        </p:attrNameLst>
                                      </p:cBhvr>
                                      <p:tavLst>
                                        <p:tav tm="0">
                                          <p:val>
                                            <p:strVal val="#ppt_x"/>
                                          </p:val>
                                        </p:tav>
                                        <p:tav tm="100000">
                                          <p:val>
                                            <p:strVal val="#ppt_x"/>
                                          </p:val>
                                        </p:tav>
                                      </p:tavLst>
                                    </p:anim>
                                    <p:anim calcmode="lin" valueType="num">
                                      <p:cBhvr>
                                        <p:cTn dur="500" fill="hold" id="23"/>
                                        <p:tgtEl>
                                          <p:spTgt spid="1049628">
                                            <p:txEl>
                                              <p:charRg st="59" end="167"/>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28">
                                            <p:txEl>
                                              <p:charRg st="167" end="243"/>
                                            </p:txEl>
                                          </p:spTgt>
                                        </p:tgtEl>
                                        <p:attrNameLst>
                                          <p:attrName>style.visibility</p:attrName>
                                        </p:attrNameLst>
                                      </p:cBhvr>
                                      <p:to>
                                        <p:strVal val="visible"/>
                                      </p:to>
                                    </p:set>
                                    <p:animEffect transition="in" filter="fade">
                                      <p:cBhvr>
                                        <p:cTn dur="500" id="28"/>
                                        <p:tgtEl>
                                          <p:spTgt spid="1049628">
                                            <p:txEl>
                                              <p:charRg st="167" end="243"/>
                                            </p:txEl>
                                          </p:spTgt>
                                        </p:tgtEl>
                                      </p:cBhvr>
                                    </p:animEffect>
                                    <p:anim calcmode="lin" valueType="num">
                                      <p:cBhvr>
                                        <p:cTn dur="500" fill="hold" id="29"/>
                                        <p:tgtEl>
                                          <p:spTgt spid="1049628">
                                            <p:txEl>
                                              <p:charRg st="167" end="243"/>
                                            </p:txEl>
                                          </p:spTgt>
                                        </p:tgtEl>
                                        <p:attrNameLst>
                                          <p:attrName>ppt_x</p:attrName>
                                        </p:attrNameLst>
                                      </p:cBhvr>
                                      <p:tavLst>
                                        <p:tav tm="0">
                                          <p:val>
                                            <p:strVal val="#ppt_x"/>
                                          </p:val>
                                        </p:tav>
                                        <p:tav tm="100000">
                                          <p:val>
                                            <p:strVal val="#ppt_x"/>
                                          </p:val>
                                        </p:tav>
                                      </p:tavLst>
                                    </p:anim>
                                    <p:anim calcmode="lin" valueType="num">
                                      <p:cBhvr>
                                        <p:cTn dur="500" fill="hold" id="30"/>
                                        <p:tgtEl>
                                          <p:spTgt spid="1049628">
                                            <p:txEl>
                                              <p:charRg st="167" end="243"/>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49628">
                                            <p:txEl>
                                              <p:charRg st="243" end="295"/>
                                            </p:txEl>
                                          </p:spTgt>
                                        </p:tgtEl>
                                        <p:attrNameLst>
                                          <p:attrName>style.visibility</p:attrName>
                                        </p:attrNameLst>
                                      </p:cBhvr>
                                      <p:to>
                                        <p:strVal val="visible"/>
                                      </p:to>
                                    </p:set>
                                    <p:animEffect transition="in" filter="fade">
                                      <p:cBhvr>
                                        <p:cTn dur="500" id="35"/>
                                        <p:tgtEl>
                                          <p:spTgt spid="1049628">
                                            <p:txEl>
                                              <p:charRg st="243" end="295"/>
                                            </p:txEl>
                                          </p:spTgt>
                                        </p:tgtEl>
                                      </p:cBhvr>
                                    </p:animEffect>
                                    <p:anim calcmode="lin" valueType="num">
                                      <p:cBhvr>
                                        <p:cTn dur="500" fill="hold" id="36"/>
                                        <p:tgtEl>
                                          <p:spTgt spid="1049628">
                                            <p:txEl>
                                              <p:charRg st="243" end="295"/>
                                            </p:txEl>
                                          </p:spTgt>
                                        </p:tgtEl>
                                        <p:attrNameLst>
                                          <p:attrName>ppt_x</p:attrName>
                                        </p:attrNameLst>
                                      </p:cBhvr>
                                      <p:tavLst>
                                        <p:tav tm="0">
                                          <p:val>
                                            <p:strVal val="#ppt_x"/>
                                          </p:val>
                                        </p:tav>
                                        <p:tav tm="100000">
                                          <p:val>
                                            <p:strVal val="#ppt_x"/>
                                          </p:val>
                                        </p:tav>
                                      </p:tavLst>
                                    </p:anim>
                                    <p:anim calcmode="lin" valueType="num">
                                      <p:cBhvr>
                                        <p:cTn dur="500" fill="hold" id="37"/>
                                        <p:tgtEl>
                                          <p:spTgt spid="1049628">
                                            <p:txEl>
                                              <p:charRg st="243" end="295"/>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49628">
                                            <p:txEl>
                                              <p:charRg st="295" end="365"/>
                                            </p:txEl>
                                          </p:spTgt>
                                        </p:tgtEl>
                                        <p:attrNameLst>
                                          <p:attrName>style.visibility</p:attrName>
                                        </p:attrNameLst>
                                      </p:cBhvr>
                                      <p:to>
                                        <p:strVal val="visible"/>
                                      </p:to>
                                    </p:set>
                                    <p:animEffect transition="in" filter="fade">
                                      <p:cBhvr>
                                        <p:cTn dur="500" id="42"/>
                                        <p:tgtEl>
                                          <p:spTgt spid="1049628">
                                            <p:txEl>
                                              <p:charRg st="295" end="365"/>
                                            </p:txEl>
                                          </p:spTgt>
                                        </p:tgtEl>
                                      </p:cBhvr>
                                    </p:animEffect>
                                    <p:anim calcmode="lin" valueType="num">
                                      <p:cBhvr>
                                        <p:cTn dur="500" fill="hold" id="43"/>
                                        <p:tgtEl>
                                          <p:spTgt spid="1049628">
                                            <p:txEl>
                                              <p:charRg st="295" end="365"/>
                                            </p:txEl>
                                          </p:spTgt>
                                        </p:tgtEl>
                                        <p:attrNameLst>
                                          <p:attrName>ppt_x</p:attrName>
                                        </p:attrNameLst>
                                      </p:cBhvr>
                                      <p:tavLst>
                                        <p:tav tm="0">
                                          <p:val>
                                            <p:strVal val="#ppt_x"/>
                                          </p:val>
                                        </p:tav>
                                        <p:tav tm="100000">
                                          <p:val>
                                            <p:strVal val="#ppt_x"/>
                                          </p:val>
                                        </p:tav>
                                      </p:tavLst>
                                    </p:anim>
                                    <p:anim calcmode="lin" valueType="num">
                                      <p:cBhvr>
                                        <p:cTn dur="500" fill="hold" id="44"/>
                                        <p:tgtEl>
                                          <p:spTgt spid="1049628">
                                            <p:txEl>
                                              <p:charRg st="295" end="365"/>
                                            </p:txEl>
                                          </p:spTgt>
                                        </p:tgtEl>
                                        <p:attrNameLst>
                                          <p:attrName>ppt_y</p:attrName>
                                        </p:attrNameLst>
                                      </p:cBhvr>
                                      <p:tavLst>
                                        <p:tav tm="0">
                                          <p:val>
                                            <p:strVal val="#ppt_y+.05"/>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fill="hold" grpId="0" id="47" nodeType="clickEffect" presetClass="entr" presetID="44" presetSubtype="0">
                                  <p:stCondLst>
                                    <p:cond delay="0"/>
                                  </p:stCondLst>
                                  <p:childTnLst>
                                    <p:set>
                                      <p:cBhvr>
                                        <p:cTn dur="1" fill="hold" id="48">
                                          <p:stCondLst>
                                            <p:cond delay="0"/>
                                          </p:stCondLst>
                                        </p:cTn>
                                        <p:tgtEl>
                                          <p:spTgt spid="1049628">
                                            <p:txEl>
                                              <p:charRg st="365" end="444"/>
                                            </p:txEl>
                                          </p:spTgt>
                                        </p:tgtEl>
                                        <p:attrNameLst>
                                          <p:attrName>style.visibility</p:attrName>
                                        </p:attrNameLst>
                                      </p:cBhvr>
                                      <p:to>
                                        <p:strVal val="visible"/>
                                      </p:to>
                                    </p:set>
                                    <p:animEffect transition="in" filter="fade">
                                      <p:cBhvr>
                                        <p:cTn dur="500" id="49"/>
                                        <p:tgtEl>
                                          <p:spTgt spid="1049628">
                                            <p:txEl>
                                              <p:charRg st="365" end="444"/>
                                            </p:txEl>
                                          </p:spTgt>
                                        </p:tgtEl>
                                      </p:cBhvr>
                                    </p:animEffect>
                                    <p:anim calcmode="lin" valueType="num">
                                      <p:cBhvr>
                                        <p:cTn dur="500" fill="hold" id="50"/>
                                        <p:tgtEl>
                                          <p:spTgt spid="1049628">
                                            <p:txEl>
                                              <p:charRg st="365" end="444"/>
                                            </p:txEl>
                                          </p:spTgt>
                                        </p:tgtEl>
                                        <p:attrNameLst>
                                          <p:attrName>ppt_x</p:attrName>
                                        </p:attrNameLst>
                                      </p:cBhvr>
                                      <p:tavLst>
                                        <p:tav tm="0">
                                          <p:val>
                                            <p:strVal val="#ppt_x"/>
                                          </p:val>
                                        </p:tav>
                                        <p:tav tm="100000">
                                          <p:val>
                                            <p:strVal val="#ppt_x"/>
                                          </p:val>
                                        </p:tav>
                                      </p:tavLst>
                                    </p:anim>
                                    <p:anim calcmode="lin" valueType="num">
                                      <p:cBhvr>
                                        <p:cTn dur="500" fill="hold" id="51"/>
                                        <p:tgtEl>
                                          <p:spTgt spid="1049628">
                                            <p:txEl>
                                              <p:charRg st="365" end="444"/>
                                            </p:txEl>
                                          </p:spTgt>
                                        </p:tgtEl>
                                        <p:attrNameLst>
                                          <p:attrName>ppt_y</p:attrName>
                                        </p:attrNameLst>
                                      </p:cBhvr>
                                      <p:tavLst>
                                        <p:tav tm="0">
                                          <p:val>
                                            <p:strVal val="#ppt_y+.05"/>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44" presetSubtype="0">
                                  <p:stCondLst>
                                    <p:cond delay="0"/>
                                  </p:stCondLst>
                                  <p:childTnLst>
                                    <p:set>
                                      <p:cBhvr>
                                        <p:cTn dur="1" fill="hold" id="55">
                                          <p:stCondLst>
                                            <p:cond delay="0"/>
                                          </p:stCondLst>
                                        </p:cTn>
                                        <p:tgtEl>
                                          <p:spTgt spid="1049628">
                                            <p:txEl>
                                              <p:charRg st="444" end="551"/>
                                            </p:txEl>
                                          </p:spTgt>
                                        </p:tgtEl>
                                        <p:attrNameLst>
                                          <p:attrName>style.visibility</p:attrName>
                                        </p:attrNameLst>
                                      </p:cBhvr>
                                      <p:to>
                                        <p:strVal val="visible"/>
                                      </p:to>
                                    </p:set>
                                    <p:animEffect transition="in" filter="fade">
                                      <p:cBhvr>
                                        <p:cTn dur="500" id="56"/>
                                        <p:tgtEl>
                                          <p:spTgt spid="1049628">
                                            <p:txEl>
                                              <p:charRg st="444" end="551"/>
                                            </p:txEl>
                                          </p:spTgt>
                                        </p:tgtEl>
                                      </p:cBhvr>
                                    </p:animEffect>
                                    <p:anim calcmode="lin" valueType="num">
                                      <p:cBhvr>
                                        <p:cTn dur="500" fill="hold" id="57"/>
                                        <p:tgtEl>
                                          <p:spTgt spid="1049628">
                                            <p:txEl>
                                              <p:charRg st="444" end="551"/>
                                            </p:txEl>
                                          </p:spTgt>
                                        </p:tgtEl>
                                        <p:attrNameLst>
                                          <p:attrName>ppt_x</p:attrName>
                                        </p:attrNameLst>
                                      </p:cBhvr>
                                      <p:tavLst>
                                        <p:tav tm="0">
                                          <p:val>
                                            <p:strVal val="#ppt_x"/>
                                          </p:val>
                                        </p:tav>
                                        <p:tav tm="100000">
                                          <p:val>
                                            <p:strVal val="#ppt_x"/>
                                          </p:val>
                                        </p:tav>
                                      </p:tavLst>
                                    </p:anim>
                                    <p:anim calcmode="lin" valueType="num">
                                      <p:cBhvr>
                                        <p:cTn dur="500" fill="hold" id="58"/>
                                        <p:tgtEl>
                                          <p:spTgt spid="1049628">
                                            <p:txEl>
                                              <p:charRg st="444" end="55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27" grpId="0" uiExpand="0" build="whole"/>
      <p:bldP spid="1049628" grpId="0" uiExpand="0" build="p" bldLvl="1"/>
    </p:bldLst>
  </p:timing>
</p:sld>
</file>

<file path=ppt/slides/slide246.xml><?xml version="1.0" encoding="utf-8"?>
<p:sld xmlns:a="http://schemas.openxmlformats.org/drawingml/2006/main" xmlns:r="http://schemas.openxmlformats.org/officeDocument/2006/relationships" xmlns:p="http://schemas.openxmlformats.org/presentationml/2006/main" showMasterSp="1">
  <p:cSld>
    <p:spTree>
      <p:nvGrpSpPr>
        <p:cNvPr id="776" name=""/>
        <p:cNvGrpSpPr/>
        <p:nvPr/>
      </p:nvGrpSpPr>
      <p:grpSpPr>
        <a:xfrm rot="0">
          <a:off x="0" y="0"/>
          <a:ext cx="0" cy="0"/>
          <a:chOff x="0" y="0"/>
          <a:chExt cx="0" cy="0"/>
        </a:xfrm>
      </p:grpSpPr>
      <p:sp>
        <p:nvSpPr>
          <p:cNvPr id="104963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3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246</a:t>
            </a:fld>
            <a:endParaRPr altLang="en-US" sz="1400" lang="en-US">
              <a:solidFill>
                <a:srgbClr val="FFFFFF"/>
              </a:solidFill>
              <a:effectLst>
                <a:outerShdw algn="tl" blurRad="38100" dir="2700000" dist="38100">
                  <a:srgbClr val="C0C0C0"/>
                </a:outerShdw>
              </a:effectLst>
            </a:endParaRPr>
          </a:p>
        </p:txBody>
      </p:sp>
      <p:sp>
        <p:nvSpPr>
          <p:cNvPr id="104963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400" lang="en-US">
                <a:effectLst>
                  <a:outerShdw algn="tl" blurRad="38100" dir="2700000" dist="38100">
                    <a:srgbClr val="C0C0C0"/>
                  </a:outerShdw>
                </a:effectLst>
              </a:rPr>
              <a:t>Generally, you can use/follow a </a:t>
            </a:r>
            <a:r>
              <a:rPr altLang="en-US" b="0" sz="3400" lang="en-US">
                <a:effectLst>
                  <a:outerShdw algn="tl" blurRad="38100" dir="2700000" dist="38100">
                    <a:srgbClr val="C0C0C0"/>
                  </a:outerShdw>
                </a:effectLst>
              </a:rPr>
              <a:t>4-point plan</a:t>
            </a:r>
            <a:r>
              <a:rPr altLang="en-US" sz="3400" lang="en-US">
                <a:effectLst>
                  <a:outerShdw algn="tl" blurRad="38100" dir="2700000" dist="38100">
                    <a:srgbClr val="C0C0C0"/>
                  </a:outerShdw>
                </a:effectLst>
              </a:rPr>
              <a:t> to write the body of memos:</a:t>
            </a:r>
          </a:p>
        </p:txBody>
      </p:sp>
      <p:sp>
        <p:nvSpPr>
          <p:cNvPr id="104963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571500" latinLnBrk="1" lvl="0" marL="571500">
              <a:lnSpc>
                <a:spcPct val="90000"/>
              </a:lnSpc>
              <a:buFont typeface="Wingdings" pitchFamily="2" charset="2"/>
              <a:buAutoNum type="arabicPeriod" startAt="1"/>
            </a:pPr>
            <a:r>
              <a:rPr altLang="en-US" b="1" sz="2400" lang="en-US">
                <a:effectLst>
                  <a:outerShdw algn="tl" blurRad="38100" dir="2700000" dist="38100">
                    <a:srgbClr val="C0C0C0"/>
                  </a:outerShdw>
                </a:effectLst>
              </a:rPr>
              <a:t>Introduction </a:t>
            </a:r>
            <a:r>
              <a:rPr altLang="en-US" sz="2400" lang="en-US">
                <a:effectLst>
                  <a:outerShdw algn="tl" blurRad="38100" dir="2700000" dist="38100">
                    <a:srgbClr val="C0C0C0"/>
                  </a:outerShdw>
                </a:effectLst>
              </a:rPr>
              <a:t>(background and basics): </a:t>
            </a:r>
          </a:p>
          <a:p>
            <a:pPr eaLnBrk="1" hangingPunct="1" indent="-571500" latinLnBrk="1" lvl="0" marL="571500">
              <a:lnSpc>
                <a:spcPct val="90000"/>
              </a:lnSpc>
              <a:buNone/>
            </a:pPr>
            <a:r>
              <a:rPr altLang="en-US" sz="2400" lang="en-US">
                <a:effectLst>
                  <a:outerShdw algn="tl" blurRad="38100" dir="2700000" dist="38100">
                    <a:srgbClr val="C0C0C0"/>
                  </a:outerShdw>
                </a:effectLst>
              </a:rPr>
              <a:t>	Why are you writing? (Refer to a  previous memo, contact or document)</a:t>
            </a:r>
          </a:p>
          <a:p>
            <a:pPr eaLnBrk="1" hangingPunct="1" indent="-571500" latinLnBrk="1" lvl="0" marL="571500">
              <a:lnSpc>
                <a:spcPct val="90000"/>
              </a:lnSpc>
              <a:buNone/>
            </a:pPr>
            <a:r>
              <a:rPr altLang="en-US" b="1" sz="2400" lang="en-US">
                <a:effectLst>
                  <a:outerShdw algn="tl" blurRad="38100" dir="2700000" dist="38100">
                    <a:srgbClr val="C0C0C0"/>
                  </a:outerShdw>
                </a:effectLst>
              </a:rPr>
              <a:t>2. 	Details</a:t>
            </a:r>
            <a:r>
              <a:rPr altLang="en-US" sz="2400" lang="en-US">
                <a:effectLst>
                  <a:outerShdw algn="tl" blurRad="38100" dir="2700000" dist="38100">
                    <a:srgbClr val="C0C0C0"/>
                  </a:outerShdw>
                </a:effectLst>
              </a:rPr>
              <a:t> (facts and figures): </a:t>
            </a:r>
          </a:p>
          <a:p>
            <a:pPr eaLnBrk="1" hangingPunct="1" indent="-571500" latinLnBrk="1" lvl="0" marL="571500">
              <a:lnSpc>
                <a:spcPct val="90000"/>
              </a:lnSpc>
              <a:buNone/>
            </a:pPr>
            <a:r>
              <a:rPr altLang="en-US" sz="2400" lang="en-US">
                <a:effectLst>
                  <a:outerShdw algn="tl" blurRad="38100" dir="2700000" dist="38100">
                    <a:srgbClr val="C0C0C0"/>
                  </a:outerShdw>
                </a:effectLst>
              </a:rPr>
              <a:t>	Give instructions. Ask for information. Provide all relevant details (separate into paragraphs for separate themes)</a:t>
            </a:r>
          </a:p>
          <a:p>
            <a:pPr eaLnBrk="1" hangingPunct="1" indent="-571500" latinLnBrk="1" lvl="0" marL="571500">
              <a:lnSpc>
                <a:spcPct val="90000"/>
              </a:lnSpc>
              <a:buNone/>
            </a:pPr>
            <a:r>
              <a:rPr altLang="en-US" b="1" sz="2400" lang="en-US">
                <a:effectLst>
                  <a:outerShdw algn="tl" blurRad="38100" dir="2700000" dist="38100">
                    <a:srgbClr val="C0C0C0"/>
                  </a:outerShdw>
                </a:effectLst>
              </a:rPr>
              <a:t>3.	Responses?</a:t>
            </a:r>
            <a:r>
              <a:rPr altLang="en-US" sz="2400" lang="en-US">
                <a:effectLst>
                  <a:outerShdw algn="tl" blurRad="38100" dir="2700000" dist="38100">
                    <a:srgbClr val="C0C0C0"/>
                  </a:outerShdw>
                </a:effectLst>
              </a:rPr>
              <a:t>: </a:t>
            </a:r>
          </a:p>
          <a:p>
            <a:pPr eaLnBrk="1" hangingPunct="1" indent="-571500" latinLnBrk="1" lvl="0" marL="571500">
              <a:lnSpc>
                <a:spcPct val="90000"/>
              </a:lnSpc>
              <a:buNone/>
            </a:pPr>
            <a:r>
              <a:rPr altLang="en-US" sz="2400" lang="en-US">
                <a:effectLst>
                  <a:outerShdw algn="tl" blurRad="38100" dir="2700000" dist="38100">
                    <a:srgbClr val="C0C0C0"/>
                  </a:outerShdw>
                </a:effectLst>
              </a:rPr>
              <a:t>	Action for recipient to take? Action you will take? A conclusion.</a:t>
            </a:r>
          </a:p>
          <a:p>
            <a:pPr eaLnBrk="1" hangingPunct="1" indent="-571500" latinLnBrk="1" lvl="0" marL="571500">
              <a:lnSpc>
                <a:spcPct val="90000"/>
              </a:lnSpc>
              <a:buNone/>
            </a:pPr>
            <a:r>
              <a:rPr altLang="en-US" b="1" sz="2400" lang="en-US">
                <a:effectLst>
                  <a:outerShdw algn="tl" blurRad="38100" dir="2700000" dist="38100">
                    <a:srgbClr val="C0C0C0"/>
                  </a:outerShdw>
                </a:effectLst>
              </a:rPr>
              <a:t>4. 	Close</a:t>
            </a:r>
            <a:r>
              <a:rPr altLang="en-US" sz="2400" lang="en-US">
                <a:effectLst>
                  <a:outerShdw algn="tl" blurRad="38100" dir="2700000" dist="38100">
                    <a:srgbClr val="C0C0C0"/>
                  </a:outerShdw>
                </a:effectLst>
              </a:rPr>
              <a:t>: </a:t>
            </a:r>
          </a:p>
          <a:p>
            <a:pPr eaLnBrk="1" hangingPunct="1" indent="-571500" latinLnBrk="1" lvl="0" marL="571500">
              <a:lnSpc>
                <a:spcPct val="90000"/>
              </a:lnSpc>
              <a:buNone/>
            </a:pPr>
            <a:r>
              <a:rPr altLang="en-US" sz="2400" lang="en-US">
                <a:effectLst>
                  <a:outerShdw algn="tl" blurRad="38100" dir="2700000" dist="38100">
                    <a:srgbClr val="C0C0C0"/>
                  </a:outerShdw>
                </a:effectLst>
              </a:rPr>
              <a:t>	A simple, relevant closing sentence ('one-liner')</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34"/>
                                        </p:tgtEl>
                                        <p:attrNameLst>
                                          <p:attrName>style.visibility</p:attrName>
                                        </p:attrNameLst>
                                      </p:cBhvr>
                                      <p:to>
                                        <p:strVal val="visible"/>
                                      </p:to>
                                    </p:set>
                                    <p:anim calcmode="lin" valueType="num">
                                      <p:cBhvr>
                                        <p:cTn dur="1000" fill="hold" id="7"/>
                                        <p:tgtEl>
                                          <p:spTgt spid="1049634"/>
                                        </p:tgtEl>
                                        <p:attrNameLst>
                                          <p:attrName>ppt_x</p:attrName>
                                        </p:attrNameLst>
                                      </p:cBhvr>
                                      <p:tavLst>
                                        <p:tav tm="0">
                                          <p:val>
                                            <p:strVal val="#ppt_x-.2"/>
                                          </p:val>
                                        </p:tav>
                                        <p:tav tm="100000">
                                          <p:val>
                                            <p:strVal val="#ppt_x"/>
                                          </p:val>
                                        </p:tav>
                                      </p:tavLst>
                                    </p:anim>
                                    <p:anim calcmode="lin" valueType="num">
                                      <p:cBhvr>
                                        <p:cTn dur="1000" fill="hold" id="8"/>
                                        <p:tgtEl>
                                          <p:spTgt spid="1049634"/>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34"/>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35">
                                            <p:txEl>
                                              <p:charRg st="0" end="39"/>
                                            </p:txEl>
                                          </p:spTgt>
                                        </p:tgtEl>
                                        <p:attrNameLst>
                                          <p:attrName>style.visibility</p:attrName>
                                        </p:attrNameLst>
                                      </p:cBhvr>
                                      <p:to>
                                        <p:strVal val="visible"/>
                                      </p:to>
                                    </p:set>
                                    <p:animEffect transition="in" filter="fade">
                                      <p:cBhvr>
                                        <p:cTn dur="500" id="14"/>
                                        <p:tgtEl>
                                          <p:spTgt spid="1049635">
                                            <p:txEl>
                                              <p:charRg st="0" end="39"/>
                                            </p:txEl>
                                          </p:spTgt>
                                        </p:tgtEl>
                                      </p:cBhvr>
                                    </p:animEffect>
                                    <p:anim calcmode="lin" valueType="num">
                                      <p:cBhvr>
                                        <p:cTn dur="500" fill="hold" id="15"/>
                                        <p:tgtEl>
                                          <p:spTgt spid="1049635">
                                            <p:txEl>
                                              <p:charRg st="0" end="39"/>
                                            </p:txEl>
                                          </p:spTgt>
                                        </p:tgtEl>
                                        <p:attrNameLst>
                                          <p:attrName>ppt_x</p:attrName>
                                        </p:attrNameLst>
                                      </p:cBhvr>
                                      <p:tavLst>
                                        <p:tav tm="0">
                                          <p:val>
                                            <p:strVal val="#ppt_x"/>
                                          </p:val>
                                        </p:tav>
                                        <p:tav tm="100000">
                                          <p:val>
                                            <p:strVal val="#ppt_x"/>
                                          </p:val>
                                        </p:tav>
                                      </p:tavLst>
                                    </p:anim>
                                    <p:anim calcmode="lin" valueType="num">
                                      <p:cBhvr>
                                        <p:cTn dur="500" fill="hold" id="16"/>
                                        <p:tgtEl>
                                          <p:spTgt spid="1049635">
                                            <p:txEl>
                                              <p:charRg st="0" end="39"/>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35">
                                            <p:txEl>
                                              <p:charRg st="39" end="110"/>
                                            </p:txEl>
                                          </p:spTgt>
                                        </p:tgtEl>
                                        <p:attrNameLst>
                                          <p:attrName>style.visibility</p:attrName>
                                        </p:attrNameLst>
                                      </p:cBhvr>
                                      <p:to>
                                        <p:strVal val="visible"/>
                                      </p:to>
                                    </p:set>
                                    <p:animEffect transition="in" filter="fade">
                                      <p:cBhvr>
                                        <p:cTn dur="500" id="21"/>
                                        <p:tgtEl>
                                          <p:spTgt spid="1049635">
                                            <p:txEl>
                                              <p:charRg st="39" end="110"/>
                                            </p:txEl>
                                          </p:spTgt>
                                        </p:tgtEl>
                                      </p:cBhvr>
                                    </p:animEffect>
                                    <p:anim calcmode="lin" valueType="num">
                                      <p:cBhvr>
                                        <p:cTn dur="500" fill="hold" id="22"/>
                                        <p:tgtEl>
                                          <p:spTgt spid="1049635">
                                            <p:txEl>
                                              <p:charRg st="39" end="110"/>
                                            </p:txEl>
                                          </p:spTgt>
                                        </p:tgtEl>
                                        <p:attrNameLst>
                                          <p:attrName>ppt_x</p:attrName>
                                        </p:attrNameLst>
                                      </p:cBhvr>
                                      <p:tavLst>
                                        <p:tav tm="0">
                                          <p:val>
                                            <p:strVal val="#ppt_x"/>
                                          </p:val>
                                        </p:tav>
                                        <p:tav tm="100000">
                                          <p:val>
                                            <p:strVal val="#ppt_x"/>
                                          </p:val>
                                        </p:tav>
                                      </p:tavLst>
                                    </p:anim>
                                    <p:anim calcmode="lin" valueType="num">
                                      <p:cBhvr>
                                        <p:cTn dur="500" fill="hold" id="23"/>
                                        <p:tgtEl>
                                          <p:spTgt spid="1049635">
                                            <p:txEl>
                                              <p:charRg st="39" end="110"/>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35">
                                            <p:txEl>
                                              <p:charRg st="110" end="144"/>
                                            </p:txEl>
                                          </p:spTgt>
                                        </p:tgtEl>
                                        <p:attrNameLst>
                                          <p:attrName>style.visibility</p:attrName>
                                        </p:attrNameLst>
                                      </p:cBhvr>
                                      <p:to>
                                        <p:strVal val="visible"/>
                                      </p:to>
                                    </p:set>
                                    <p:animEffect transition="in" filter="fade">
                                      <p:cBhvr>
                                        <p:cTn dur="500" id="28"/>
                                        <p:tgtEl>
                                          <p:spTgt spid="1049635">
                                            <p:txEl>
                                              <p:charRg st="110" end="144"/>
                                            </p:txEl>
                                          </p:spTgt>
                                        </p:tgtEl>
                                      </p:cBhvr>
                                    </p:animEffect>
                                    <p:anim calcmode="lin" valueType="num">
                                      <p:cBhvr>
                                        <p:cTn dur="500" fill="hold" id="29"/>
                                        <p:tgtEl>
                                          <p:spTgt spid="1049635">
                                            <p:txEl>
                                              <p:charRg st="110" end="144"/>
                                            </p:txEl>
                                          </p:spTgt>
                                        </p:tgtEl>
                                        <p:attrNameLst>
                                          <p:attrName>ppt_x</p:attrName>
                                        </p:attrNameLst>
                                      </p:cBhvr>
                                      <p:tavLst>
                                        <p:tav tm="0">
                                          <p:val>
                                            <p:strVal val="#ppt_x"/>
                                          </p:val>
                                        </p:tav>
                                        <p:tav tm="100000">
                                          <p:val>
                                            <p:strVal val="#ppt_x"/>
                                          </p:val>
                                        </p:tav>
                                      </p:tavLst>
                                    </p:anim>
                                    <p:anim calcmode="lin" valueType="num">
                                      <p:cBhvr>
                                        <p:cTn dur="500" fill="hold" id="30"/>
                                        <p:tgtEl>
                                          <p:spTgt spid="1049635">
                                            <p:txEl>
                                              <p:charRg st="110" end="144"/>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49635">
                                            <p:txEl>
                                              <p:charRg st="144" end="261"/>
                                            </p:txEl>
                                          </p:spTgt>
                                        </p:tgtEl>
                                        <p:attrNameLst>
                                          <p:attrName>style.visibility</p:attrName>
                                        </p:attrNameLst>
                                      </p:cBhvr>
                                      <p:to>
                                        <p:strVal val="visible"/>
                                      </p:to>
                                    </p:set>
                                    <p:animEffect transition="in" filter="fade">
                                      <p:cBhvr>
                                        <p:cTn dur="500" id="35"/>
                                        <p:tgtEl>
                                          <p:spTgt spid="1049635">
                                            <p:txEl>
                                              <p:charRg st="144" end="261"/>
                                            </p:txEl>
                                          </p:spTgt>
                                        </p:tgtEl>
                                      </p:cBhvr>
                                    </p:animEffect>
                                    <p:anim calcmode="lin" valueType="num">
                                      <p:cBhvr>
                                        <p:cTn dur="500" fill="hold" id="36"/>
                                        <p:tgtEl>
                                          <p:spTgt spid="1049635">
                                            <p:txEl>
                                              <p:charRg st="144" end="261"/>
                                            </p:txEl>
                                          </p:spTgt>
                                        </p:tgtEl>
                                        <p:attrNameLst>
                                          <p:attrName>ppt_x</p:attrName>
                                        </p:attrNameLst>
                                      </p:cBhvr>
                                      <p:tavLst>
                                        <p:tav tm="0">
                                          <p:val>
                                            <p:strVal val="#ppt_x"/>
                                          </p:val>
                                        </p:tav>
                                        <p:tav tm="100000">
                                          <p:val>
                                            <p:strVal val="#ppt_x"/>
                                          </p:val>
                                        </p:tav>
                                      </p:tavLst>
                                    </p:anim>
                                    <p:anim calcmode="lin" valueType="num">
                                      <p:cBhvr>
                                        <p:cTn dur="500" fill="hold" id="37"/>
                                        <p:tgtEl>
                                          <p:spTgt spid="1049635">
                                            <p:txEl>
                                              <p:charRg st="144" end="261"/>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49635">
                                            <p:txEl>
                                              <p:charRg st="261" end="277"/>
                                            </p:txEl>
                                          </p:spTgt>
                                        </p:tgtEl>
                                        <p:attrNameLst>
                                          <p:attrName>style.visibility</p:attrName>
                                        </p:attrNameLst>
                                      </p:cBhvr>
                                      <p:to>
                                        <p:strVal val="visible"/>
                                      </p:to>
                                    </p:set>
                                    <p:animEffect transition="in" filter="fade">
                                      <p:cBhvr>
                                        <p:cTn dur="500" id="42"/>
                                        <p:tgtEl>
                                          <p:spTgt spid="1049635">
                                            <p:txEl>
                                              <p:charRg st="261" end="277"/>
                                            </p:txEl>
                                          </p:spTgt>
                                        </p:tgtEl>
                                      </p:cBhvr>
                                    </p:animEffect>
                                    <p:anim calcmode="lin" valueType="num">
                                      <p:cBhvr>
                                        <p:cTn dur="500" fill="hold" id="43"/>
                                        <p:tgtEl>
                                          <p:spTgt spid="1049635">
                                            <p:txEl>
                                              <p:charRg st="261" end="277"/>
                                            </p:txEl>
                                          </p:spTgt>
                                        </p:tgtEl>
                                        <p:attrNameLst>
                                          <p:attrName>ppt_x</p:attrName>
                                        </p:attrNameLst>
                                      </p:cBhvr>
                                      <p:tavLst>
                                        <p:tav tm="0">
                                          <p:val>
                                            <p:strVal val="#ppt_x"/>
                                          </p:val>
                                        </p:tav>
                                        <p:tav tm="100000">
                                          <p:val>
                                            <p:strVal val="#ppt_x"/>
                                          </p:val>
                                        </p:tav>
                                      </p:tavLst>
                                    </p:anim>
                                    <p:anim calcmode="lin" valueType="num">
                                      <p:cBhvr>
                                        <p:cTn dur="500" fill="hold" id="44"/>
                                        <p:tgtEl>
                                          <p:spTgt spid="1049635">
                                            <p:txEl>
                                              <p:charRg st="261" end="277"/>
                                            </p:txEl>
                                          </p:spTgt>
                                        </p:tgtEl>
                                        <p:attrNameLst>
                                          <p:attrName>ppt_y</p:attrName>
                                        </p:attrNameLst>
                                      </p:cBhvr>
                                      <p:tavLst>
                                        <p:tav tm="0">
                                          <p:val>
                                            <p:strVal val="#ppt_y+.05"/>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fill="hold" grpId="0" id="47" nodeType="clickEffect" presetClass="entr" presetID="44" presetSubtype="0">
                                  <p:stCondLst>
                                    <p:cond delay="0"/>
                                  </p:stCondLst>
                                  <p:childTnLst>
                                    <p:set>
                                      <p:cBhvr>
                                        <p:cTn dur="1" fill="hold" id="48">
                                          <p:stCondLst>
                                            <p:cond delay="0"/>
                                          </p:stCondLst>
                                        </p:cTn>
                                        <p:tgtEl>
                                          <p:spTgt spid="1049635">
                                            <p:txEl>
                                              <p:charRg st="277" end="344"/>
                                            </p:txEl>
                                          </p:spTgt>
                                        </p:tgtEl>
                                        <p:attrNameLst>
                                          <p:attrName>style.visibility</p:attrName>
                                        </p:attrNameLst>
                                      </p:cBhvr>
                                      <p:to>
                                        <p:strVal val="visible"/>
                                      </p:to>
                                    </p:set>
                                    <p:animEffect transition="in" filter="fade">
                                      <p:cBhvr>
                                        <p:cTn dur="500" id="49"/>
                                        <p:tgtEl>
                                          <p:spTgt spid="1049635">
                                            <p:txEl>
                                              <p:charRg st="277" end="344"/>
                                            </p:txEl>
                                          </p:spTgt>
                                        </p:tgtEl>
                                      </p:cBhvr>
                                    </p:animEffect>
                                    <p:anim calcmode="lin" valueType="num">
                                      <p:cBhvr>
                                        <p:cTn dur="500" fill="hold" id="50"/>
                                        <p:tgtEl>
                                          <p:spTgt spid="1049635">
                                            <p:txEl>
                                              <p:charRg st="277" end="344"/>
                                            </p:txEl>
                                          </p:spTgt>
                                        </p:tgtEl>
                                        <p:attrNameLst>
                                          <p:attrName>ppt_x</p:attrName>
                                        </p:attrNameLst>
                                      </p:cBhvr>
                                      <p:tavLst>
                                        <p:tav tm="0">
                                          <p:val>
                                            <p:strVal val="#ppt_x"/>
                                          </p:val>
                                        </p:tav>
                                        <p:tav tm="100000">
                                          <p:val>
                                            <p:strVal val="#ppt_x"/>
                                          </p:val>
                                        </p:tav>
                                      </p:tavLst>
                                    </p:anim>
                                    <p:anim calcmode="lin" valueType="num">
                                      <p:cBhvr>
                                        <p:cTn dur="500" fill="hold" id="51"/>
                                        <p:tgtEl>
                                          <p:spTgt spid="1049635">
                                            <p:txEl>
                                              <p:charRg st="277" end="344"/>
                                            </p:txEl>
                                          </p:spTgt>
                                        </p:tgtEl>
                                        <p:attrNameLst>
                                          <p:attrName>ppt_y</p:attrName>
                                        </p:attrNameLst>
                                      </p:cBhvr>
                                      <p:tavLst>
                                        <p:tav tm="0">
                                          <p:val>
                                            <p:strVal val="#ppt_y+.05"/>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44" presetSubtype="0">
                                  <p:stCondLst>
                                    <p:cond delay="0"/>
                                  </p:stCondLst>
                                  <p:childTnLst>
                                    <p:set>
                                      <p:cBhvr>
                                        <p:cTn dur="1" fill="hold" id="55">
                                          <p:stCondLst>
                                            <p:cond delay="0"/>
                                          </p:stCondLst>
                                        </p:cTn>
                                        <p:tgtEl>
                                          <p:spTgt spid="1049635">
                                            <p:txEl>
                                              <p:charRg st="344" end="356"/>
                                            </p:txEl>
                                          </p:spTgt>
                                        </p:tgtEl>
                                        <p:attrNameLst>
                                          <p:attrName>style.visibility</p:attrName>
                                        </p:attrNameLst>
                                      </p:cBhvr>
                                      <p:to>
                                        <p:strVal val="visible"/>
                                      </p:to>
                                    </p:set>
                                    <p:animEffect transition="in" filter="fade">
                                      <p:cBhvr>
                                        <p:cTn dur="500" id="56"/>
                                        <p:tgtEl>
                                          <p:spTgt spid="1049635">
                                            <p:txEl>
                                              <p:charRg st="344" end="356"/>
                                            </p:txEl>
                                          </p:spTgt>
                                        </p:tgtEl>
                                      </p:cBhvr>
                                    </p:animEffect>
                                    <p:anim calcmode="lin" valueType="num">
                                      <p:cBhvr>
                                        <p:cTn dur="500" fill="hold" id="57"/>
                                        <p:tgtEl>
                                          <p:spTgt spid="1049635">
                                            <p:txEl>
                                              <p:charRg st="344" end="356"/>
                                            </p:txEl>
                                          </p:spTgt>
                                        </p:tgtEl>
                                        <p:attrNameLst>
                                          <p:attrName>ppt_x</p:attrName>
                                        </p:attrNameLst>
                                      </p:cBhvr>
                                      <p:tavLst>
                                        <p:tav tm="0">
                                          <p:val>
                                            <p:strVal val="#ppt_x"/>
                                          </p:val>
                                        </p:tav>
                                        <p:tav tm="100000">
                                          <p:val>
                                            <p:strVal val="#ppt_x"/>
                                          </p:val>
                                        </p:tav>
                                      </p:tavLst>
                                    </p:anim>
                                    <p:anim calcmode="lin" valueType="num">
                                      <p:cBhvr>
                                        <p:cTn dur="500" fill="hold" id="58"/>
                                        <p:tgtEl>
                                          <p:spTgt spid="1049635">
                                            <p:txEl>
                                              <p:charRg st="344" end="356"/>
                                            </p:txEl>
                                          </p:spTgt>
                                        </p:tgtEl>
                                        <p:attrNameLst>
                                          <p:attrName>ppt_y</p:attrName>
                                        </p:attrNameLst>
                                      </p:cBhvr>
                                      <p:tavLst>
                                        <p:tav tm="0">
                                          <p:val>
                                            <p:strVal val="#ppt_y+.05"/>
                                          </p:val>
                                        </p:tav>
                                        <p:tav tm="100000">
                                          <p:val>
                                            <p:strVal val="#ppt_y"/>
                                          </p:val>
                                        </p:tav>
                                      </p:tavLst>
                                    </p:anim>
                                  </p:childTnLst>
                                </p:cTn>
                              </p:par>
                            </p:childTnLst>
                          </p:cTn>
                        </p:par>
                      </p:childTnLst>
                    </p:cTn>
                  </p:par>
                  <p:par>
                    <p:cTn fill="hold" id="59" nodeType="clickPar">
                      <p:stCondLst>
                        <p:cond delay="indefinite"/>
                      </p:stCondLst>
                      <p:childTnLst>
                        <p:par>
                          <p:cTn fill="hold" id="60" nodeType="withGroup">
                            <p:stCondLst>
                              <p:cond delay="0"/>
                            </p:stCondLst>
                            <p:childTnLst>
                              <p:par>
                                <p:cTn fill="hold" grpId="0" id="61" nodeType="clickEffect" presetClass="entr" presetID="44" presetSubtype="0">
                                  <p:stCondLst>
                                    <p:cond delay="0"/>
                                  </p:stCondLst>
                                  <p:childTnLst>
                                    <p:set>
                                      <p:cBhvr>
                                        <p:cTn dur="1" fill="hold" id="62">
                                          <p:stCondLst>
                                            <p:cond delay="0"/>
                                          </p:stCondLst>
                                        </p:cTn>
                                        <p:tgtEl>
                                          <p:spTgt spid="1049635">
                                            <p:txEl>
                                              <p:charRg st="356" end="407"/>
                                            </p:txEl>
                                          </p:spTgt>
                                        </p:tgtEl>
                                        <p:attrNameLst>
                                          <p:attrName>style.visibility</p:attrName>
                                        </p:attrNameLst>
                                      </p:cBhvr>
                                      <p:to>
                                        <p:strVal val="visible"/>
                                      </p:to>
                                    </p:set>
                                    <p:animEffect transition="in" filter="fade">
                                      <p:cBhvr>
                                        <p:cTn dur="500" id="63"/>
                                        <p:tgtEl>
                                          <p:spTgt spid="1049635">
                                            <p:txEl>
                                              <p:charRg st="356" end="407"/>
                                            </p:txEl>
                                          </p:spTgt>
                                        </p:tgtEl>
                                      </p:cBhvr>
                                    </p:animEffect>
                                    <p:anim calcmode="lin" valueType="num">
                                      <p:cBhvr>
                                        <p:cTn dur="500" fill="hold" id="64"/>
                                        <p:tgtEl>
                                          <p:spTgt spid="1049635">
                                            <p:txEl>
                                              <p:charRg st="356" end="407"/>
                                            </p:txEl>
                                          </p:spTgt>
                                        </p:tgtEl>
                                        <p:attrNameLst>
                                          <p:attrName>ppt_x</p:attrName>
                                        </p:attrNameLst>
                                      </p:cBhvr>
                                      <p:tavLst>
                                        <p:tav tm="0">
                                          <p:val>
                                            <p:strVal val="#ppt_x"/>
                                          </p:val>
                                        </p:tav>
                                        <p:tav tm="100000">
                                          <p:val>
                                            <p:strVal val="#ppt_x"/>
                                          </p:val>
                                        </p:tav>
                                      </p:tavLst>
                                    </p:anim>
                                    <p:anim calcmode="lin" valueType="num">
                                      <p:cBhvr>
                                        <p:cTn dur="500" fill="hold" id="65"/>
                                        <p:tgtEl>
                                          <p:spTgt spid="1049635">
                                            <p:txEl>
                                              <p:charRg st="356" end="407"/>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34" grpId="0" uiExpand="0" build="whole"/>
      <p:bldP spid="1049635" grpId="0" uiExpand="0" build="p" bldLvl="1"/>
    </p:bldLst>
  </p:timing>
</p:sld>
</file>

<file path=ppt/slides/slide247.xml><?xml version="1.0" encoding="utf-8"?>
<p:sld xmlns:a="http://schemas.openxmlformats.org/drawingml/2006/main" xmlns:r="http://schemas.openxmlformats.org/officeDocument/2006/relationships" xmlns:p="http://schemas.openxmlformats.org/presentationml/2006/main" showMasterSp="1">
  <p:cSld>
    <p:spTree>
      <p:nvGrpSpPr>
        <p:cNvPr id="779" name=""/>
        <p:cNvGrpSpPr/>
        <p:nvPr/>
      </p:nvGrpSpPr>
      <p:grpSpPr>
        <a:xfrm rot="0">
          <a:off x="0" y="0"/>
          <a:ext cx="0" cy="0"/>
          <a:chOff x="0" y="0"/>
          <a:chExt cx="0" cy="0"/>
        </a:xfrm>
      </p:grpSpPr>
      <p:sp>
        <p:nvSpPr>
          <p:cNvPr id="104963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4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247</a:t>
            </a:fld>
            <a:endParaRPr altLang="en-US" sz="1400" lang="en-US">
              <a:solidFill>
                <a:srgbClr val="FFFFFF"/>
              </a:solidFill>
              <a:effectLst>
                <a:outerShdw algn="tl" blurRad="38100" dir="2700000" dist="38100">
                  <a:srgbClr val="C0C0C0"/>
                </a:outerShdw>
              </a:effectLst>
            </a:endParaRPr>
          </a:p>
        </p:txBody>
      </p:sp>
      <p:sp>
        <p:nvSpPr>
          <p:cNvPr id="104964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600" lang="en-US">
                <a:effectLst>
                  <a:outerShdw algn="tl" blurRad="38100" dir="2700000" dist="38100">
                    <a:srgbClr val="C0C0C0"/>
                  </a:outerShdw>
                </a:effectLst>
              </a:rPr>
              <a:t>Here are four of the most practical guidelines for writing them:</a:t>
            </a:r>
          </a:p>
        </p:txBody>
      </p:sp>
      <p:sp>
        <p:nvSpPr>
          <p:cNvPr id="104964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571500" latinLnBrk="1" lvl="0" marL="571500">
              <a:lnSpc>
                <a:spcPct val="80000"/>
              </a:lnSpc>
              <a:buFont typeface="Wingdings" pitchFamily="2" charset="2"/>
              <a:buAutoNum type="arabicPeriod" startAt="1"/>
            </a:pPr>
            <a:r>
              <a:rPr altLang="en-US" sz="2400" lang="en-US">
                <a:effectLst>
                  <a:outerShdw algn="tl" blurRad="38100" dir="2700000" dist="38100">
                    <a:srgbClr val="C0C0C0"/>
                  </a:outerShdw>
                </a:effectLst>
              </a:rPr>
              <a:t>Make it easy to read. </a:t>
            </a:r>
          </a:p>
          <a:p>
            <a:pPr eaLnBrk="1" hangingPunct="1" indent="-571500" latinLnBrk="1" lvl="0" marL="571500">
              <a:lnSpc>
                <a:spcPct val="80000"/>
              </a:lnSpc>
              <a:buFont typeface="Wingdings" pitchFamily="2" charset="2"/>
              <a:buAutoNum type="arabicPeriod" startAt="1"/>
            </a:pPr>
            <a:r>
              <a:rPr altLang="en-US" sz="2400" lang="en-US">
                <a:effectLst>
                  <a:outerShdw algn="tl" blurRad="38100" dir="2700000" dist="38100">
                    <a:srgbClr val="C0C0C0"/>
                  </a:outerShdw>
                </a:effectLst>
              </a:rPr>
              <a:t>Omit extraneous information. Be brief and to the point.</a:t>
            </a:r>
          </a:p>
          <a:p>
            <a:pPr eaLnBrk="1" hangingPunct="1" indent="-571500" latinLnBrk="1" lvl="0" marL="571500">
              <a:lnSpc>
                <a:spcPct val="80000"/>
              </a:lnSpc>
              <a:buFont typeface="Wingdings" pitchFamily="2" charset="2"/>
              <a:buAutoNum type="arabicPeriod" startAt="1"/>
            </a:pPr>
            <a:r>
              <a:rPr altLang="en-US" sz="2400" lang="en-US">
                <a:effectLst>
                  <a:outerShdw algn="tl" blurRad="38100" dir="2700000" dist="38100">
                    <a:srgbClr val="C0C0C0"/>
                  </a:outerShdw>
                </a:effectLst>
              </a:rPr>
              <a:t>Tone. </a:t>
            </a:r>
          </a:p>
          <a:p>
            <a:pPr eaLnBrk="1" hangingPunct="1" indent="-580072" latinLnBrk="1" lvl="1" marL="966787">
              <a:lnSpc>
                <a:spcPct val="80000"/>
              </a:lnSpc>
            </a:pPr>
            <a:r>
              <a:rPr altLang="en-US" sz="2400" lang="en-US">
                <a:effectLst>
                  <a:outerShdw algn="tl" blurRad="38100" dir="2700000" dist="38100">
                    <a:srgbClr val="C0C0C0"/>
                  </a:outerShdw>
                </a:effectLst>
              </a:rPr>
              <a:t>Avoid abruptness (add 'Please').</a:t>
            </a:r>
          </a:p>
          <a:p>
            <a:pPr eaLnBrk="1" hangingPunct="1" indent="-580072" latinLnBrk="1" lvl="1" marL="966787">
              <a:lnSpc>
                <a:spcPct val="80000"/>
              </a:lnSpc>
            </a:pPr>
            <a:r>
              <a:rPr altLang="en-US" sz="2400" lang="en-US">
                <a:effectLst>
                  <a:outerShdw algn="tl" blurRad="38100" dir="2700000" dist="38100">
                    <a:srgbClr val="C0C0C0"/>
                  </a:outerShdw>
                </a:effectLst>
              </a:rPr>
              <a:t>Avoid over-politeness (e.g. 'I should be very grateful. . .).</a:t>
            </a:r>
          </a:p>
          <a:p>
            <a:pPr eaLnBrk="1" hangingPunct="1" indent="-580072" latinLnBrk="1" lvl="1" marL="966787">
              <a:lnSpc>
                <a:spcPct val="80000"/>
              </a:lnSpc>
            </a:pPr>
            <a:r>
              <a:rPr altLang="en-US" sz="2400" lang="en-US">
                <a:effectLst>
                  <a:outerShdw algn="tl" blurRad="38100" dir="2700000" dist="38100">
                    <a:srgbClr val="C0C0C0"/>
                  </a:outerShdw>
                </a:effectLst>
              </a:rPr>
              <a:t>Avoid unnecessary expressions like 'Thank you' and 'Regards'.</a:t>
            </a:r>
          </a:p>
          <a:p>
            <a:pPr eaLnBrk="1" hangingPunct="1" indent="-571500" latinLnBrk="1" lvl="0" marL="571500">
              <a:lnSpc>
                <a:spcPct val="80000"/>
              </a:lnSpc>
              <a:buFont typeface="Wingdings" pitchFamily="2" charset="2"/>
              <a:buAutoNum type="arabicPeriod" startAt="4"/>
            </a:pPr>
            <a:r>
              <a:rPr altLang="en-US" sz="2400" lang="en-US">
                <a:effectLst>
                  <a:outerShdw algn="tl" blurRad="38100" dir="2700000" dist="38100">
                    <a:srgbClr val="C0C0C0"/>
                  </a:outerShdw>
                </a:effectLst>
              </a:rPr>
              <a:t>Do not overuse memos. </a:t>
            </a:r>
          </a:p>
          <a:p>
            <a:pPr eaLnBrk="1" hangingPunct="1" indent="-571500" latinLnBrk="1" lvl="0" marL="571500">
              <a:lnSpc>
                <a:spcPct val="80000"/>
              </a:lnSpc>
              <a:buNone/>
            </a:pPr>
            <a:r>
              <a:rPr altLang="en-US" sz="2400" lang="en-US">
                <a:effectLst>
                  <a:outerShdw algn="tl" blurRad="38100" dir="2700000" dist="38100">
                    <a:srgbClr val="C0C0C0"/>
                  </a:outerShdw>
                </a:effectLst>
              </a:rPr>
              <a:t>	(If a matter can be handled with a phone call, do not write a memo.)</a:t>
            </a:r>
            <a:r>
              <a:rPr altLang="en-US" sz="2800" lang="en-US">
                <a:effectLst>
                  <a:outerShdw algn="tl" blurRad="38100" dir="2700000" dist="38100">
                    <a:srgbClr val="C0C0C0"/>
                  </a:outerShdw>
                </a:effectLst>
              </a:rPr>
              <a:t>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41"/>
                                        </p:tgtEl>
                                        <p:attrNameLst>
                                          <p:attrName>style.visibility</p:attrName>
                                        </p:attrNameLst>
                                      </p:cBhvr>
                                      <p:to>
                                        <p:strVal val="visible"/>
                                      </p:to>
                                    </p:set>
                                    <p:anim calcmode="lin" valueType="num">
                                      <p:cBhvr>
                                        <p:cTn dur="1000" fill="hold" id="7"/>
                                        <p:tgtEl>
                                          <p:spTgt spid="1049641"/>
                                        </p:tgtEl>
                                        <p:attrNameLst>
                                          <p:attrName>ppt_x</p:attrName>
                                        </p:attrNameLst>
                                      </p:cBhvr>
                                      <p:tavLst>
                                        <p:tav tm="0">
                                          <p:val>
                                            <p:strVal val="#ppt_x-.2"/>
                                          </p:val>
                                        </p:tav>
                                        <p:tav tm="100000">
                                          <p:val>
                                            <p:strVal val="#ppt_x"/>
                                          </p:val>
                                        </p:tav>
                                      </p:tavLst>
                                    </p:anim>
                                    <p:anim calcmode="lin" valueType="num">
                                      <p:cBhvr>
                                        <p:cTn dur="1000" fill="hold" id="8"/>
                                        <p:tgtEl>
                                          <p:spTgt spid="1049641"/>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41"/>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42">
                                            <p:txEl>
                                              <p:charRg st="0" end="23"/>
                                            </p:txEl>
                                          </p:spTgt>
                                        </p:tgtEl>
                                        <p:attrNameLst>
                                          <p:attrName>style.visibility</p:attrName>
                                        </p:attrNameLst>
                                      </p:cBhvr>
                                      <p:to>
                                        <p:strVal val="visible"/>
                                      </p:to>
                                    </p:set>
                                    <p:animEffect transition="in" filter="fade">
                                      <p:cBhvr>
                                        <p:cTn dur="500" id="14"/>
                                        <p:tgtEl>
                                          <p:spTgt spid="1049642">
                                            <p:txEl>
                                              <p:charRg st="0" end="23"/>
                                            </p:txEl>
                                          </p:spTgt>
                                        </p:tgtEl>
                                      </p:cBhvr>
                                    </p:animEffect>
                                    <p:anim calcmode="lin" valueType="num">
                                      <p:cBhvr>
                                        <p:cTn dur="500" fill="hold" id="15"/>
                                        <p:tgtEl>
                                          <p:spTgt spid="1049642">
                                            <p:txEl>
                                              <p:charRg st="0" end="23"/>
                                            </p:txEl>
                                          </p:spTgt>
                                        </p:tgtEl>
                                        <p:attrNameLst>
                                          <p:attrName>ppt_x</p:attrName>
                                        </p:attrNameLst>
                                      </p:cBhvr>
                                      <p:tavLst>
                                        <p:tav tm="0">
                                          <p:val>
                                            <p:strVal val="#ppt_x"/>
                                          </p:val>
                                        </p:tav>
                                        <p:tav tm="100000">
                                          <p:val>
                                            <p:strVal val="#ppt_x"/>
                                          </p:val>
                                        </p:tav>
                                      </p:tavLst>
                                    </p:anim>
                                    <p:anim calcmode="lin" valueType="num">
                                      <p:cBhvr>
                                        <p:cTn dur="500" fill="hold" id="16"/>
                                        <p:tgtEl>
                                          <p:spTgt spid="1049642">
                                            <p:txEl>
                                              <p:charRg st="0" end="23"/>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42">
                                            <p:txEl>
                                              <p:charRg st="23" end="79"/>
                                            </p:txEl>
                                          </p:spTgt>
                                        </p:tgtEl>
                                        <p:attrNameLst>
                                          <p:attrName>style.visibility</p:attrName>
                                        </p:attrNameLst>
                                      </p:cBhvr>
                                      <p:to>
                                        <p:strVal val="visible"/>
                                      </p:to>
                                    </p:set>
                                    <p:animEffect transition="in" filter="fade">
                                      <p:cBhvr>
                                        <p:cTn dur="500" id="21"/>
                                        <p:tgtEl>
                                          <p:spTgt spid="1049642">
                                            <p:txEl>
                                              <p:charRg st="23" end="79"/>
                                            </p:txEl>
                                          </p:spTgt>
                                        </p:tgtEl>
                                      </p:cBhvr>
                                    </p:animEffect>
                                    <p:anim calcmode="lin" valueType="num">
                                      <p:cBhvr>
                                        <p:cTn dur="500" fill="hold" id="22"/>
                                        <p:tgtEl>
                                          <p:spTgt spid="1049642">
                                            <p:txEl>
                                              <p:charRg st="23" end="79"/>
                                            </p:txEl>
                                          </p:spTgt>
                                        </p:tgtEl>
                                        <p:attrNameLst>
                                          <p:attrName>ppt_x</p:attrName>
                                        </p:attrNameLst>
                                      </p:cBhvr>
                                      <p:tavLst>
                                        <p:tav tm="0">
                                          <p:val>
                                            <p:strVal val="#ppt_x"/>
                                          </p:val>
                                        </p:tav>
                                        <p:tav tm="100000">
                                          <p:val>
                                            <p:strVal val="#ppt_x"/>
                                          </p:val>
                                        </p:tav>
                                      </p:tavLst>
                                    </p:anim>
                                    <p:anim calcmode="lin" valueType="num">
                                      <p:cBhvr>
                                        <p:cTn dur="500" fill="hold" id="23"/>
                                        <p:tgtEl>
                                          <p:spTgt spid="1049642">
                                            <p:txEl>
                                              <p:charRg st="23" end="79"/>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42">
                                            <p:txEl>
                                              <p:charRg st="79" end="86"/>
                                            </p:txEl>
                                          </p:spTgt>
                                        </p:tgtEl>
                                        <p:attrNameLst>
                                          <p:attrName>style.visibility</p:attrName>
                                        </p:attrNameLst>
                                      </p:cBhvr>
                                      <p:to>
                                        <p:strVal val="visible"/>
                                      </p:to>
                                    </p:set>
                                    <p:animEffect transition="in" filter="fade">
                                      <p:cBhvr>
                                        <p:cTn dur="500" id="28"/>
                                        <p:tgtEl>
                                          <p:spTgt spid="1049642">
                                            <p:txEl>
                                              <p:charRg st="79" end="86"/>
                                            </p:txEl>
                                          </p:spTgt>
                                        </p:tgtEl>
                                      </p:cBhvr>
                                    </p:animEffect>
                                    <p:anim calcmode="lin" valueType="num">
                                      <p:cBhvr>
                                        <p:cTn dur="500" fill="hold" id="29"/>
                                        <p:tgtEl>
                                          <p:spTgt spid="1049642">
                                            <p:txEl>
                                              <p:charRg st="79" end="86"/>
                                            </p:txEl>
                                          </p:spTgt>
                                        </p:tgtEl>
                                        <p:attrNameLst>
                                          <p:attrName>ppt_x</p:attrName>
                                        </p:attrNameLst>
                                      </p:cBhvr>
                                      <p:tavLst>
                                        <p:tav tm="0">
                                          <p:val>
                                            <p:strVal val="#ppt_x"/>
                                          </p:val>
                                        </p:tav>
                                        <p:tav tm="100000">
                                          <p:val>
                                            <p:strVal val="#ppt_x"/>
                                          </p:val>
                                        </p:tav>
                                      </p:tavLst>
                                    </p:anim>
                                    <p:anim calcmode="lin" valueType="num">
                                      <p:cBhvr>
                                        <p:cTn dur="500" fill="hold" id="30"/>
                                        <p:tgtEl>
                                          <p:spTgt spid="1049642">
                                            <p:txEl>
                                              <p:charRg st="79" end="86"/>
                                            </p:txEl>
                                          </p:spTgt>
                                        </p:tgtEl>
                                        <p:attrNameLst>
                                          <p:attrName>ppt_y</p:attrName>
                                        </p:attrNameLst>
                                      </p:cBhvr>
                                      <p:tavLst>
                                        <p:tav tm="0">
                                          <p:val>
                                            <p:strVal val="#ppt_y+.05"/>
                                          </p:val>
                                        </p:tav>
                                        <p:tav tm="100000">
                                          <p:val>
                                            <p:strVal val="#ppt_y"/>
                                          </p:val>
                                        </p:tav>
                                      </p:tavLst>
                                    </p:anim>
                                  </p:childTnLst>
                                </p:cTn>
                              </p:par>
                              <p:par>
                                <p:cTn fill="hold" grpId="0" id="31" nodeType="withEffect" presetClass="entr" presetID="44" presetSubtype="0">
                                  <p:stCondLst>
                                    <p:cond delay="0"/>
                                  </p:stCondLst>
                                  <p:childTnLst>
                                    <p:set>
                                      <p:cBhvr>
                                        <p:cTn dur="1" fill="hold" id="32">
                                          <p:stCondLst>
                                            <p:cond delay="0"/>
                                          </p:stCondLst>
                                        </p:cTn>
                                        <p:tgtEl>
                                          <p:spTgt spid="1049642">
                                            <p:txEl>
                                              <p:charRg st="86" end="119"/>
                                            </p:txEl>
                                          </p:spTgt>
                                        </p:tgtEl>
                                        <p:attrNameLst>
                                          <p:attrName>style.visibility</p:attrName>
                                        </p:attrNameLst>
                                      </p:cBhvr>
                                      <p:to>
                                        <p:strVal val="visible"/>
                                      </p:to>
                                    </p:set>
                                    <p:animEffect transition="in" filter="fade">
                                      <p:cBhvr>
                                        <p:cTn dur="500" id="33"/>
                                        <p:tgtEl>
                                          <p:spTgt spid="1049642">
                                            <p:txEl>
                                              <p:charRg st="86" end="119"/>
                                            </p:txEl>
                                          </p:spTgt>
                                        </p:tgtEl>
                                      </p:cBhvr>
                                    </p:animEffect>
                                    <p:anim calcmode="lin" valueType="num">
                                      <p:cBhvr>
                                        <p:cTn dur="500" fill="hold" id="34"/>
                                        <p:tgtEl>
                                          <p:spTgt spid="1049642">
                                            <p:txEl>
                                              <p:charRg st="86" end="119"/>
                                            </p:txEl>
                                          </p:spTgt>
                                        </p:tgtEl>
                                        <p:attrNameLst>
                                          <p:attrName>ppt_x</p:attrName>
                                        </p:attrNameLst>
                                      </p:cBhvr>
                                      <p:tavLst>
                                        <p:tav tm="0">
                                          <p:val>
                                            <p:strVal val="#ppt_x"/>
                                          </p:val>
                                        </p:tav>
                                        <p:tav tm="100000">
                                          <p:val>
                                            <p:strVal val="#ppt_x"/>
                                          </p:val>
                                        </p:tav>
                                      </p:tavLst>
                                    </p:anim>
                                    <p:anim calcmode="lin" valueType="num">
                                      <p:cBhvr>
                                        <p:cTn dur="500" fill="hold" id="35"/>
                                        <p:tgtEl>
                                          <p:spTgt spid="1049642">
                                            <p:txEl>
                                              <p:charRg st="86" end="119"/>
                                            </p:txEl>
                                          </p:spTgt>
                                        </p:tgtEl>
                                        <p:attrNameLst>
                                          <p:attrName>ppt_y</p:attrName>
                                        </p:attrNameLst>
                                      </p:cBhvr>
                                      <p:tavLst>
                                        <p:tav tm="0">
                                          <p:val>
                                            <p:strVal val="#ppt_y+.05"/>
                                          </p:val>
                                        </p:tav>
                                        <p:tav tm="100000">
                                          <p:val>
                                            <p:strVal val="#ppt_y"/>
                                          </p:val>
                                        </p:tav>
                                      </p:tavLst>
                                    </p:anim>
                                  </p:childTnLst>
                                </p:cTn>
                              </p:par>
                              <p:par>
                                <p:cTn fill="hold" grpId="0" id="36" nodeType="withEffect" presetClass="entr" presetID="44" presetSubtype="0">
                                  <p:stCondLst>
                                    <p:cond delay="0"/>
                                  </p:stCondLst>
                                  <p:childTnLst>
                                    <p:set>
                                      <p:cBhvr>
                                        <p:cTn dur="1" fill="hold" id="37">
                                          <p:stCondLst>
                                            <p:cond delay="0"/>
                                          </p:stCondLst>
                                        </p:cTn>
                                        <p:tgtEl>
                                          <p:spTgt spid="1049642">
                                            <p:txEl>
                                              <p:charRg st="119" end="181"/>
                                            </p:txEl>
                                          </p:spTgt>
                                        </p:tgtEl>
                                        <p:attrNameLst>
                                          <p:attrName>style.visibility</p:attrName>
                                        </p:attrNameLst>
                                      </p:cBhvr>
                                      <p:to>
                                        <p:strVal val="visible"/>
                                      </p:to>
                                    </p:set>
                                    <p:animEffect transition="in" filter="fade">
                                      <p:cBhvr>
                                        <p:cTn dur="500" id="38"/>
                                        <p:tgtEl>
                                          <p:spTgt spid="1049642">
                                            <p:txEl>
                                              <p:charRg st="119" end="181"/>
                                            </p:txEl>
                                          </p:spTgt>
                                        </p:tgtEl>
                                      </p:cBhvr>
                                    </p:animEffect>
                                    <p:anim calcmode="lin" valueType="num">
                                      <p:cBhvr>
                                        <p:cTn dur="500" fill="hold" id="39"/>
                                        <p:tgtEl>
                                          <p:spTgt spid="1049642">
                                            <p:txEl>
                                              <p:charRg st="119" end="181"/>
                                            </p:txEl>
                                          </p:spTgt>
                                        </p:tgtEl>
                                        <p:attrNameLst>
                                          <p:attrName>ppt_x</p:attrName>
                                        </p:attrNameLst>
                                      </p:cBhvr>
                                      <p:tavLst>
                                        <p:tav tm="0">
                                          <p:val>
                                            <p:strVal val="#ppt_x"/>
                                          </p:val>
                                        </p:tav>
                                        <p:tav tm="100000">
                                          <p:val>
                                            <p:strVal val="#ppt_x"/>
                                          </p:val>
                                        </p:tav>
                                      </p:tavLst>
                                    </p:anim>
                                    <p:anim calcmode="lin" valueType="num">
                                      <p:cBhvr>
                                        <p:cTn dur="500" fill="hold" id="40"/>
                                        <p:tgtEl>
                                          <p:spTgt spid="1049642">
                                            <p:txEl>
                                              <p:charRg st="119" end="181"/>
                                            </p:txEl>
                                          </p:spTgt>
                                        </p:tgtEl>
                                        <p:attrNameLst>
                                          <p:attrName>ppt_y</p:attrName>
                                        </p:attrNameLst>
                                      </p:cBhvr>
                                      <p:tavLst>
                                        <p:tav tm="0">
                                          <p:val>
                                            <p:strVal val="#ppt_y+.05"/>
                                          </p:val>
                                        </p:tav>
                                        <p:tav tm="100000">
                                          <p:val>
                                            <p:strVal val="#ppt_y"/>
                                          </p:val>
                                        </p:tav>
                                      </p:tavLst>
                                    </p:anim>
                                  </p:childTnLst>
                                </p:cTn>
                              </p:par>
                              <p:par>
                                <p:cTn fill="hold" grpId="0" id="41" nodeType="withEffect" presetClass="entr" presetID="44" presetSubtype="0">
                                  <p:stCondLst>
                                    <p:cond delay="0"/>
                                  </p:stCondLst>
                                  <p:childTnLst>
                                    <p:set>
                                      <p:cBhvr>
                                        <p:cTn dur="1" fill="hold" id="42">
                                          <p:stCondLst>
                                            <p:cond delay="0"/>
                                          </p:stCondLst>
                                        </p:cTn>
                                        <p:tgtEl>
                                          <p:spTgt spid="1049642">
                                            <p:txEl>
                                              <p:charRg st="181" end="243"/>
                                            </p:txEl>
                                          </p:spTgt>
                                        </p:tgtEl>
                                        <p:attrNameLst>
                                          <p:attrName>style.visibility</p:attrName>
                                        </p:attrNameLst>
                                      </p:cBhvr>
                                      <p:to>
                                        <p:strVal val="visible"/>
                                      </p:to>
                                    </p:set>
                                    <p:animEffect transition="in" filter="fade">
                                      <p:cBhvr>
                                        <p:cTn dur="500" id="43"/>
                                        <p:tgtEl>
                                          <p:spTgt spid="1049642">
                                            <p:txEl>
                                              <p:charRg st="181" end="243"/>
                                            </p:txEl>
                                          </p:spTgt>
                                        </p:tgtEl>
                                      </p:cBhvr>
                                    </p:animEffect>
                                    <p:anim calcmode="lin" valueType="num">
                                      <p:cBhvr>
                                        <p:cTn dur="500" fill="hold" id="44"/>
                                        <p:tgtEl>
                                          <p:spTgt spid="1049642">
                                            <p:txEl>
                                              <p:charRg st="181" end="243"/>
                                            </p:txEl>
                                          </p:spTgt>
                                        </p:tgtEl>
                                        <p:attrNameLst>
                                          <p:attrName>ppt_x</p:attrName>
                                        </p:attrNameLst>
                                      </p:cBhvr>
                                      <p:tavLst>
                                        <p:tav tm="0">
                                          <p:val>
                                            <p:strVal val="#ppt_x"/>
                                          </p:val>
                                        </p:tav>
                                        <p:tav tm="100000">
                                          <p:val>
                                            <p:strVal val="#ppt_x"/>
                                          </p:val>
                                        </p:tav>
                                      </p:tavLst>
                                    </p:anim>
                                    <p:anim calcmode="lin" valueType="num">
                                      <p:cBhvr>
                                        <p:cTn dur="500" fill="hold" id="45"/>
                                        <p:tgtEl>
                                          <p:spTgt spid="1049642">
                                            <p:txEl>
                                              <p:charRg st="181" end="243"/>
                                            </p:txEl>
                                          </p:spTgt>
                                        </p:tgtEl>
                                        <p:attrNameLst>
                                          <p:attrName>ppt_y</p:attrName>
                                        </p:attrNameLst>
                                      </p:cBhvr>
                                      <p:tavLst>
                                        <p:tav tm="0">
                                          <p:val>
                                            <p:strVal val="#ppt_y+.05"/>
                                          </p:val>
                                        </p:tav>
                                        <p:tav tm="100000">
                                          <p:val>
                                            <p:strVal val="#ppt_y"/>
                                          </p:val>
                                        </p:tav>
                                      </p:tavLst>
                                    </p:anim>
                                  </p:childTnLst>
                                </p:cTn>
                              </p:par>
                            </p:childTnLst>
                          </p:cTn>
                        </p:par>
                      </p:childTnLst>
                    </p:cTn>
                  </p:par>
                  <p:par>
                    <p:cTn fill="hold" id="46" nodeType="clickPar">
                      <p:stCondLst>
                        <p:cond delay="indefinite"/>
                      </p:stCondLst>
                      <p:childTnLst>
                        <p:par>
                          <p:cTn fill="hold" id="47" nodeType="withGroup">
                            <p:stCondLst>
                              <p:cond delay="0"/>
                            </p:stCondLst>
                            <p:childTnLst>
                              <p:par>
                                <p:cTn fill="hold" grpId="0" id="48" nodeType="clickEffect" presetClass="entr" presetID="44" presetSubtype="0">
                                  <p:stCondLst>
                                    <p:cond delay="0"/>
                                  </p:stCondLst>
                                  <p:childTnLst>
                                    <p:set>
                                      <p:cBhvr>
                                        <p:cTn dur="1" fill="hold" id="49">
                                          <p:stCondLst>
                                            <p:cond delay="0"/>
                                          </p:stCondLst>
                                        </p:cTn>
                                        <p:tgtEl>
                                          <p:spTgt spid="1049642">
                                            <p:txEl>
                                              <p:charRg st="243" end="266"/>
                                            </p:txEl>
                                          </p:spTgt>
                                        </p:tgtEl>
                                        <p:attrNameLst>
                                          <p:attrName>style.visibility</p:attrName>
                                        </p:attrNameLst>
                                      </p:cBhvr>
                                      <p:to>
                                        <p:strVal val="visible"/>
                                      </p:to>
                                    </p:set>
                                    <p:animEffect transition="in" filter="fade">
                                      <p:cBhvr>
                                        <p:cTn dur="500" id="50"/>
                                        <p:tgtEl>
                                          <p:spTgt spid="1049642">
                                            <p:txEl>
                                              <p:charRg st="243" end="266"/>
                                            </p:txEl>
                                          </p:spTgt>
                                        </p:tgtEl>
                                      </p:cBhvr>
                                    </p:animEffect>
                                    <p:anim calcmode="lin" valueType="num">
                                      <p:cBhvr>
                                        <p:cTn dur="500" fill="hold" id="51"/>
                                        <p:tgtEl>
                                          <p:spTgt spid="1049642">
                                            <p:txEl>
                                              <p:charRg st="243" end="266"/>
                                            </p:txEl>
                                          </p:spTgt>
                                        </p:tgtEl>
                                        <p:attrNameLst>
                                          <p:attrName>ppt_x</p:attrName>
                                        </p:attrNameLst>
                                      </p:cBhvr>
                                      <p:tavLst>
                                        <p:tav tm="0">
                                          <p:val>
                                            <p:strVal val="#ppt_x"/>
                                          </p:val>
                                        </p:tav>
                                        <p:tav tm="100000">
                                          <p:val>
                                            <p:strVal val="#ppt_x"/>
                                          </p:val>
                                        </p:tav>
                                      </p:tavLst>
                                    </p:anim>
                                    <p:anim calcmode="lin" valueType="num">
                                      <p:cBhvr>
                                        <p:cTn dur="500" fill="hold" id="52"/>
                                        <p:tgtEl>
                                          <p:spTgt spid="1049642">
                                            <p:txEl>
                                              <p:charRg st="243" end="266"/>
                                            </p:txEl>
                                          </p:spTgt>
                                        </p:tgtEl>
                                        <p:attrNameLst>
                                          <p:attrName>ppt_y</p:attrName>
                                        </p:attrNameLst>
                                      </p:cBhvr>
                                      <p:tavLst>
                                        <p:tav tm="0">
                                          <p:val>
                                            <p:strVal val="#ppt_y+.05"/>
                                          </p:val>
                                        </p:tav>
                                        <p:tav tm="100000">
                                          <p:val>
                                            <p:strVal val="#ppt_y"/>
                                          </p:val>
                                        </p:tav>
                                      </p:tavLst>
                                    </p:anim>
                                  </p:childTnLst>
                                </p:cTn>
                              </p:par>
                            </p:childTnLst>
                          </p:cTn>
                        </p:par>
                      </p:childTnLst>
                    </p:cTn>
                  </p:par>
                  <p:par>
                    <p:cTn fill="hold" id="53" nodeType="clickPar">
                      <p:stCondLst>
                        <p:cond delay="indefinite"/>
                      </p:stCondLst>
                      <p:childTnLst>
                        <p:par>
                          <p:cTn fill="hold" id="54" nodeType="withGroup">
                            <p:stCondLst>
                              <p:cond delay="0"/>
                            </p:stCondLst>
                            <p:childTnLst>
                              <p:par>
                                <p:cTn fill="hold" grpId="0" id="55" nodeType="clickEffect" presetClass="entr" presetID="44" presetSubtype="0">
                                  <p:stCondLst>
                                    <p:cond delay="0"/>
                                  </p:stCondLst>
                                  <p:childTnLst>
                                    <p:set>
                                      <p:cBhvr>
                                        <p:cTn dur="1" fill="hold" id="56">
                                          <p:stCondLst>
                                            <p:cond delay="0"/>
                                          </p:stCondLst>
                                        </p:cTn>
                                        <p:tgtEl>
                                          <p:spTgt spid="1049642">
                                            <p:txEl>
                                              <p:charRg st="266" end="337"/>
                                            </p:txEl>
                                          </p:spTgt>
                                        </p:tgtEl>
                                        <p:attrNameLst>
                                          <p:attrName>style.visibility</p:attrName>
                                        </p:attrNameLst>
                                      </p:cBhvr>
                                      <p:to>
                                        <p:strVal val="visible"/>
                                      </p:to>
                                    </p:set>
                                    <p:animEffect transition="in" filter="fade">
                                      <p:cBhvr>
                                        <p:cTn dur="500" id="57"/>
                                        <p:tgtEl>
                                          <p:spTgt spid="1049642">
                                            <p:txEl>
                                              <p:charRg st="266" end="337"/>
                                            </p:txEl>
                                          </p:spTgt>
                                        </p:tgtEl>
                                      </p:cBhvr>
                                    </p:animEffect>
                                    <p:anim calcmode="lin" valueType="num">
                                      <p:cBhvr>
                                        <p:cTn dur="500" fill="hold" id="58"/>
                                        <p:tgtEl>
                                          <p:spTgt spid="1049642">
                                            <p:txEl>
                                              <p:charRg st="266" end="337"/>
                                            </p:txEl>
                                          </p:spTgt>
                                        </p:tgtEl>
                                        <p:attrNameLst>
                                          <p:attrName>ppt_x</p:attrName>
                                        </p:attrNameLst>
                                      </p:cBhvr>
                                      <p:tavLst>
                                        <p:tav tm="0">
                                          <p:val>
                                            <p:strVal val="#ppt_x"/>
                                          </p:val>
                                        </p:tav>
                                        <p:tav tm="100000">
                                          <p:val>
                                            <p:strVal val="#ppt_x"/>
                                          </p:val>
                                        </p:tav>
                                      </p:tavLst>
                                    </p:anim>
                                    <p:anim calcmode="lin" valueType="num">
                                      <p:cBhvr>
                                        <p:cTn dur="500" fill="hold" id="59"/>
                                        <p:tgtEl>
                                          <p:spTgt spid="1049642">
                                            <p:txEl>
                                              <p:charRg st="266" end="337"/>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41" grpId="0" uiExpand="0" build="whole"/>
      <p:bldP spid="1049642" grpId="0" uiExpand="0" build="p" bldLvl="1"/>
    </p:bldLst>
  </p:timing>
</p:sld>
</file>

<file path=ppt/slides/slide248.xml><?xml version="1.0" encoding="utf-8"?>
<p:sld xmlns:a="http://schemas.openxmlformats.org/drawingml/2006/main" xmlns:r="http://schemas.openxmlformats.org/officeDocument/2006/relationships" xmlns:p="http://schemas.openxmlformats.org/presentationml/2006/main" showMasterSp="1">
  <p:cSld>
    <p:spTree>
      <p:nvGrpSpPr>
        <p:cNvPr id="782" name=""/>
        <p:cNvGrpSpPr/>
        <p:nvPr/>
      </p:nvGrpSpPr>
      <p:grpSpPr>
        <a:xfrm rot="0">
          <a:off x="0" y="0"/>
          <a:ext cx="0" cy="0"/>
          <a:chOff x="0" y="0"/>
          <a:chExt cx="0" cy="0"/>
        </a:xfrm>
      </p:grpSpPr>
      <p:sp>
        <p:nvSpPr>
          <p:cNvPr id="104964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4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248</a:t>
            </a:fld>
            <a:endParaRPr altLang="en-US" sz="1400" lang="en-US">
              <a:solidFill>
                <a:srgbClr val="FFFFFF"/>
              </a:solidFill>
              <a:effectLst>
                <a:outerShdw algn="tl" blurRad="38100" dir="2700000" dist="38100">
                  <a:srgbClr val="C0C0C0"/>
                </a:outerShdw>
              </a:effectLst>
            </a:endParaRPr>
          </a:p>
        </p:txBody>
      </p:sp>
      <p:sp>
        <p:nvSpPr>
          <p:cNvPr id="104964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Typing Memos in Proper Layout</a:t>
            </a:r>
          </a:p>
        </p:txBody>
      </p:sp>
      <p:sp>
        <p:nvSpPr>
          <p:cNvPr id="104964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762000" latinLnBrk="1" lvl="0" marL="762000">
              <a:buNone/>
            </a:pPr>
            <a:r>
              <a:rPr altLang="en-US" b="1" sz="2800" lang="en-US">
                <a:effectLst>
                  <a:outerShdw algn="tl" blurRad="38100" dir="2700000" dist="38100">
                    <a:srgbClr val="C0C0C0"/>
                  </a:outerShdw>
                </a:effectLst>
              </a:rPr>
              <a:t>Memos </a:t>
            </a:r>
            <a:r>
              <a:rPr altLang="en-US" b="1" sz="2800" i="1" lang="en-US">
                <a:effectLst>
                  <a:outerShdw algn="tl" blurRad="38100" dir="2700000" dist="38100">
                    <a:srgbClr val="C0C0C0"/>
                  </a:outerShdw>
                </a:effectLst>
              </a:rPr>
              <a:t>must</a:t>
            </a:r>
            <a:r>
              <a:rPr altLang="en-US" b="1" sz="2800" lang="en-US">
                <a:effectLst>
                  <a:outerShdw algn="tl" blurRad="38100" dir="2700000" dist="38100">
                    <a:srgbClr val="C0C0C0"/>
                  </a:outerShdw>
                </a:effectLst>
              </a:rPr>
              <a:t> include:</a:t>
            </a:r>
          </a:p>
          <a:p>
            <a:pPr eaLnBrk="1" hangingPunct="1" indent="-762000" latinLnBrk="1" lvl="0" marL="762000"/>
            <a:r>
              <a:rPr altLang="en-US" sz="2800" lang="en-US">
                <a:effectLst>
                  <a:outerShdw algn="tl" blurRad="38100" dir="2700000" dist="38100">
                    <a:srgbClr val="C0C0C0"/>
                  </a:outerShdw>
                </a:effectLst>
              </a:rPr>
              <a:t>The designation of the receiver,</a:t>
            </a:r>
          </a:p>
          <a:p>
            <a:pPr eaLnBrk="1" hangingPunct="1" indent="-762000" latinLnBrk="1" lvl="0" marL="762000"/>
            <a:r>
              <a:rPr altLang="en-US" sz="2800" lang="en-US">
                <a:effectLst>
                  <a:outerShdw algn="tl" blurRad="38100" dir="2700000" dist="38100">
                    <a:srgbClr val="C0C0C0"/>
                  </a:outerShdw>
                </a:effectLst>
              </a:rPr>
              <a:t>The designation of the sender;</a:t>
            </a:r>
          </a:p>
          <a:p>
            <a:pPr eaLnBrk="1" hangingPunct="1" indent="-762000" latinLnBrk="1" lvl="0" marL="762000"/>
            <a:r>
              <a:rPr altLang="en-US" sz="2800" lang="en-US">
                <a:effectLst>
                  <a:outerShdw algn="tl" blurRad="38100" dir="2700000" dist="38100">
                    <a:srgbClr val="C0C0C0"/>
                  </a:outerShdw>
                </a:effectLst>
              </a:rPr>
              <a:t>Reference No (Is important for filing purpose, if necessary)</a:t>
            </a:r>
          </a:p>
          <a:p>
            <a:pPr eaLnBrk="1" hangingPunct="1" indent="-762000" latinLnBrk="1" lvl="0" marL="762000"/>
            <a:r>
              <a:rPr altLang="en-US" sz="2800" lang="en-US">
                <a:effectLst>
                  <a:outerShdw algn="tl" blurRad="38100" dir="2700000" dist="38100">
                    <a:srgbClr val="C0C0C0"/>
                  </a:outerShdw>
                </a:effectLst>
              </a:rPr>
              <a:t>Date (Is important for tracking chronology)</a:t>
            </a:r>
          </a:p>
          <a:p>
            <a:pPr eaLnBrk="1" hangingPunct="1" indent="-762000" latinLnBrk="1" lvl="0" marL="762000"/>
            <a:r>
              <a:rPr altLang="en-US" sz="2800" lang="en-US">
                <a:effectLst>
                  <a:outerShdw algn="tl" blurRad="38100" dir="2700000" dist="38100">
                    <a:srgbClr val="C0C0C0"/>
                  </a:outerShdw>
                </a:effectLst>
              </a:rPr>
              <a:t>Subject (This concisely summarizes the contents of the memo)</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648"/>
                                        </p:tgtEl>
                                        <p:attrNameLst>
                                          <p:attrName>style.visibility</p:attrName>
                                        </p:attrNameLst>
                                      </p:cBhvr>
                                      <p:to>
                                        <p:strVal val="visible"/>
                                      </p:to>
                                    </p:set>
                                    <p:animEffect transition="in" filter="fade">
                                      <p:cBhvr>
                                        <p:cTn dur="1000" id="7"/>
                                        <p:tgtEl>
                                          <p:spTgt spid="1049648"/>
                                        </p:tgtEl>
                                      </p:cBhvr>
                                    </p:animEffect>
                                    <p:anim calcmode="lin" valueType="num">
                                      <p:cBhvr>
                                        <p:cTn dur="1000" fill="hold" id="8"/>
                                        <p:tgtEl>
                                          <p:spTgt spid="1049648"/>
                                        </p:tgtEl>
                                        <p:attrNameLst>
                                          <p:attrName>ppt_x</p:attrName>
                                        </p:attrNameLst>
                                      </p:cBhvr>
                                      <p:tavLst>
                                        <p:tav tm="0">
                                          <p:val>
                                            <p:strVal val="#ppt_x"/>
                                          </p:val>
                                        </p:tav>
                                        <p:tav tm="100000">
                                          <p:val>
                                            <p:strVal val="#ppt_x"/>
                                          </p:val>
                                        </p:tav>
                                      </p:tavLst>
                                    </p:anim>
                                    <p:anim calcmode="lin" valueType="num">
                                      <p:cBhvr>
                                        <p:cTn decel="100000" dur="898" fill="hold" id="9"/>
                                        <p:tgtEl>
                                          <p:spTgt spid="1049648"/>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648"/>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649">
                                            <p:txEl>
                                              <p:charRg st="0" end="20"/>
                                            </p:txEl>
                                          </p:spTgt>
                                        </p:tgtEl>
                                        <p:attrNameLst>
                                          <p:attrName>style.visibility</p:attrName>
                                        </p:attrNameLst>
                                      </p:cBhvr>
                                      <p:to>
                                        <p:strVal val="visible"/>
                                      </p:to>
                                    </p:set>
                                    <p:animEffect transition="in" filter="fade">
                                      <p:cBhvr>
                                        <p:cTn dur="1000" id="15"/>
                                        <p:tgtEl>
                                          <p:spTgt spid="1049649">
                                            <p:txEl>
                                              <p:charRg st="0" end="20"/>
                                            </p:txEl>
                                          </p:spTgt>
                                        </p:tgtEl>
                                      </p:cBhvr>
                                    </p:animEffect>
                                    <p:anim calcmode="lin" valueType="num">
                                      <p:cBhvr>
                                        <p:cTn dur="1000" fill="hold" id="16"/>
                                        <p:tgtEl>
                                          <p:spTgt spid="1049649">
                                            <p:txEl>
                                              <p:charRg st="0" end="20"/>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649">
                                            <p:txEl>
                                              <p:charRg st="0" end="20"/>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649">
                                            <p:txEl>
                                              <p:charRg st="0" end="20"/>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649">
                                            <p:txEl>
                                              <p:charRg st="20" end="53"/>
                                            </p:txEl>
                                          </p:spTgt>
                                        </p:tgtEl>
                                        <p:attrNameLst>
                                          <p:attrName>style.visibility</p:attrName>
                                        </p:attrNameLst>
                                      </p:cBhvr>
                                      <p:to>
                                        <p:strVal val="visible"/>
                                      </p:to>
                                    </p:set>
                                    <p:animEffect transition="in" filter="fade">
                                      <p:cBhvr>
                                        <p:cTn dur="1000" id="23"/>
                                        <p:tgtEl>
                                          <p:spTgt spid="1049649">
                                            <p:txEl>
                                              <p:charRg st="20" end="53"/>
                                            </p:txEl>
                                          </p:spTgt>
                                        </p:tgtEl>
                                      </p:cBhvr>
                                    </p:animEffect>
                                    <p:anim calcmode="lin" valueType="num">
                                      <p:cBhvr>
                                        <p:cTn dur="1000" fill="hold" id="24"/>
                                        <p:tgtEl>
                                          <p:spTgt spid="1049649">
                                            <p:txEl>
                                              <p:charRg st="20" end="53"/>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649">
                                            <p:txEl>
                                              <p:charRg st="20" end="53"/>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649">
                                            <p:txEl>
                                              <p:charRg st="20" end="53"/>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649">
                                            <p:txEl>
                                              <p:charRg st="53" end="84"/>
                                            </p:txEl>
                                          </p:spTgt>
                                        </p:tgtEl>
                                        <p:attrNameLst>
                                          <p:attrName>style.visibility</p:attrName>
                                        </p:attrNameLst>
                                      </p:cBhvr>
                                      <p:to>
                                        <p:strVal val="visible"/>
                                      </p:to>
                                    </p:set>
                                    <p:animEffect transition="in" filter="fade">
                                      <p:cBhvr>
                                        <p:cTn dur="1000" id="31"/>
                                        <p:tgtEl>
                                          <p:spTgt spid="1049649">
                                            <p:txEl>
                                              <p:charRg st="53" end="84"/>
                                            </p:txEl>
                                          </p:spTgt>
                                        </p:tgtEl>
                                      </p:cBhvr>
                                    </p:animEffect>
                                    <p:anim calcmode="lin" valueType="num">
                                      <p:cBhvr>
                                        <p:cTn dur="1000" fill="hold" id="32"/>
                                        <p:tgtEl>
                                          <p:spTgt spid="1049649">
                                            <p:txEl>
                                              <p:charRg st="53" end="84"/>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649">
                                            <p:txEl>
                                              <p:charRg st="53" end="84"/>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649">
                                            <p:txEl>
                                              <p:charRg st="53" end="84"/>
                                            </p:txEl>
                                          </p:spTgt>
                                        </p:tgtEl>
                                        <p:attrNameLst>
                                          <p:attrName>ppt_y</p:attrName>
                                        </p:attrNameLst>
                                      </p:cBhvr>
                                      <p:tavLst>
                                        <p:tav tm="0">
                                          <p:val>
                                            <p:strVal val="#ppt_y-.03"/>
                                          </p:val>
                                        </p:tav>
                                        <p:tav tm="100000">
                                          <p:val>
                                            <p:strVal val="#ppt_y"/>
                                          </p:val>
                                        </p:tav>
                                      </p:tavLst>
                                    </p:anim>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0" fill="hold" grpId="0" id="37" nodeType="clickEffect" presetClass="entr" presetID="37" presetSubtype="0">
                                  <p:stCondLst>
                                    <p:cond delay="0"/>
                                  </p:stCondLst>
                                  <p:childTnLst>
                                    <p:set>
                                      <p:cBhvr>
                                        <p:cTn dur="1" fill="hold" id="38">
                                          <p:stCondLst>
                                            <p:cond delay="0"/>
                                          </p:stCondLst>
                                        </p:cTn>
                                        <p:tgtEl>
                                          <p:spTgt spid="1049649">
                                            <p:txEl>
                                              <p:charRg st="84" end="145"/>
                                            </p:txEl>
                                          </p:spTgt>
                                        </p:tgtEl>
                                        <p:attrNameLst>
                                          <p:attrName>style.visibility</p:attrName>
                                        </p:attrNameLst>
                                      </p:cBhvr>
                                      <p:to>
                                        <p:strVal val="visible"/>
                                      </p:to>
                                    </p:set>
                                    <p:animEffect transition="in" filter="fade">
                                      <p:cBhvr>
                                        <p:cTn dur="1000" id="39"/>
                                        <p:tgtEl>
                                          <p:spTgt spid="1049649">
                                            <p:txEl>
                                              <p:charRg st="84" end="145"/>
                                            </p:txEl>
                                          </p:spTgt>
                                        </p:tgtEl>
                                      </p:cBhvr>
                                    </p:animEffect>
                                    <p:anim calcmode="lin" valueType="num">
                                      <p:cBhvr>
                                        <p:cTn dur="1000" fill="hold" id="40"/>
                                        <p:tgtEl>
                                          <p:spTgt spid="1049649">
                                            <p:txEl>
                                              <p:charRg st="84" end="145"/>
                                            </p:txEl>
                                          </p:spTgt>
                                        </p:tgtEl>
                                        <p:attrNameLst>
                                          <p:attrName>ppt_x</p:attrName>
                                        </p:attrNameLst>
                                      </p:cBhvr>
                                      <p:tavLst>
                                        <p:tav tm="0">
                                          <p:val>
                                            <p:strVal val="#ppt_x"/>
                                          </p:val>
                                        </p:tav>
                                        <p:tav tm="100000">
                                          <p:val>
                                            <p:strVal val="#ppt_x"/>
                                          </p:val>
                                        </p:tav>
                                      </p:tavLst>
                                    </p:anim>
                                    <p:anim calcmode="lin" valueType="num">
                                      <p:cBhvr>
                                        <p:cTn decel="100000" dur="898" fill="hold" id="41"/>
                                        <p:tgtEl>
                                          <p:spTgt spid="1049649">
                                            <p:txEl>
                                              <p:charRg st="84" end="145"/>
                                            </p:txEl>
                                          </p:spTgt>
                                        </p:tgtEl>
                                        <p:attrNameLst>
                                          <p:attrName>ppt_y</p:attrName>
                                        </p:attrNameLst>
                                      </p:cBhvr>
                                      <p:tavLst>
                                        <p:tav tm="0">
                                          <p:val>
                                            <p:strVal val="#ppt_y+1"/>
                                          </p:val>
                                        </p:tav>
                                        <p:tav tm="100000">
                                          <p:val>
                                            <p:strVal val="#ppt_y-.03"/>
                                          </p:val>
                                        </p:tav>
                                      </p:tavLst>
                                    </p:anim>
                                    <p:anim calcmode="lin" valueType="num">
                                      <p:cBhvr>
                                        <p:cTn accel="100000" dur="100" fill="hold" id="42">
                                          <p:stCondLst>
                                            <p:cond delay="898"/>
                                          </p:stCondLst>
                                        </p:cTn>
                                        <p:tgtEl>
                                          <p:spTgt spid="1049649">
                                            <p:txEl>
                                              <p:charRg st="84" end="145"/>
                                            </p:txEl>
                                          </p:spTgt>
                                        </p:tgtEl>
                                        <p:attrNameLst>
                                          <p:attrName>ppt_y</p:attrName>
                                        </p:attrNameLst>
                                      </p:cBhvr>
                                      <p:tavLst>
                                        <p:tav tm="0">
                                          <p:val>
                                            <p:strVal val="#ppt_y-.03"/>
                                          </p:val>
                                        </p:tav>
                                        <p:tav tm="100000">
                                          <p:val>
                                            <p:strVal val="#ppt_y"/>
                                          </p:val>
                                        </p:tav>
                                      </p:tavLst>
                                    </p:anim>
                                  </p:childTnLst>
                                </p:cTn>
                              </p:par>
                            </p:childTnLst>
                          </p:cTn>
                        </p:par>
                      </p:childTnLst>
                    </p:cTn>
                  </p:par>
                  <p:par>
                    <p:cTn fill="hold" id="43" nodeType="clickPar">
                      <p:stCondLst>
                        <p:cond delay="indefinite"/>
                      </p:stCondLst>
                      <p:childTnLst>
                        <p:par>
                          <p:cTn fill="hold" id="44" nodeType="withGroup">
                            <p:stCondLst>
                              <p:cond delay="0"/>
                            </p:stCondLst>
                            <p:childTnLst>
                              <p:par>
                                <p:cTn accel="0" autoRev="0" decel="0" fill="hold" grpId="0" id="45" nodeType="clickEffect" presetClass="entr" presetID="37" presetSubtype="0">
                                  <p:stCondLst>
                                    <p:cond delay="0"/>
                                  </p:stCondLst>
                                  <p:childTnLst>
                                    <p:set>
                                      <p:cBhvr>
                                        <p:cTn dur="1" fill="hold" id="46">
                                          <p:stCondLst>
                                            <p:cond delay="0"/>
                                          </p:stCondLst>
                                        </p:cTn>
                                        <p:tgtEl>
                                          <p:spTgt spid="1049649">
                                            <p:txEl>
                                              <p:charRg st="145" end="189"/>
                                            </p:txEl>
                                          </p:spTgt>
                                        </p:tgtEl>
                                        <p:attrNameLst>
                                          <p:attrName>style.visibility</p:attrName>
                                        </p:attrNameLst>
                                      </p:cBhvr>
                                      <p:to>
                                        <p:strVal val="visible"/>
                                      </p:to>
                                    </p:set>
                                    <p:animEffect transition="in" filter="fade">
                                      <p:cBhvr>
                                        <p:cTn dur="1000" id="47"/>
                                        <p:tgtEl>
                                          <p:spTgt spid="1049649">
                                            <p:txEl>
                                              <p:charRg st="145" end="189"/>
                                            </p:txEl>
                                          </p:spTgt>
                                        </p:tgtEl>
                                      </p:cBhvr>
                                    </p:animEffect>
                                    <p:anim calcmode="lin" valueType="num">
                                      <p:cBhvr>
                                        <p:cTn dur="1000" fill="hold" id="48"/>
                                        <p:tgtEl>
                                          <p:spTgt spid="1049649">
                                            <p:txEl>
                                              <p:charRg st="145" end="189"/>
                                            </p:txEl>
                                          </p:spTgt>
                                        </p:tgtEl>
                                        <p:attrNameLst>
                                          <p:attrName>ppt_x</p:attrName>
                                        </p:attrNameLst>
                                      </p:cBhvr>
                                      <p:tavLst>
                                        <p:tav tm="0">
                                          <p:val>
                                            <p:strVal val="#ppt_x"/>
                                          </p:val>
                                        </p:tav>
                                        <p:tav tm="100000">
                                          <p:val>
                                            <p:strVal val="#ppt_x"/>
                                          </p:val>
                                        </p:tav>
                                      </p:tavLst>
                                    </p:anim>
                                    <p:anim calcmode="lin" valueType="num">
                                      <p:cBhvr>
                                        <p:cTn decel="100000" dur="898" fill="hold" id="49"/>
                                        <p:tgtEl>
                                          <p:spTgt spid="1049649">
                                            <p:txEl>
                                              <p:charRg st="145" end="189"/>
                                            </p:txEl>
                                          </p:spTgt>
                                        </p:tgtEl>
                                        <p:attrNameLst>
                                          <p:attrName>ppt_y</p:attrName>
                                        </p:attrNameLst>
                                      </p:cBhvr>
                                      <p:tavLst>
                                        <p:tav tm="0">
                                          <p:val>
                                            <p:strVal val="#ppt_y+1"/>
                                          </p:val>
                                        </p:tav>
                                        <p:tav tm="100000">
                                          <p:val>
                                            <p:strVal val="#ppt_y-.03"/>
                                          </p:val>
                                        </p:tav>
                                      </p:tavLst>
                                    </p:anim>
                                    <p:anim calcmode="lin" valueType="num">
                                      <p:cBhvr>
                                        <p:cTn accel="100000" dur="100" fill="hold" id="50">
                                          <p:stCondLst>
                                            <p:cond delay="898"/>
                                          </p:stCondLst>
                                        </p:cTn>
                                        <p:tgtEl>
                                          <p:spTgt spid="1049649">
                                            <p:txEl>
                                              <p:charRg st="145" end="189"/>
                                            </p:txEl>
                                          </p:spTgt>
                                        </p:tgtEl>
                                        <p:attrNameLst>
                                          <p:attrName>ppt_y</p:attrName>
                                        </p:attrNameLst>
                                      </p:cBhvr>
                                      <p:tavLst>
                                        <p:tav tm="0">
                                          <p:val>
                                            <p:strVal val="#ppt_y-.03"/>
                                          </p:val>
                                        </p:tav>
                                        <p:tav tm="100000">
                                          <p:val>
                                            <p:strVal val="#ppt_y"/>
                                          </p:val>
                                        </p:tav>
                                      </p:tavLst>
                                    </p:anim>
                                  </p:childTnLst>
                                </p:cTn>
                              </p:par>
                            </p:childTnLst>
                          </p:cTn>
                        </p:par>
                      </p:childTnLst>
                    </p:cTn>
                  </p:par>
                  <p:par>
                    <p:cTn fill="hold" id="51" nodeType="clickPar">
                      <p:stCondLst>
                        <p:cond delay="indefinite"/>
                      </p:stCondLst>
                      <p:childTnLst>
                        <p:par>
                          <p:cTn fill="hold" id="52" nodeType="withGroup">
                            <p:stCondLst>
                              <p:cond delay="0"/>
                            </p:stCondLst>
                            <p:childTnLst>
                              <p:par>
                                <p:cTn accel="0" autoRev="0" decel="0" fill="hold" grpId="0" id="53" nodeType="clickEffect" presetClass="entr" presetID="37" presetSubtype="0">
                                  <p:stCondLst>
                                    <p:cond delay="0"/>
                                  </p:stCondLst>
                                  <p:childTnLst>
                                    <p:set>
                                      <p:cBhvr>
                                        <p:cTn dur="1" fill="hold" id="54">
                                          <p:stCondLst>
                                            <p:cond delay="0"/>
                                          </p:stCondLst>
                                        </p:cTn>
                                        <p:tgtEl>
                                          <p:spTgt spid="1049649">
                                            <p:txEl>
                                              <p:charRg st="189" end="250"/>
                                            </p:txEl>
                                          </p:spTgt>
                                        </p:tgtEl>
                                        <p:attrNameLst>
                                          <p:attrName>style.visibility</p:attrName>
                                        </p:attrNameLst>
                                      </p:cBhvr>
                                      <p:to>
                                        <p:strVal val="visible"/>
                                      </p:to>
                                    </p:set>
                                    <p:animEffect transition="in" filter="fade">
                                      <p:cBhvr>
                                        <p:cTn dur="1000" id="55"/>
                                        <p:tgtEl>
                                          <p:spTgt spid="1049649">
                                            <p:txEl>
                                              <p:charRg st="189" end="250"/>
                                            </p:txEl>
                                          </p:spTgt>
                                        </p:tgtEl>
                                      </p:cBhvr>
                                    </p:animEffect>
                                    <p:anim calcmode="lin" valueType="num">
                                      <p:cBhvr>
                                        <p:cTn dur="1000" fill="hold" id="56"/>
                                        <p:tgtEl>
                                          <p:spTgt spid="1049649">
                                            <p:txEl>
                                              <p:charRg st="189" end="250"/>
                                            </p:txEl>
                                          </p:spTgt>
                                        </p:tgtEl>
                                        <p:attrNameLst>
                                          <p:attrName>ppt_x</p:attrName>
                                        </p:attrNameLst>
                                      </p:cBhvr>
                                      <p:tavLst>
                                        <p:tav tm="0">
                                          <p:val>
                                            <p:strVal val="#ppt_x"/>
                                          </p:val>
                                        </p:tav>
                                        <p:tav tm="100000">
                                          <p:val>
                                            <p:strVal val="#ppt_x"/>
                                          </p:val>
                                        </p:tav>
                                      </p:tavLst>
                                    </p:anim>
                                    <p:anim calcmode="lin" valueType="num">
                                      <p:cBhvr>
                                        <p:cTn decel="100000" dur="898" fill="hold" id="57"/>
                                        <p:tgtEl>
                                          <p:spTgt spid="1049649">
                                            <p:txEl>
                                              <p:charRg st="189" end="250"/>
                                            </p:txEl>
                                          </p:spTgt>
                                        </p:tgtEl>
                                        <p:attrNameLst>
                                          <p:attrName>ppt_y</p:attrName>
                                        </p:attrNameLst>
                                      </p:cBhvr>
                                      <p:tavLst>
                                        <p:tav tm="0">
                                          <p:val>
                                            <p:strVal val="#ppt_y+1"/>
                                          </p:val>
                                        </p:tav>
                                        <p:tav tm="100000">
                                          <p:val>
                                            <p:strVal val="#ppt_y-.03"/>
                                          </p:val>
                                        </p:tav>
                                      </p:tavLst>
                                    </p:anim>
                                    <p:anim calcmode="lin" valueType="num">
                                      <p:cBhvr>
                                        <p:cTn accel="100000" dur="100" fill="hold" id="58">
                                          <p:stCondLst>
                                            <p:cond delay="898"/>
                                          </p:stCondLst>
                                        </p:cTn>
                                        <p:tgtEl>
                                          <p:spTgt spid="1049649">
                                            <p:txEl>
                                              <p:charRg st="189" end="25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48" grpId="0" uiExpand="0" build="whole"/>
      <p:bldP spid="1049649" grpId="0" uiExpand="0" build="p" bldLvl="1"/>
    </p:bldLst>
  </p:timing>
</p:sld>
</file>

<file path=ppt/slides/slide249.xml><?xml version="1.0" encoding="utf-8"?>
<p:sld xmlns:a="http://schemas.openxmlformats.org/drawingml/2006/main" xmlns:r="http://schemas.openxmlformats.org/officeDocument/2006/relationships" xmlns:p="http://schemas.openxmlformats.org/presentationml/2006/main" showMasterSp="1">
  <p:cSld>
    <p:spTree>
      <p:nvGrpSpPr>
        <p:cNvPr id="785" name=""/>
        <p:cNvGrpSpPr/>
        <p:nvPr/>
      </p:nvGrpSpPr>
      <p:grpSpPr>
        <a:xfrm rot="0">
          <a:off x="0" y="0"/>
          <a:ext cx="0" cy="0"/>
          <a:chOff x="0" y="0"/>
          <a:chExt cx="0" cy="0"/>
        </a:xfrm>
      </p:grpSpPr>
      <p:sp>
        <p:nvSpPr>
          <p:cNvPr id="104965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5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249</a:t>
            </a:fld>
            <a:endParaRPr altLang="en-US" sz="1400" lang="en-US">
              <a:solidFill>
                <a:srgbClr val="FFFFFF"/>
              </a:solidFill>
              <a:effectLst>
                <a:outerShdw algn="tl" blurRad="38100" dir="2700000" dist="38100">
                  <a:srgbClr val="C0C0C0"/>
                </a:outerShdw>
              </a:effectLst>
            </a:endParaRPr>
          </a:p>
        </p:txBody>
      </p:sp>
      <p:sp>
        <p:nvSpPr>
          <p:cNvPr id="104965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Three-ways to arrange the heading elements:</a:t>
            </a:r>
          </a:p>
        </p:txBody>
      </p:sp>
      <p:sp>
        <p:nvSpPr>
          <p:cNvPr id="104965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lang="en-US">
                <a:effectLst>
                  <a:outerShdw algn="tl" blurRad="38100" dir="2700000" dist="38100">
                    <a:srgbClr val="C0C0C0"/>
                  </a:outerShdw>
                </a:effectLst>
              </a:rPr>
              <a:t>	1</a:t>
            </a:r>
            <a:r>
              <a:rPr altLang="en-US" baseline="30000" b="1" lang="en-US">
                <a:effectLst>
                  <a:outerShdw algn="tl" blurRad="38100" dir="2700000" dist="38100">
                    <a:srgbClr val="C0C0C0"/>
                  </a:outerShdw>
                </a:effectLst>
              </a:rPr>
              <a:t>ST</a:t>
            </a:r>
            <a:r>
              <a:rPr altLang="en-US" b="1" lang="en-US">
                <a:effectLst>
                  <a:outerShdw algn="tl" blurRad="38100" dir="2700000" dist="38100">
                    <a:srgbClr val="C0C0C0"/>
                  </a:outerShdw>
                </a:effectLst>
              </a:rPr>
              <a:t> Aligning the heads from left</a:t>
            </a:r>
          </a:p>
          <a:p>
            <a:pPr eaLnBrk="1" hangingPunct="1" latinLnBrk="1" lvl="0">
              <a:buNone/>
            </a:pPr>
            <a:endParaRPr altLang="en-US" b="1" lang="en-US">
              <a:effectLst>
                <a:outerShdw algn="tl" blurRad="38100" dir="2700000" dist="38100">
                  <a:srgbClr val="C0C0C0"/>
                </a:outerShdw>
              </a:effectLst>
            </a:endParaRPr>
          </a:p>
          <a:p>
            <a:pPr eaLnBrk="1" hangingPunct="1" latinLnBrk="1" lvl="0">
              <a:buNone/>
            </a:pPr>
            <a:r>
              <a:rPr altLang="en-US" b="1" lang="en-US">
                <a:effectLst>
                  <a:outerShdw algn="tl" blurRad="38100" dir="2700000" dist="38100">
                    <a:srgbClr val="C0C0C0"/>
                  </a:outerShdw>
                </a:effectLst>
              </a:rPr>
              <a:t>	TO:						           FROM:						                  </a:t>
            </a:r>
          </a:p>
          <a:p>
            <a:pPr eaLnBrk="1" hangingPunct="1" latinLnBrk="1" lvl="0">
              <a:buNone/>
            </a:pPr>
            <a:r>
              <a:rPr altLang="en-US" b="1" lang="en-US">
                <a:effectLst>
                  <a:outerShdw algn="tl" blurRad="38100" dir="2700000" dist="38100">
                    <a:srgbClr val="C0C0C0"/>
                  </a:outerShdw>
                </a:effectLst>
              </a:rPr>
              <a:t>	SUBJECT:</a:t>
            </a:r>
          </a:p>
          <a:p>
            <a:pPr eaLnBrk="1" hangingPunct="1" latinLnBrk="1" lvl="0">
              <a:buNone/>
            </a:pPr>
            <a:r>
              <a:rPr altLang="en-US" b="1" lang="en-US">
                <a:effectLst>
                  <a:outerShdw algn="tl" blurRad="38100" dir="2700000" dist="38100">
                    <a:srgbClr val="C0C0C0"/>
                  </a:outerShdw>
                </a:effectLst>
              </a:rPr>
              <a:t>	DATE:</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655"/>
                                        </p:tgtEl>
                                        <p:attrNameLst>
                                          <p:attrName>style.visibility</p:attrName>
                                        </p:attrNameLst>
                                      </p:cBhvr>
                                      <p:to>
                                        <p:strVal val="visible"/>
                                      </p:to>
                                    </p:set>
                                    <p:animEffect transition="in" filter="fade">
                                      <p:cBhvr>
                                        <p:cTn dur="1000" id="7"/>
                                        <p:tgtEl>
                                          <p:spTgt spid="1049655"/>
                                        </p:tgtEl>
                                      </p:cBhvr>
                                    </p:animEffect>
                                    <p:anim calcmode="lin" valueType="num">
                                      <p:cBhvr>
                                        <p:cTn dur="1000" fill="hold" id="8"/>
                                        <p:tgtEl>
                                          <p:spTgt spid="1049655"/>
                                        </p:tgtEl>
                                        <p:attrNameLst>
                                          <p:attrName>ppt_x</p:attrName>
                                        </p:attrNameLst>
                                      </p:cBhvr>
                                      <p:tavLst>
                                        <p:tav tm="0">
                                          <p:val>
                                            <p:strVal val="#ppt_x"/>
                                          </p:val>
                                        </p:tav>
                                        <p:tav tm="100000">
                                          <p:val>
                                            <p:strVal val="#ppt_x"/>
                                          </p:val>
                                        </p:tav>
                                      </p:tavLst>
                                    </p:anim>
                                    <p:anim calcmode="lin" valueType="num">
                                      <p:cBhvr>
                                        <p:cTn decel="100000" dur="898" fill="hold" id="9"/>
                                        <p:tgtEl>
                                          <p:spTgt spid="1049655"/>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655"/>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656">
                                            <p:txEl>
                                              <p:charRg st="0" end="34"/>
                                            </p:txEl>
                                          </p:spTgt>
                                        </p:tgtEl>
                                        <p:attrNameLst>
                                          <p:attrName>style.visibility</p:attrName>
                                        </p:attrNameLst>
                                      </p:cBhvr>
                                      <p:to>
                                        <p:strVal val="visible"/>
                                      </p:to>
                                    </p:set>
                                    <p:animEffect transition="in" filter="fade">
                                      <p:cBhvr>
                                        <p:cTn dur="1000" id="15"/>
                                        <p:tgtEl>
                                          <p:spTgt spid="1049656">
                                            <p:txEl>
                                              <p:charRg st="0" end="34"/>
                                            </p:txEl>
                                          </p:spTgt>
                                        </p:tgtEl>
                                      </p:cBhvr>
                                    </p:animEffect>
                                    <p:anim calcmode="lin" valueType="num">
                                      <p:cBhvr>
                                        <p:cTn dur="1000" fill="hold" id="16"/>
                                        <p:tgtEl>
                                          <p:spTgt spid="1049656">
                                            <p:txEl>
                                              <p:charRg st="0" end="34"/>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656">
                                            <p:txEl>
                                              <p:charRg st="0" end="34"/>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656">
                                            <p:txEl>
                                              <p:charRg st="0" end="34"/>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656">
                                            <p:txEl>
                                              <p:charRg st="35" end="86"/>
                                            </p:txEl>
                                          </p:spTgt>
                                        </p:tgtEl>
                                        <p:attrNameLst>
                                          <p:attrName>style.visibility</p:attrName>
                                        </p:attrNameLst>
                                      </p:cBhvr>
                                      <p:to>
                                        <p:strVal val="visible"/>
                                      </p:to>
                                    </p:set>
                                    <p:animEffect transition="in" filter="fade">
                                      <p:cBhvr>
                                        <p:cTn dur="1000" id="23"/>
                                        <p:tgtEl>
                                          <p:spTgt spid="1049656">
                                            <p:txEl>
                                              <p:charRg st="35" end="86"/>
                                            </p:txEl>
                                          </p:spTgt>
                                        </p:tgtEl>
                                      </p:cBhvr>
                                    </p:animEffect>
                                    <p:anim calcmode="lin" valueType="num">
                                      <p:cBhvr>
                                        <p:cTn dur="1000" fill="hold" id="24"/>
                                        <p:tgtEl>
                                          <p:spTgt spid="1049656">
                                            <p:txEl>
                                              <p:charRg st="35" end="86"/>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656">
                                            <p:txEl>
                                              <p:charRg st="35" end="86"/>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656">
                                            <p:txEl>
                                              <p:charRg st="35" end="86"/>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656">
                                            <p:txEl>
                                              <p:charRg st="86" end="96"/>
                                            </p:txEl>
                                          </p:spTgt>
                                        </p:tgtEl>
                                        <p:attrNameLst>
                                          <p:attrName>style.visibility</p:attrName>
                                        </p:attrNameLst>
                                      </p:cBhvr>
                                      <p:to>
                                        <p:strVal val="visible"/>
                                      </p:to>
                                    </p:set>
                                    <p:animEffect transition="in" filter="fade">
                                      <p:cBhvr>
                                        <p:cTn dur="1000" id="31"/>
                                        <p:tgtEl>
                                          <p:spTgt spid="1049656">
                                            <p:txEl>
                                              <p:charRg st="86" end="96"/>
                                            </p:txEl>
                                          </p:spTgt>
                                        </p:tgtEl>
                                      </p:cBhvr>
                                    </p:animEffect>
                                    <p:anim calcmode="lin" valueType="num">
                                      <p:cBhvr>
                                        <p:cTn dur="1000" fill="hold" id="32"/>
                                        <p:tgtEl>
                                          <p:spTgt spid="1049656">
                                            <p:txEl>
                                              <p:charRg st="86" end="96"/>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656">
                                            <p:txEl>
                                              <p:charRg st="86" end="96"/>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656">
                                            <p:txEl>
                                              <p:charRg st="86" end="96"/>
                                            </p:txEl>
                                          </p:spTgt>
                                        </p:tgtEl>
                                        <p:attrNameLst>
                                          <p:attrName>ppt_y</p:attrName>
                                        </p:attrNameLst>
                                      </p:cBhvr>
                                      <p:tavLst>
                                        <p:tav tm="0">
                                          <p:val>
                                            <p:strVal val="#ppt_y-.03"/>
                                          </p:val>
                                        </p:tav>
                                        <p:tav tm="100000">
                                          <p:val>
                                            <p:strVal val="#ppt_y"/>
                                          </p:val>
                                        </p:tav>
                                      </p:tavLst>
                                    </p:anim>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0" fill="hold" grpId="0" id="37" nodeType="clickEffect" presetClass="entr" presetID="37" presetSubtype="0">
                                  <p:stCondLst>
                                    <p:cond delay="0"/>
                                  </p:stCondLst>
                                  <p:childTnLst>
                                    <p:set>
                                      <p:cBhvr>
                                        <p:cTn dur="1" fill="hold" id="38">
                                          <p:stCondLst>
                                            <p:cond delay="0"/>
                                          </p:stCondLst>
                                        </p:cTn>
                                        <p:tgtEl>
                                          <p:spTgt spid="1049656">
                                            <p:txEl>
                                              <p:charRg st="96" end="103"/>
                                            </p:txEl>
                                          </p:spTgt>
                                        </p:tgtEl>
                                        <p:attrNameLst>
                                          <p:attrName>style.visibility</p:attrName>
                                        </p:attrNameLst>
                                      </p:cBhvr>
                                      <p:to>
                                        <p:strVal val="visible"/>
                                      </p:to>
                                    </p:set>
                                    <p:animEffect transition="in" filter="fade">
                                      <p:cBhvr>
                                        <p:cTn dur="1000" id="39"/>
                                        <p:tgtEl>
                                          <p:spTgt spid="1049656">
                                            <p:txEl>
                                              <p:charRg st="96" end="103"/>
                                            </p:txEl>
                                          </p:spTgt>
                                        </p:tgtEl>
                                      </p:cBhvr>
                                    </p:animEffect>
                                    <p:anim calcmode="lin" valueType="num">
                                      <p:cBhvr>
                                        <p:cTn dur="1000" fill="hold" id="40"/>
                                        <p:tgtEl>
                                          <p:spTgt spid="1049656">
                                            <p:txEl>
                                              <p:charRg st="96" end="103"/>
                                            </p:txEl>
                                          </p:spTgt>
                                        </p:tgtEl>
                                        <p:attrNameLst>
                                          <p:attrName>ppt_x</p:attrName>
                                        </p:attrNameLst>
                                      </p:cBhvr>
                                      <p:tavLst>
                                        <p:tav tm="0">
                                          <p:val>
                                            <p:strVal val="#ppt_x"/>
                                          </p:val>
                                        </p:tav>
                                        <p:tav tm="100000">
                                          <p:val>
                                            <p:strVal val="#ppt_x"/>
                                          </p:val>
                                        </p:tav>
                                      </p:tavLst>
                                    </p:anim>
                                    <p:anim calcmode="lin" valueType="num">
                                      <p:cBhvr>
                                        <p:cTn decel="100000" dur="898" fill="hold" id="41"/>
                                        <p:tgtEl>
                                          <p:spTgt spid="1049656">
                                            <p:txEl>
                                              <p:charRg st="96" end="103"/>
                                            </p:txEl>
                                          </p:spTgt>
                                        </p:tgtEl>
                                        <p:attrNameLst>
                                          <p:attrName>ppt_y</p:attrName>
                                        </p:attrNameLst>
                                      </p:cBhvr>
                                      <p:tavLst>
                                        <p:tav tm="0">
                                          <p:val>
                                            <p:strVal val="#ppt_y+1"/>
                                          </p:val>
                                        </p:tav>
                                        <p:tav tm="100000">
                                          <p:val>
                                            <p:strVal val="#ppt_y-.03"/>
                                          </p:val>
                                        </p:tav>
                                      </p:tavLst>
                                    </p:anim>
                                    <p:anim calcmode="lin" valueType="num">
                                      <p:cBhvr>
                                        <p:cTn accel="100000" dur="100" fill="hold" id="42">
                                          <p:stCondLst>
                                            <p:cond delay="898"/>
                                          </p:stCondLst>
                                        </p:cTn>
                                        <p:tgtEl>
                                          <p:spTgt spid="1049656">
                                            <p:txEl>
                                              <p:charRg st="96" end="10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55" grpId="0" uiExpand="0" build="whole"/>
      <p:bldP spid="1049656" grpId="0" uiExpand="0" build="p" bldLvl="1"/>
    </p:bldLst>
  </p:timing>
</p:sld>
</file>

<file path=ppt/slides/slide250.xml><?xml version="1.0" encoding="utf-8"?>
<p:sld xmlns:a="http://schemas.openxmlformats.org/drawingml/2006/main" xmlns:r="http://schemas.openxmlformats.org/officeDocument/2006/relationships" xmlns:p="http://schemas.openxmlformats.org/presentationml/2006/main" showMasterSp="1">
  <p:cSld>
    <p:spTree>
      <p:nvGrpSpPr>
        <p:cNvPr id="788" name=""/>
        <p:cNvGrpSpPr/>
        <p:nvPr/>
      </p:nvGrpSpPr>
      <p:grpSpPr>
        <a:xfrm rot="0">
          <a:off x="0" y="0"/>
          <a:ext cx="0" cy="0"/>
          <a:chOff x="0" y="0"/>
          <a:chExt cx="0" cy="0"/>
        </a:xfrm>
      </p:grpSpPr>
      <p:sp>
        <p:nvSpPr>
          <p:cNvPr id="104966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6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250</a:t>
            </a:fld>
            <a:endParaRPr altLang="en-US" sz="1400" lang="en-US">
              <a:solidFill>
                <a:srgbClr val="FFFFFF"/>
              </a:solidFill>
              <a:effectLst>
                <a:outerShdw algn="tl" blurRad="38100" dir="2700000" dist="38100">
                  <a:srgbClr val="C0C0C0"/>
                </a:outerShdw>
              </a:effectLst>
            </a:endParaRPr>
          </a:p>
        </p:txBody>
      </p:sp>
      <p:sp>
        <p:nvSpPr>
          <p:cNvPr id="104966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sz="3400" lang="en-US">
                <a:effectLst>
                  <a:outerShdw algn="tl" blurRad="38100" dir="2700000" dist="38100">
                    <a:srgbClr val="C0C0C0"/>
                  </a:outerShdw>
                </a:effectLst>
              </a:rPr>
              <a:t>2</a:t>
            </a:r>
            <a:r>
              <a:rPr altLang="en-US" baseline="30000" b="0" sz="3400" lang="en-US">
                <a:effectLst>
                  <a:outerShdw algn="tl" blurRad="38100" dir="2700000" dist="38100">
                    <a:srgbClr val="C0C0C0"/>
                  </a:outerShdw>
                </a:effectLst>
              </a:rPr>
              <a:t>nd</a:t>
            </a:r>
            <a:r>
              <a:rPr altLang="en-US" b="0" sz="3400" lang="en-US">
                <a:effectLst>
                  <a:outerShdw algn="tl" blurRad="38100" dir="2700000" dist="38100">
                    <a:srgbClr val="C0C0C0"/>
                  </a:outerShdw>
                </a:effectLst>
              </a:rPr>
              <a:t> Aligning the heads from right:</a:t>
            </a:r>
            <a:br/>
            <a:r>
              <a:rPr altLang="en-US" b="0" sz="3400" lang="en-US">
                <a:effectLst>
                  <a:outerShdw algn="tl" blurRad="38100" dir="2700000" dist="38100">
                    <a:srgbClr val="C0C0C0"/>
                  </a:outerShdw>
                </a:effectLst>
              </a:rPr>
              <a:t>(for printed memos)</a:t>
            </a:r>
          </a:p>
        </p:txBody>
      </p:sp>
      <p:sp>
        <p:nvSpPr>
          <p:cNvPr id="104966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endParaRPr altLang="en-US" b="1" lang="en-US">
              <a:effectLst>
                <a:outerShdw algn="tl" blurRad="38100" dir="2700000" dist="38100">
                  <a:srgbClr val="C0C0C0"/>
                </a:outerShdw>
              </a:effectLst>
            </a:endParaRPr>
          </a:p>
          <a:p>
            <a:pPr eaLnBrk="1" hangingPunct="1" latinLnBrk="1" lvl="0">
              <a:buNone/>
            </a:pPr>
            <a:r>
              <a:rPr altLang="en-US" b="1" lang="en-US">
                <a:effectLst>
                  <a:outerShdw algn="tl" blurRad="38100" dir="2700000" dist="38100">
                    <a:srgbClr val="C0C0C0"/>
                  </a:outerShdw>
                </a:effectLst>
              </a:rPr>
              <a:t>                TO:</a:t>
            </a:r>
          </a:p>
          <a:p>
            <a:pPr eaLnBrk="1" hangingPunct="1" latinLnBrk="1" lvl="0">
              <a:buNone/>
            </a:pPr>
            <a:r>
              <a:rPr altLang="en-US" b="1" lang="en-US">
                <a:effectLst>
                  <a:outerShdw algn="tl" blurRad="38100" dir="2700000" dist="38100">
                    <a:srgbClr val="C0C0C0"/>
                  </a:outerShdw>
                </a:effectLst>
              </a:rPr>
              <a:t>          FROM:</a:t>
            </a:r>
          </a:p>
          <a:p>
            <a:pPr eaLnBrk="1" hangingPunct="1" latinLnBrk="1" lvl="0">
              <a:buNone/>
            </a:pPr>
            <a:r>
              <a:rPr altLang="en-US" b="1" lang="en-US">
                <a:effectLst>
                  <a:outerShdw algn="tl" blurRad="38100" dir="2700000" dist="38100">
                    <a:srgbClr val="C0C0C0"/>
                  </a:outerShdw>
                </a:effectLst>
              </a:rPr>
              <a:t>    SUBJECT:</a:t>
            </a:r>
          </a:p>
          <a:p>
            <a:pPr eaLnBrk="1" hangingPunct="1" latinLnBrk="1" lvl="0">
              <a:buNone/>
            </a:pPr>
            <a:r>
              <a:rPr altLang="en-US" b="1" lang="en-US">
                <a:effectLst>
                  <a:outerShdw algn="tl" blurRad="38100" dir="2700000" dist="38100">
                    <a:srgbClr val="C0C0C0"/>
                  </a:outerShdw>
                </a:effectLst>
              </a:rPr>
              <a:t>	        DATE:</a:t>
            </a:r>
          </a:p>
          <a:p>
            <a:pPr eaLnBrk="1" hangingPunct="1" latinLnBrk="1" lvl="0"/>
            <a:endParaRPr altLang="en-US" lang="en-US">
              <a:effectLst>
                <a:outerShdw algn="tl" blurRad="38100" dir="2700000" dist="38100">
                  <a:srgbClr val="C0C0C0"/>
                </a:outerShdw>
              </a:effectLst>
            </a:endParaRP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662"/>
                                        </p:tgtEl>
                                        <p:attrNameLst>
                                          <p:attrName>style.visibility</p:attrName>
                                        </p:attrNameLst>
                                      </p:cBhvr>
                                      <p:to>
                                        <p:strVal val="visible"/>
                                      </p:to>
                                    </p:set>
                                    <p:animEffect transition="in" filter="fade">
                                      <p:cBhvr>
                                        <p:cTn dur="1000" id="7"/>
                                        <p:tgtEl>
                                          <p:spTgt spid="1049662"/>
                                        </p:tgtEl>
                                      </p:cBhvr>
                                    </p:animEffect>
                                    <p:anim calcmode="lin" valueType="num">
                                      <p:cBhvr>
                                        <p:cTn dur="1000" fill="hold" id="8"/>
                                        <p:tgtEl>
                                          <p:spTgt spid="1049662"/>
                                        </p:tgtEl>
                                        <p:attrNameLst>
                                          <p:attrName>ppt_x</p:attrName>
                                        </p:attrNameLst>
                                      </p:cBhvr>
                                      <p:tavLst>
                                        <p:tav tm="0">
                                          <p:val>
                                            <p:strVal val="#ppt_x"/>
                                          </p:val>
                                        </p:tav>
                                        <p:tav tm="100000">
                                          <p:val>
                                            <p:strVal val="#ppt_x"/>
                                          </p:val>
                                        </p:tav>
                                      </p:tavLst>
                                    </p:anim>
                                    <p:anim calcmode="lin" valueType="num">
                                      <p:cBhvr>
                                        <p:cTn decel="100000" dur="898" fill="hold" id="9"/>
                                        <p:tgtEl>
                                          <p:spTgt spid="1049662"/>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662"/>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663">
                                            <p:txEl>
                                              <p:charRg st="1" end="21"/>
                                            </p:txEl>
                                          </p:spTgt>
                                        </p:tgtEl>
                                        <p:attrNameLst>
                                          <p:attrName>style.visibility</p:attrName>
                                        </p:attrNameLst>
                                      </p:cBhvr>
                                      <p:to>
                                        <p:strVal val="visible"/>
                                      </p:to>
                                    </p:set>
                                    <p:animEffect transition="in" filter="fade">
                                      <p:cBhvr>
                                        <p:cTn dur="1000" id="15"/>
                                        <p:tgtEl>
                                          <p:spTgt spid="1049663">
                                            <p:txEl>
                                              <p:charRg st="1" end="21"/>
                                            </p:txEl>
                                          </p:spTgt>
                                        </p:tgtEl>
                                      </p:cBhvr>
                                    </p:animEffect>
                                    <p:anim calcmode="lin" valueType="num">
                                      <p:cBhvr>
                                        <p:cTn dur="1000" fill="hold" id="16"/>
                                        <p:tgtEl>
                                          <p:spTgt spid="1049663">
                                            <p:txEl>
                                              <p:charRg st="1" end="21"/>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663">
                                            <p:txEl>
                                              <p:charRg st="1" end="21"/>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663">
                                            <p:txEl>
                                              <p:charRg st="1" end="21"/>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663">
                                            <p:txEl>
                                              <p:charRg st="21" end="37"/>
                                            </p:txEl>
                                          </p:spTgt>
                                        </p:tgtEl>
                                        <p:attrNameLst>
                                          <p:attrName>style.visibility</p:attrName>
                                        </p:attrNameLst>
                                      </p:cBhvr>
                                      <p:to>
                                        <p:strVal val="visible"/>
                                      </p:to>
                                    </p:set>
                                    <p:animEffect transition="in" filter="fade">
                                      <p:cBhvr>
                                        <p:cTn dur="1000" id="23"/>
                                        <p:tgtEl>
                                          <p:spTgt spid="1049663">
                                            <p:txEl>
                                              <p:charRg st="21" end="37"/>
                                            </p:txEl>
                                          </p:spTgt>
                                        </p:tgtEl>
                                      </p:cBhvr>
                                    </p:animEffect>
                                    <p:anim calcmode="lin" valueType="num">
                                      <p:cBhvr>
                                        <p:cTn dur="1000" fill="hold" id="24"/>
                                        <p:tgtEl>
                                          <p:spTgt spid="1049663">
                                            <p:txEl>
                                              <p:charRg st="21" end="37"/>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663">
                                            <p:txEl>
                                              <p:charRg st="21" end="37"/>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663">
                                            <p:txEl>
                                              <p:charRg st="21" end="37"/>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663">
                                            <p:txEl>
                                              <p:charRg st="37" end="50"/>
                                            </p:txEl>
                                          </p:spTgt>
                                        </p:tgtEl>
                                        <p:attrNameLst>
                                          <p:attrName>style.visibility</p:attrName>
                                        </p:attrNameLst>
                                      </p:cBhvr>
                                      <p:to>
                                        <p:strVal val="visible"/>
                                      </p:to>
                                    </p:set>
                                    <p:animEffect transition="in" filter="fade">
                                      <p:cBhvr>
                                        <p:cTn dur="1000" id="31"/>
                                        <p:tgtEl>
                                          <p:spTgt spid="1049663">
                                            <p:txEl>
                                              <p:charRg st="37" end="50"/>
                                            </p:txEl>
                                          </p:spTgt>
                                        </p:tgtEl>
                                      </p:cBhvr>
                                    </p:animEffect>
                                    <p:anim calcmode="lin" valueType="num">
                                      <p:cBhvr>
                                        <p:cTn dur="1000" fill="hold" id="32"/>
                                        <p:tgtEl>
                                          <p:spTgt spid="1049663">
                                            <p:txEl>
                                              <p:charRg st="37" end="50"/>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663">
                                            <p:txEl>
                                              <p:charRg st="37" end="50"/>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663">
                                            <p:txEl>
                                              <p:charRg st="37" end="50"/>
                                            </p:txEl>
                                          </p:spTgt>
                                        </p:tgtEl>
                                        <p:attrNameLst>
                                          <p:attrName>ppt_y</p:attrName>
                                        </p:attrNameLst>
                                      </p:cBhvr>
                                      <p:tavLst>
                                        <p:tav tm="0">
                                          <p:val>
                                            <p:strVal val="#ppt_y-.03"/>
                                          </p:val>
                                        </p:tav>
                                        <p:tav tm="100000">
                                          <p:val>
                                            <p:strVal val="#ppt_y"/>
                                          </p:val>
                                        </p:tav>
                                      </p:tavLst>
                                    </p:anim>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0" fill="hold" grpId="0" id="37" nodeType="clickEffect" presetClass="entr" presetID="37" presetSubtype="0">
                                  <p:stCondLst>
                                    <p:cond delay="0"/>
                                  </p:stCondLst>
                                  <p:childTnLst>
                                    <p:set>
                                      <p:cBhvr>
                                        <p:cTn dur="1" fill="hold" id="38">
                                          <p:stCondLst>
                                            <p:cond delay="0"/>
                                          </p:stCondLst>
                                        </p:cTn>
                                        <p:tgtEl>
                                          <p:spTgt spid="1049663">
                                            <p:txEl>
                                              <p:charRg st="50" end="65"/>
                                            </p:txEl>
                                          </p:spTgt>
                                        </p:tgtEl>
                                        <p:attrNameLst>
                                          <p:attrName>style.visibility</p:attrName>
                                        </p:attrNameLst>
                                      </p:cBhvr>
                                      <p:to>
                                        <p:strVal val="visible"/>
                                      </p:to>
                                    </p:set>
                                    <p:animEffect transition="in" filter="fade">
                                      <p:cBhvr>
                                        <p:cTn dur="1000" id="39"/>
                                        <p:tgtEl>
                                          <p:spTgt spid="1049663">
                                            <p:txEl>
                                              <p:charRg st="50" end="65"/>
                                            </p:txEl>
                                          </p:spTgt>
                                        </p:tgtEl>
                                      </p:cBhvr>
                                    </p:animEffect>
                                    <p:anim calcmode="lin" valueType="num">
                                      <p:cBhvr>
                                        <p:cTn dur="1000" fill="hold" id="40"/>
                                        <p:tgtEl>
                                          <p:spTgt spid="1049663">
                                            <p:txEl>
                                              <p:charRg st="50" end="65"/>
                                            </p:txEl>
                                          </p:spTgt>
                                        </p:tgtEl>
                                        <p:attrNameLst>
                                          <p:attrName>ppt_x</p:attrName>
                                        </p:attrNameLst>
                                      </p:cBhvr>
                                      <p:tavLst>
                                        <p:tav tm="0">
                                          <p:val>
                                            <p:strVal val="#ppt_x"/>
                                          </p:val>
                                        </p:tav>
                                        <p:tav tm="100000">
                                          <p:val>
                                            <p:strVal val="#ppt_x"/>
                                          </p:val>
                                        </p:tav>
                                      </p:tavLst>
                                    </p:anim>
                                    <p:anim calcmode="lin" valueType="num">
                                      <p:cBhvr>
                                        <p:cTn decel="100000" dur="898" fill="hold" id="41"/>
                                        <p:tgtEl>
                                          <p:spTgt spid="1049663">
                                            <p:txEl>
                                              <p:charRg st="50" end="65"/>
                                            </p:txEl>
                                          </p:spTgt>
                                        </p:tgtEl>
                                        <p:attrNameLst>
                                          <p:attrName>ppt_y</p:attrName>
                                        </p:attrNameLst>
                                      </p:cBhvr>
                                      <p:tavLst>
                                        <p:tav tm="0">
                                          <p:val>
                                            <p:strVal val="#ppt_y+1"/>
                                          </p:val>
                                        </p:tav>
                                        <p:tav tm="100000">
                                          <p:val>
                                            <p:strVal val="#ppt_y-.03"/>
                                          </p:val>
                                        </p:tav>
                                      </p:tavLst>
                                    </p:anim>
                                    <p:anim calcmode="lin" valueType="num">
                                      <p:cBhvr>
                                        <p:cTn accel="100000" dur="100" fill="hold" id="42">
                                          <p:stCondLst>
                                            <p:cond delay="898"/>
                                          </p:stCondLst>
                                        </p:cTn>
                                        <p:tgtEl>
                                          <p:spTgt spid="1049663">
                                            <p:txEl>
                                              <p:charRg st="50" end="6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62" grpId="0" uiExpand="0" build="whole"/>
      <p:bldP spid="1049663" grpId="0" uiExpand="0" build="p" bldLvl="1"/>
    </p:bldLst>
  </p:timing>
</p:sld>
</file>

<file path=ppt/slides/slide251.xml><?xml version="1.0" encoding="utf-8"?>
<p:sld xmlns:a="http://schemas.openxmlformats.org/drawingml/2006/main" xmlns:r="http://schemas.openxmlformats.org/officeDocument/2006/relationships" xmlns:p="http://schemas.openxmlformats.org/presentationml/2006/main" showMasterSp="1">
  <p:cSld>
    <p:spTree>
      <p:nvGrpSpPr>
        <p:cNvPr id="791" name=""/>
        <p:cNvGrpSpPr/>
        <p:nvPr/>
      </p:nvGrpSpPr>
      <p:grpSpPr>
        <a:xfrm rot="0">
          <a:off x="0" y="0"/>
          <a:ext cx="0" cy="0"/>
          <a:chOff x="0" y="0"/>
          <a:chExt cx="0" cy="0"/>
        </a:xfrm>
      </p:grpSpPr>
      <p:sp>
        <p:nvSpPr>
          <p:cNvPr id="104966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6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251</a:t>
            </a:fld>
            <a:endParaRPr altLang="en-US" sz="1400" lang="en-US">
              <a:solidFill>
                <a:srgbClr val="FFFFFF"/>
              </a:solidFill>
              <a:effectLst>
                <a:outerShdw algn="tl" blurRad="38100" dir="2700000" dist="38100">
                  <a:srgbClr val="C0C0C0"/>
                </a:outerShdw>
              </a:effectLst>
            </a:endParaRPr>
          </a:p>
        </p:txBody>
      </p:sp>
      <p:sp>
        <p:nvSpPr>
          <p:cNvPr id="104966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400" lang="en-US">
                <a:effectLst>
                  <a:outerShdw algn="tl" blurRad="38100" dir="2700000" dist="38100">
                    <a:srgbClr val="C0C0C0"/>
                  </a:outerShdw>
                </a:effectLst>
              </a:rPr>
              <a:t>3</a:t>
            </a:r>
            <a:r>
              <a:rPr altLang="en-US" baseline="30000" b="0" sz="3400" lang="en-US">
                <a:effectLst>
                  <a:outerShdw algn="tl" blurRad="38100" dir="2700000" dist="38100">
                    <a:srgbClr val="C0C0C0"/>
                  </a:outerShdw>
                </a:effectLst>
              </a:rPr>
              <a:t>nd</a:t>
            </a:r>
            <a:r>
              <a:rPr altLang="en-US" b="0" sz="3400" lang="en-US">
                <a:effectLst>
                  <a:outerShdw algn="tl" blurRad="38100" dir="2700000" dist="38100">
                    <a:srgbClr val="C0C0C0"/>
                  </a:outerShdw>
                </a:effectLst>
              </a:rPr>
              <a:t> Horizontally arranging heads:</a:t>
            </a:r>
            <a:br/>
            <a:endParaRPr altLang="en-US" b="0" sz="3400" lang="en-US">
              <a:effectLst>
                <a:outerShdw algn="tl" blurRad="38100" dir="2700000" dist="38100">
                  <a:srgbClr val="C0C0C0"/>
                </a:outerShdw>
              </a:effectLst>
            </a:endParaRPr>
          </a:p>
        </p:txBody>
      </p:sp>
      <p:sp>
        <p:nvSpPr>
          <p:cNvPr id="104967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lang="en-US">
                <a:effectLst>
                  <a:outerShdw algn="tl" blurRad="38100" dir="2700000" dist="38100">
                    <a:srgbClr val="C0C0C0"/>
                  </a:outerShdw>
                </a:effectLst>
              </a:rPr>
              <a:t>TO:					      FROM:</a:t>
            </a:r>
          </a:p>
          <a:p>
            <a:pPr eaLnBrk="1" hangingPunct="1" latinLnBrk="1" lvl="0">
              <a:buNone/>
            </a:pPr>
            <a:r>
              <a:rPr altLang="en-US" b="1" lang="en-US">
                <a:effectLst>
                  <a:outerShdw algn="tl" blurRad="38100" dir="2700000" dist="38100">
                    <a:srgbClr val="C0C0C0"/>
                  </a:outerShdw>
                </a:effectLst>
              </a:rPr>
              <a:t>RE:					       DATE:</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669"/>
                                        </p:tgtEl>
                                        <p:attrNameLst>
                                          <p:attrName>style.visibility</p:attrName>
                                        </p:attrNameLst>
                                      </p:cBhvr>
                                      <p:to>
                                        <p:strVal val="visible"/>
                                      </p:to>
                                    </p:set>
                                    <p:animEffect transition="in" filter="fade">
                                      <p:cBhvr>
                                        <p:cTn dur="1000" id="7"/>
                                        <p:tgtEl>
                                          <p:spTgt spid="1049669"/>
                                        </p:tgtEl>
                                      </p:cBhvr>
                                    </p:animEffect>
                                    <p:anim calcmode="lin" valueType="num">
                                      <p:cBhvr>
                                        <p:cTn dur="1000" fill="hold" id="8"/>
                                        <p:tgtEl>
                                          <p:spTgt spid="1049669"/>
                                        </p:tgtEl>
                                        <p:attrNameLst>
                                          <p:attrName>ppt_x</p:attrName>
                                        </p:attrNameLst>
                                      </p:cBhvr>
                                      <p:tavLst>
                                        <p:tav tm="0">
                                          <p:val>
                                            <p:strVal val="#ppt_x"/>
                                          </p:val>
                                        </p:tav>
                                        <p:tav tm="100000">
                                          <p:val>
                                            <p:strVal val="#ppt_x"/>
                                          </p:val>
                                        </p:tav>
                                      </p:tavLst>
                                    </p:anim>
                                    <p:anim calcmode="lin" valueType="num">
                                      <p:cBhvr>
                                        <p:cTn decel="100000" dur="898" fill="hold" id="9"/>
                                        <p:tgtEl>
                                          <p:spTgt spid="1049669"/>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669"/>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670">
                                            <p:txEl>
                                              <p:charRg st="0" end="20"/>
                                            </p:txEl>
                                          </p:spTgt>
                                        </p:tgtEl>
                                        <p:attrNameLst>
                                          <p:attrName>style.visibility</p:attrName>
                                        </p:attrNameLst>
                                      </p:cBhvr>
                                      <p:to>
                                        <p:strVal val="visible"/>
                                      </p:to>
                                    </p:set>
                                    <p:animEffect transition="in" filter="fade">
                                      <p:cBhvr>
                                        <p:cTn dur="1000" id="15"/>
                                        <p:tgtEl>
                                          <p:spTgt spid="1049670">
                                            <p:txEl>
                                              <p:charRg st="0" end="20"/>
                                            </p:txEl>
                                          </p:spTgt>
                                        </p:tgtEl>
                                      </p:cBhvr>
                                    </p:animEffect>
                                    <p:anim calcmode="lin" valueType="num">
                                      <p:cBhvr>
                                        <p:cTn dur="1000" fill="hold" id="16"/>
                                        <p:tgtEl>
                                          <p:spTgt spid="1049670">
                                            <p:txEl>
                                              <p:charRg st="0" end="20"/>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670">
                                            <p:txEl>
                                              <p:charRg st="0" end="20"/>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670">
                                            <p:txEl>
                                              <p:charRg st="0" end="20"/>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670">
                                            <p:txEl>
                                              <p:charRg st="20" end="41"/>
                                            </p:txEl>
                                          </p:spTgt>
                                        </p:tgtEl>
                                        <p:attrNameLst>
                                          <p:attrName>style.visibility</p:attrName>
                                        </p:attrNameLst>
                                      </p:cBhvr>
                                      <p:to>
                                        <p:strVal val="visible"/>
                                      </p:to>
                                    </p:set>
                                    <p:animEffect transition="in" filter="fade">
                                      <p:cBhvr>
                                        <p:cTn dur="1000" id="23"/>
                                        <p:tgtEl>
                                          <p:spTgt spid="1049670">
                                            <p:txEl>
                                              <p:charRg st="20" end="41"/>
                                            </p:txEl>
                                          </p:spTgt>
                                        </p:tgtEl>
                                      </p:cBhvr>
                                    </p:animEffect>
                                    <p:anim calcmode="lin" valueType="num">
                                      <p:cBhvr>
                                        <p:cTn dur="1000" fill="hold" id="24"/>
                                        <p:tgtEl>
                                          <p:spTgt spid="1049670">
                                            <p:txEl>
                                              <p:charRg st="20" end="41"/>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670">
                                            <p:txEl>
                                              <p:charRg st="20" end="41"/>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670">
                                            <p:txEl>
                                              <p:charRg st="20" end="4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69" grpId="0" uiExpand="0" build="whole"/>
      <p:bldP spid="1049670" grpId="0" uiExpand="0" build="p" bldLvl="1"/>
    </p:bldLst>
  </p:timing>
</p:sld>
</file>

<file path=ppt/slides/slide252.xml><?xml version="1.0" encoding="utf-8"?>
<p:sld xmlns:a="http://schemas.openxmlformats.org/drawingml/2006/main" xmlns:r="http://schemas.openxmlformats.org/officeDocument/2006/relationships" xmlns:p="http://schemas.openxmlformats.org/presentationml/2006/main" showMasterSp="1">
  <p:cSld>
    <p:spTree>
      <p:nvGrpSpPr>
        <p:cNvPr id="794" name=""/>
        <p:cNvGrpSpPr/>
        <p:nvPr/>
      </p:nvGrpSpPr>
      <p:grpSpPr>
        <a:xfrm rot="0">
          <a:off x="0" y="0"/>
          <a:ext cx="0" cy="0"/>
          <a:chOff x="0" y="0"/>
          <a:chExt cx="0" cy="0"/>
        </a:xfrm>
      </p:grpSpPr>
      <p:sp>
        <p:nvSpPr>
          <p:cNvPr id="1049674"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7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252</a:t>
            </a:fld>
            <a:endParaRPr altLang="en-US" sz="1400" lang="en-US">
              <a:solidFill>
                <a:srgbClr val="FFFFFF"/>
              </a:solidFill>
              <a:effectLst>
                <a:outerShdw algn="tl" blurRad="38100" dir="2700000" dist="38100">
                  <a:srgbClr val="C0C0C0"/>
                </a:outerShdw>
              </a:effectLst>
            </a:endParaRPr>
          </a:p>
        </p:txBody>
      </p:sp>
      <p:sp>
        <p:nvSpPr>
          <p:cNvPr id="1049676" name=""/>
          <p:cNvSpPr/>
          <p:nvPr>
            <p:ph type="ctrTitle" sz="full" idx="4294967295"/>
          </p:nvPr>
        </p:nvSpPr>
        <p:spPr>
          <a:xfrm rot="0">
            <a:off x="914400" y="838200"/>
            <a:ext cx="7772400" cy="1736725"/>
          </a:xfrm>
          <a:prstGeom prst="rect"/>
          <a:noFill/>
          <a:ln>
            <a:noFill/>
          </a:ln>
        </p:spPr>
        <p:txBody>
          <a:bodyPr anchor="t" bIns="45720" lIns="91440" rIns="91440" tIns="45720"/>
          <a:lstStyle>
            <a:lvl1pPr algn="l">
              <a:defRPr sz="4400"/>
            </a:lvl1pPr>
          </a:lstStyle>
          <a:p>
            <a:pPr algn="ctr" eaLnBrk="1" hangingPunct="1" latinLnBrk="1" lvl="0"/>
            <a:r>
              <a:rPr altLang="en-US" b="0" sz="5400" lang="en-US">
                <a:effectLst>
                  <a:outerShdw algn="tl" blurRad="38100" dir="2700000" dist="38100">
                    <a:srgbClr val="C0C0C0"/>
                  </a:outerShdw>
                </a:effectLst>
              </a:rPr>
              <a:t>CHAPTER FOUR BUSINESS REPORT WRITING</a:t>
            </a:r>
            <a:br/>
            <a:endParaRPr altLang="en-US" b="0" sz="5400" lang="en-US">
              <a:effectLst>
                <a:outerShdw algn="tl" blurRad="38100" dir="2700000" dist="38100">
                  <a:srgbClr val="C0C0C0"/>
                </a:outerShdw>
              </a:effectLst>
            </a:endParaRPr>
          </a:p>
        </p:txBody>
      </p:sp>
      <p:sp>
        <p:nvSpPr>
          <p:cNvPr id="1049677" name=""/>
          <p:cNvSpPr/>
          <p:nvPr>
            <p:ph type="subTitle" sz="full" idx="4294967295"/>
          </p:nvPr>
        </p:nvSpPr>
        <p:spPr>
          <a:xfrm rot="0">
            <a:off x="1371600" y="3352800"/>
            <a:ext cx="6400800" cy="22860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buNone/>
            </a:pPr>
            <a:r>
              <a:rPr altLang="en-US" b="1" sz="5400" lang="en-US">
                <a:effectLst>
                  <a:outerShdw algn="tl" blurRad="38100" dir="2700000" dist="38100">
                    <a:srgbClr val="C0C0C0"/>
                  </a:outerShdw>
                </a:effectLst>
              </a:rPr>
              <a:t>What are business reports?</a:t>
            </a:r>
          </a:p>
        </p:txBody>
      </p:sp>
    </p:spTree>
  </p:cSld>
  <p:clrMapOvr>
    <a:masterClrMapping/>
  </p:clrMapOvr>
  <p:timing/>
</p:sld>
</file>

<file path=ppt/slides/slide253.xml><?xml version="1.0" encoding="utf-8"?>
<p:sld xmlns:a="http://schemas.openxmlformats.org/drawingml/2006/main" xmlns:r="http://schemas.openxmlformats.org/officeDocument/2006/relationships" xmlns:p="http://schemas.openxmlformats.org/presentationml/2006/main" showMasterSp="1">
  <p:cSld>
    <p:spTree>
      <p:nvGrpSpPr>
        <p:cNvPr id="797" name=""/>
        <p:cNvGrpSpPr/>
        <p:nvPr/>
      </p:nvGrpSpPr>
      <p:grpSpPr>
        <a:xfrm rot="0">
          <a:off x="0" y="0"/>
          <a:ext cx="0" cy="0"/>
          <a:chOff x="0" y="0"/>
          <a:chExt cx="0" cy="0"/>
        </a:xfrm>
      </p:grpSpPr>
      <p:sp>
        <p:nvSpPr>
          <p:cNvPr id="104968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8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253</a:t>
            </a:fld>
            <a:endParaRPr altLang="en-US" sz="1400" lang="en-US">
              <a:solidFill>
                <a:srgbClr val="FFFFFF"/>
              </a:solidFill>
              <a:effectLst>
                <a:outerShdw algn="tl" blurRad="38100" dir="2700000" dist="38100">
                  <a:srgbClr val="C0C0C0"/>
                </a:outerShdw>
              </a:effectLst>
            </a:endParaRPr>
          </a:p>
        </p:txBody>
      </p:sp>
      <p:sp>
        <p:nvSpPr>
          <p:cNvPr id="104968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Reports are written:</a:t>
            </a:r>
            <a:br/>
            <a:endParaRPr altLang="en-US" lang="en-US">
              <a:effectLst>
                <a:outerShdw algn="tl" blurRad="38100" dir="2700000" dist="38100">
                  <a:srgbClr val="C0C0C0"/>
                </a:outerShdw>
              </a:effectLst>
            </a:endParaRPr>
          </a:p>
        </p:txBody>
      </p:sp>
      <p:sp>
        <p:nvSpPr>
          <p:cNvPr id="104968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for the reader's benefit;</a:t>
            </a:r>
            <a:br/>
            <a:endParaRPr altLang="en-US" lang="en-US">
              <a:effectLst>
                <a:outerShdw algn="tl" blurRad="38100" dir="2700000" dist="38100">
                  <a:srgbClr val="C0C0C0"/>
                </a:outerShdw>
              </a:effectLst>
            </a:endParaRPr>
          </a:p>
          <a:p>
            <a:pPr eaLnBrk="1" hangingPunct="1" latinLnBrk="1" lvl="0"/>
            <a:r>
              <a:rPr altLang="en-US" lang="en-US">
                <a:effectLst>
                  <a:outerShdw algn="tl" blurRad="38100" dir="2700000" dist="38100">
                    <a:srgbClr val="C0C0C0"/>
                  </a:outerShdw>
                </a:effectLst>
              </a:rPr>
              <a:t>for someone who is not present</a:t>
            </a:r>
          </a:p>
          <a:p>
            <a:pPr eaLnBrk="1" hangingPunct="1" latinLnBrk="1" lvl="0">
              <a:buNone/>
            </a:pPr>
            <a:r>
              <a:rPr altLang="en-US" lang="en-US">
                <a:effectLst>
                  <a:outerShdw algn="tl" blurRad="38100" dir="2700000" dist="38100">
                    <a:srgbClr val="C0C0C0"/>
                  </a:outerShdw>
                </a:effectLst>
              </a:rPr>
              <a:t>	(Original meaning: </a:t>
            </a:r>
          </a:p>
          <a:p>
            <a:pPr eaLnBrk="1" hangingPunct="1" latinLnBrk="1" lvl="0">
              <a:buNone/>
            </a:pPr>
            <a:r>
              <a:rPr altLang="en-US" lang="en-US">
                <a:effectLst>
                  <a:outerShdw algn="tl" blurRad="38100" dir="2700000" dist="38100">
                    <a:srgbClr val="C0C0C0"/>
                  </a:outerShdw>
                </a:effectLst>
              </a:rPr>
              <a:t>	re-</a:t>
            </a:r>
            <a:r>
              <a:rPr altLang="en-US" i="1" lang="en-US">
                <a:effectLst>
                  <a:outerShdw algn="tl" blurRad="38100" dir="2700000" dist="38100">
                    <a:srgbClr val="C0C0C0"/>
                  </a:outerShdw>
                </a:effectLst>
              </a:rPr>
              <a:t>carry</a:t>
            </a:r>
            <a:r>
              <a:rPr altLang="en-US" lang="en-US">
                <a:effectLst>
                  <a:outerShdw algn="tl" blurRad="38100" dir="2700000" dist="38100">
                    <a:srgbClr val="C0C0C0"/>
                  </a:outerShdw>
                </a:effectLst>
              </a:rPr>
              <a:t>…portare-</a:t>
            </a:r>
            <a:r>
              <a:rPr altLang="en-US" i="1" lang="en-US">
                <a:effectLst>
                  <a:outerShdw algn="tl" blurRad="38100" dir="2700000" dist="38100">
                    <a:srgbClr val="C0C0C0"/>
                  </a:outerShdw>
                </a:effectLst>
              </a:rPr>
              <a:t>back</a:t>
            </a:r>
          </a:p>
        </p:txBody>
      </p:sp>
    </p:spTree>
  </p:cSld>
  <p:clrMapOvr>
    <a:masterClrMapping/>
  </p:clrMapOvr>
  <p:timing/>
</p:sld>
</file>

<file path=ppt/slides/slide254.xml><?xml version="1.0" encoding="utf-8"?>
<p:sld xmlns:a="http://schemas.openxmlformats.org/drawingml/2006/main" xmlns:r="http://schemas.openxmlformats.org/officeDocument/2006/relationships" xmlns:p="http://schemas.openxmlformats.org/presentationml/2006/main" showMasterSp="1">
  <p:cSld>
    <p:spTree>
      <p:nvGrpSpPr>
        <p:cNvPr id="800" name=""/>
        <p:cNvGrpSpPr/>
        <p:nvPr/>
      </p:nvGrpSpPr>
      <p:grpSpPr>
        <a:xfrm rot="0">
          <a:off x="0" y="0"/>
          <a:ext cx="0" cy="0"/>
          <a:chOff x="0" y="0"/>
          <a:chExt cx="0" cy="0"/>
        </a:xfrm>
      </p:grpSpPr>
      <p:sp>
        <p:nvSpPr>
          <p:cNvPr id="104968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8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254</a:t>
            </a:fld>
            <a:endParaRPr altLang="en-US" sz="1400" lang="en-US">
              <a:solidFill>
                <a:srgbClr val="FFFFFF"/>
              </a:solidFill>
              <a:effectLst>
                <a:outerShdw algn="tl" blurRad="38100" dir="2700000" dist="38100">
                  <a:srgbClr val="C0C0C0"/>
                </a:outerShdw>
              </a:effectLst>
            </a:endParaRPr>
          </a:p>
        </p:txBody>
      </p:sp>
      <p:sp>
        <p:nvSpPr>
          <p:cNvPr id="104969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Classification of Reports</a:t>
            </a:r>
          </a:p>
        </p:txBody>
      </p:sp>
      <p:sp>
        <p:nvSpPr>
          <p:cNvPr id="104969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533400" latinLnBrk="1" lvl="0" marL="533400">
              <a:lnSpc>
                <a:spcPct val="80000"/>
              </a:lnSpc>
              <a:buNone/>
            </a:pPr>
            <a:r>
              <a:rPr altLang="en-US" sz="2800" lang="en-US">
                <a:effectLst>
                  <a:outerShdw algn="tl" blurRad="38100" dir="2700000" dist="38100">
                    <a:srgbClr val="C0C0C0"/>
                  </a:outerShdw>
                </a:effectLst>
              </a:rPr>
              <a:t>Reports are used in organizations primarily (two major classifications):</a:t>
            </a:r>
          </a:p>
          <a:p>
            <a:pPr eaLnBrk="1" hangingPunct="1" indent="-533400" latinLnBrk="1" lvl="0" marL="533400">
              <a:lnSpc>
                <a:spcPct val="80000"/>
              </a:lnSpc>
              <a:buFontTx/>
              <a:buAutoNum type="arabicPeriod" startAt="1"/>
            </a:pPr>
            <a:r>
              <a:rPr altLang="en-US" sz="2800" lang="en-US">
                <a:effectLst>
                  <a:outerShdw algn="tl" blurRad="38100" dir="2700000" dist="38100">
                    <a:srgbClr val="C0C0C0"/>
                  </a:outerShdw>
                </a:effectLst>
              </a:rPr>
              <a:t>to inform (</a:t>
            </a:r>
            <a:r>
              <a:rPr altLang="en-US" b="1" sz="2800" i="1" lang="en-US">
                <a:effectLst>
                  <a:outerShdw algn="tl" blurRad="38100" dir="2700000" dist="38100">
                    <a:srgbClr val="C0C0C0"/>
                  </a:outerShdw>
                </a:effectLst>
              </a:rPr>
              <a:t>informational reports</a:t>
            </a:r>
            <a:r>
              <a:rPr altLang="en-US" sz="2800" lang="en-US">
                <a:effectLst>
                  <a:outerShdw algn="tl" blurRad="38100" dir="2700000" dist="38100">
                    <a:srgbClr val="C0C0C0"/>
                  </a:outerShdw>
                </a:effectLst>
              </a:rPr>
              <a:t>) and </a:t>
            </a:r>
          </a:p>
          <a:p>
            <a:pPr eaLnBrk="1" hangingPunct="1" indent="-533400" latinLnBrk="1" lvl="0" marL="533400">
              <a:lnSpc>
                <a:spcPct val="80000"/>
              </a:lnSpc>
              <a:buFontTx/>
              <a:buNone/>
            </a:pPr>
            <a:r>
              <a:rPr altLang="en-US" sz="2800" i="1" lang="en-US">
                <a:effectLst>
                  <a:outerShdw algn="tl" blurRad="38100" dir="2700000" dist="38100">
                    <a:srgbClr val="C0C0C0"/>
                  </a:outerShdw>
                </a:effectLst>
              </a:rPr>
              <a:t>	without giving conclusions and recommendations</a:t>
            </a:r>
          </a:p>
          <a:p>
            <a:pPr algn="ctr" eaLnBrk="1" hangingPunct="1" indent="-533400" latinLnBrk="1" lvl="0" marL="533400">
              <a:lnSpc>
                <a:spcPct val="80000"/>
              </a:lnSpc>
              <a:buFontTx/>
              <a:buNone/>
            </a:pPr>
            <a:r>
              <a:rPr altLang="en-US" sz="2800" i="1" lang="en-US">
                <a:effectLst>
                  <a:outerShdw algn="tl" blurRad="38100" dir="2700000" dist="38100">
                    <a:srgbClr val="C0C0C0"/>
                  </a:outerShdw>
                </a:effectLst>
              </a:rPr>
              <a:t>(e.g. Progress Reports)</a:t>
            </a:r>
          </a:p>
          <a:p>
            <a:pPr eaLnBrk="1" hangingPunct="1" indent="-533400" latinLnBrk="1" lvl="0" marL="533400">
              <a:lnSpc>
                <a:spcPct val="80000"/>
              </a:lnSpc>
              <a:buFontTx/>
              <a:buNone/>
            </a:pPr>
            <a:r>
              <a:rPr altLang="en-US" sz="2800" lang="en-US">
                <a:effectLst>
                  <a:outerShdw algn="tl" blurRad="38100" dir="2700000" dist="38100">
                    <a:srgbClr val="C0C0C0"/>
                  </a:outerShdw>
                </a:effectLst>
              </a:rPr>
              <a:t>2.  to make decisions (</a:t>
            </a:r>
            <a:r>
              <a:rPr altLang="en-US" b="1" sz="2800" i="1" lang="en-US">
                <a:effectLst>
                  <a:outerShdw algn="tl" blurRad="38100" dir="2700000" dist="38100">
                    <a:srgbClr val="C0C0C0"/>
                  </a:outerShdw>
                </a:effectLst>
              </a:rPr>
              <a:t>analytical reports</a:t>
            </a:r>
            <a:r>
              <a:rPr altLang="en-US" sz="2800" lang="en-US">
                <a:effectLst>
                  <a:outerShdw algn="tl" blurRad="38100" dir="2700000" dist="38100">
                    <a:srgbClr val="C0C0C0"/>
                  </a:outerShdw>
                </a:effectLst>
              </a:rPr>
              <a:t>):</a:t>
            </a:r>
          </a:p>
          <a:p>
            <a:pPr eaLnBrk="1" hangingPunct="1" indent="-533400" latinLnBrk="1" lvl="0" marL="533400">
              <a:lnSpc>
                <a:spcPct val="80000"/>
              </a:lnSpc>
              <a:buFontTx/>
              <a:buNone/>
            </a:pPr>
            <a:r>
              <a:rPr altLang="en-US" sz="2800" i="1" lang="en-US">
                <a:effectLst>
                  <a:outerShdw algn="tl" blurRad="38100" dir="2700000" dist="38100">
                    <a:srgbClr val="C0C0C0"/>
                  </a:outerShdw>
                </a:effectLst>
              </a:rPr>
              <a:t>	with analysis of data, interpretation of data, and/or recommendation/recommendatory report) </a:t>
            </a:r>
          </a:p>
          <a:p>
            <a:pPr algn="ctr" eaLnBrk="1" hangingPunct="1" indent="-533400" latinLnBrk="1" lvl="0" marL="533400">
              <a:lnSpc>
                <a:spcPct val="80000"/>
              </a:lnSpc>
              <a:buFontTx/>
              <a:buNone/>
            </a:pPr>
            <a:r>
              <a:rPr altLang="en-US" sz="2800" i="1" lang="en-US">
                <a:effectLst>
                  <a:outerShdw algn="tl" blurRad="38100" dir="2700000" dist="38100">
                    <a:srgbClr val="C0C0C0"/>
                  </a:outerShdw>
                </a:effectLst>
              </a:rPr>
              <a:t>(e.g. Beneficiaries need analysis survey)</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690"/>
                                        </p:tgtEl>
                                        <p:attrNameLst>
                                          <p:attrName>style.visibility</p:attrName>
                                        </p:attrNameLst>
                                      </p:cBhvr>
                                      <p:to>
                                        <p:strVal val="visible"/>
                                      </p:to>
                                    </p:set>
                                    <p:anim calcmode="lin" valueType="num">
                                      <p:cBhvr>
                                        <p:cTn dur="1000" fill="hold" id="7"/>
                                        <p:tgtEl>
                                          <p:spTgt spid="1049690"/>
                                        </p:tgtEl>
                                        <p:attrNameLst>
                                          <p:attrName>ppt_x</p:attrName>
                                        </p:attrNameLst>
                                      </p:cBhvr>
                                      <p:tavLst>
                                        <p:tav tm="0">
                                          <p:val>
                                            <p:strVal val="#ppt_x-.2"/>
                                          </p:val>
                                        </p:tav>
                                        <p:tav tm="100000">
                                          <p:val>
                                            <p:strVal val="#ppt_x"/>
                                          </p:val>
                                        </p:tav>
                                      </p:tavLst>
                                    </p:anim>
                                    <p:anim calcmode="lin" valueType="num">
                                      <p:cBhvr>
                                        <p:cTn dur="1000" fill="hold" id="8"/>
                                        <p:tgtEl>
                                          <p:spTgt spid="1049690"/>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690"/>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691">
                                            <p:txEl>
                                              <p:charRg st="0" end="73"/>
                                            </p:txEl>
                                          </p:spTgt>
                                        </p:tgtEl>
                                        <p:attrNameLst>
                                          <p:attrName>style.visibility</p:attrName>
                                        </p:attrNameLst>
                                      </p:cBhvr>
                                      <p:to>
                                        <p:strVal val="visible"/>
                                      </p:to>
                                    </p:set>
                                    <p:animEffect transition="in" filter="fade">
                                      <p:cBhvr>
                                        <p:cTn dur="500" id="14"/>
                                        <p:tgtEl>
                                          <p:spTgt spid="1049691">
                                            <p:txEl>
                                              <p:charRg st="0" end="73"/>
                                            </p:txEl>
                                          </p:spTgt>
                                        </p:tgtEl>
                                      </p:cBhvr>
                                    </p:animEffect>
                                    <p:anim calcmode="lin" valueType="num">
                                      <p:cBhvr>
                                        <p:cTn dur="500" fill="hold" id="15"/>
                                        <p:tgtEl>
                                          <p:spTgt spid="1049691">
                                            <p:txEl>
                                              <p:charRg st="0" end="73"/>
                                            </p:txEl>
                                          </p:spTgt>
                                        </p:tgtEl>
                                        <p:attrNameLst>
                                          <p:attrName>ppt_x</p:attrName>
                                        </p:attrNameLst>
                                      </p:cBhvr>
                                      <p:tavLst>
                                        <p:tav tm="0">
                                          <p:val>
                                            <p:strVal val="#ppt_x"/>
                                          </p:val>
                                        </p:tav>
                                        <p:tav tm="100000">
                                          <p:val>
                                            <p:strVal val="#ppt_x"/>
                                          </p:val>
                                        </p:tav>
                                      </p:tavLst>
                                    </p:anim>
                                    <p:anim calcmode="lin" valueType="num">
                                      <p:cBhvr>
                                        <p:cTn dur="500" fill="hold" id="16"/>
                                        <p:tgtEl>
                                          <p:spTgt spid="1049691">
                                            <p:txEl>
                                              <p:charRg st="0" end="73"/>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691">
                                            <p:txEl>
                                              <p:charRg st="73" end="112"/>
                                            </p:txEl>
                                          </p:spTgt>
                                        </p:tgtEl>
                                        <p:attrNameLst>
                                          <p:attrName>style.visibility</p:attrName>
                                        </p:attrNameLst>
                                      </p:cBhvr>
                                      <p:to>
                                        <p:strVal val="visible"/>
                                      </p:to>
                                    </p:set>
                                    <p:animEffect transition="in" filter="fade">
                                      <p:cBhvr>
                                        <p:cTn dur="500" id="21"/>
                                        <p:tgtEl>
                                          <p:spTgt spid="1049691">
                                            <p:txEl>
                                              <p:charRg st="73" end="112"/>
                                            </p:txEl>
                                          </p:spTgt>
                                        </p:tgtEl>
                                      </p:cBhvr>
                                    </p:animEffect>
                                    <p:anim calcmode="lin" valueType="num">
                                      <p:cBhvr>
                                        <p:cTn dur="500" fill="hold" id="22"/>
                                        <p:tgtEl>
                                          <p:spTgt spid="1049691">
                                            <p:txEl>
                                              <p:charRg st="73" end="112"/>
                                            </p:txEl>
                                          </p:spTgt>
                                        </p:tgtEl>
                                        <p:attrNameLst>
                                          <p:attrName>ppt_x</p:attrName>
                                        </p:attrNameLst>
                                      </p:cBhvr>
                                      <p:tavLst>
                                        <p:tav tm="0">
                                          <p:val>
                                            <p:strVal val="#ppt_x"/>
                                          </p:val>
                                        </p:tav>
                                        <p:tav tm="100000">
                                          <p:val>
                                            <p:strVal val="#ppt_x"/>
                                          </p:val>
                                        </p:tav>
                                      </p:tavLst>
                                    </p:anim>
                                    <p:anim calcmode="lin" valueType="num">
                                      <p:cBhvr>
                                        <p:cTn dur="500" fill="hold" id="23"/>
                                        <p:tgtEl>
                                          <p:spTgt spid="1049691">
                                            <p:txEl>
                                              <p:charRg st="73" end="112"/>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691">
                                            <p:txEl>
                                              <p:charRg st="112" end="160"/>
                                            </p:txEl>
                                          </p:spTgt>
                                        </p:tgtEl>
                                        <p:attrNameLst>
                                          <p:attrName>style.visibility</p:attrName>
                                        </p:attrNameLst>
                                      </p:cBhvr>
                                      <p:to>
                                        <p:strVal val="visible"/>
                                      </p:to>
                                    </p:set>
                                    <p:animEffect transition="in" filter="fade">
                                      <p:cBhvr>
                                        <p:cTn dur="500" id="28"/>
                                        <p:tgtEl>
                                          <p:spTgt spid="1049691">
                                            <p:txEl>
                                              <p:charRg st="112" end="160"/>
                                            </p:txEl>
                                          </p:spTgt>
                                        </p:tgtEl>
                                      </p:cBhvr>
                                    </p:animEffect>
                                    <p:anim calcmode="lin" valueType="num">
                                      <p:cBhvr>
                                        <p:cTn dur="500" fill="hold" id="29"/>
                                        <p:tgtEl>
                                          <p:spTgt spid="1049691">
                                            <p:txEl>
                                              <p:charRg st="112" end="160"/>
                                            </p:txEl>
                                          </p:spTgt>
                                        </p:tgtEl>
                                        <p:attrNameLst>
                                          <p:attrName>ppt_x</p:attrName>
                                        </p:attrNameLst>
                                      </p:cBhvr>
                                      <p:tavLst>
                                        <p:tav tm="0">
                                          <p:val>
                                            <p:strVal val="#ppt_x"/>
                                          </p:val>
                                        </p:tav>
                                        <p:tav tm="100000">
                                          <p:val>
                                            <p:strVal val="#ppt_x"/>
                                          </p:val>
                                        </p:tav>
                                      </p:tavLst>
                                    </p:anim>
                                    <p:anim calcmode="lin" valueType="num">
                                      <p:cBhvr>
                                        <p:cTn dur="500" fill="hold" id="30"/>
                                        <p:tgtEl>
                                          <p:spTgt spid="1049691">
                                            <p:txEl>
                                              <p:charRg st="112" end="160"/>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49691">
                                            <p:txEl>
                                              <p:charRg st="160" end="184"/>
                                            </p:txEl>
                                          </p:spTgt>
                                        </p:tgtEl>
                                        <p:attrNameLst>
                                          <p:attrName>style.visibility</p:attrName>
                                        </p:attrNameLst>
                                      </p:cBhvr>
                                      <p:to>
                                        <p:strVal val="visible"/>
                                      </p:to>
                                    </p:set>
                                    <p:animEffect transition="in" filter="fade">
                                      <p:cBhvr>
                                        <p:cTn dur="500" id="35"/>
                                        <p:tgtEl>
                                          <p:spTgt spid="1049691">
                                            <p:txEl>
                                              <p:charRg st="160" end="184"/>
                                            </p:txEl>
                                          </p:spTgt>
                                        </p:tgtEl>
                                      </p:cBhvr>
                                    </p:animEffect>
                                    <p:anim calcmode="lin" valueType="num">
                                      <p:cBhvr>
                                        <p:cTn dur="500" fill="hold" id="36"/>
                                        <p:tgtEl>
                                          <p:spTgt spid="1049691">
                                            <p:txEl>
                                              <p:charRg st="160" end="184"/>
                                            </p:txEl>
                                          </p:spTgt>
                                        </p:tgtEl>
                                        <p:attrNameLst>
                                          <p:attrName>ppt_x</p:attrName>
                                        </p:attrNameLst>
                                      </p:cBhvr>
                                      <p:tavLst>
                                        <p:tav tm="0">
                                          <p:val>
                                            <p:strVal val="#ppt_x"/>
                                          </p:val>
                                        </p:tav>
                                        <p:tav tm="100000">
                                          <p:val>
                                            <p:strVal val="#ppt_x"/>
                                          </p:val>
                                        </p:tav>
                                      </p:tavLst>
                                    </p:anim>
                                    <p:anim calcmode="lin" valueType="num">
                                      <p:cBhvr>
                                        <p:cTn dur="500" fill="hold" id="37"/>
                                        <p:tgtEl>
                                          <p:spTgt spid="1049691">
                                            <p:txEl>
                                              <p:charRg st="160" end="184"/>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49691">
                                            <p:txEl>
                                              <p:charRg st="184" end="228"/>
                                            </p:txEl>
                                          </p:spTgt>
                                        </p:tgtEl>
                                        <p:attrNameLst>
                                          <p:attrName>style.visibility</p:attrName>
                                        </p:attrNameLst>
                                      </p:cBhvr>
                                      <p:to>
                                        <p:strVal val="visible"/>
                                      </p:to>
                                    </p:set>
                                    <p:animEffect transition="in" filter="fade">
                                      <p:cBhvr>
                                        <p:cTn dur="500" id="42"/>
                                        <p:tgtEl>
                                          <p:spTgt spid="1049691">
                                            <p:txEl>
                                              <p:charRg st="184" end="228"/>
                                            </p:txEl>
                                          </p:spTgt>
                                        </p:tgtEl>
                                      </p:cBhvr>
                                    </p:animEffect>
                                    <p:anim calcmode="lin" valueType="num">
                                      <p:cBhvr>
                                        <p:cTn dur="500" fill="hold" id="43"/>
                                        <p:tgtEl>
                                          <p:spTgt spid="1049691">
                                            <p:txEl>
                                              <p:charRg st="184" end="228"/>
                                            </p:txEl>
                                          </p:spTgt>
                                        </p:tgtEl>
                                        <p:attrNameLst>
                                          <p:attrName>ppt_x</p:attrName>
                                        </p:attrNameLst>
                                      </p:cBhvr>
                                      <p:tavLst>
                                        <p:tav tm="0">
                                          <p:val>
                                            <p:strVal val="#ppt_x"/>
                                          </p:val>
                                        </p:tav>
                                        <p:tav tm="100000">
                                          <p:val>
                                            <p:strVal val="#ppt_x"/>
                                          </p:val>
                                        </p:tav>
                                      </p:tavLst>
                                    </p:anim>
                                    <p:anim calcmode="lin" valueType="num">
                                      <p:cBhvr>
                                        <p:cTn dur="500" fill="hold" id="44"/>
                                        <p:tgtEl>
                                          <p:spTgt spid="1049691">
                                            <p:txEl>
                                              <p:charRg st="184" end="228"/>
                                            </p:txEl>
                                          </p:spTgt>
                                        </p:tgtEl>
                                        <p:attrNameLst>
                                          <p:attrName>ppt_y</p:attrName>
                                        </p:attrNameLst>
                                      </p:cBhvr>
                                      <p:tavLst>
                                        <p:tav tm="0">
                                          <p:val>
                                            <p:strVal val="#ppt_y+.05"/>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fill="hold" grpId="0" id="47" nodeType="clickEffect" presetClass="entr" presetID="44" presetSubtype="0">
                                  <p:stCondLst>
                                    <p:cond delay="0"/>
                                  </p:stCondLst>
                                  <p:childTnLst>
                                    <p:set>
                                      <p:cBhvr>
                                        <p:cTn dur="1" fill="hold" id="48">
                                          <p:stCondLst>
                                            <p:cond delay="0"/>
                                          </p:stCondLst>
                                        </p:cTn>
                                        <p:tgtEl>
                                          <p:spTgt spid="1049691">
                                            <p:txEl>
                                              <p:charRg st="228" end="322"/>
                                            </p:txEl>
                                          </p:spTgt>
                                        </p:tgtEl>
                                        <p:attrNameLst>
                                          <p:attrName>style.visibility</p:attrName>
                                        </p:attrNameLst>
                                      </p:cBhvr>
                                      <p:to>
                                        <p:strVal val="visible"/>
                                      </p:to>
                                    </p:set>
                                    <p:animEffect transition="in" filter="fade">
                                      <p:cBhvr>
                                        <p:cTn dur="500" id="49"/>
                                        <p:tgtEl>
                                          <p:spTgt spid="1049691">
                                            <p:txEl>
                                              <p:charRg st="228" end="322"/>
                                            </p:txEl>
                                          </p:spTgt>
                                        </p:tgtEl>
                                      </p:cBhvr>
                                    </p:animEffect>
                                    <p:anim calcmode="lin" valueType="num">
                                      <p:cBhvr>
                                        <p:cTn dur="500" fill="hold" id="50"/>
                                        <p:tgtEl>
                                          <p:spTgt spid="1049691">
                                            <p:txEl>
                                              <p:charRg st="228" end="322"/>
                                            </p:txEl>
                                          </p:spTgt>
                                        </p:tgtEl>
                                        <p:attrNameLst>
                                          <p:attrName>ppt_x</p:attrName>
                                        </p:attrNameLst>
                                      </p:cBhvr>
                                      <p:tavLst>
                                        <p:tav tm="0">
                                          <p:val>
                                            <p:strVal val="#ppt_x"/>
                                          </p:val>
                                        </p:tav>
                                        <p:tav tm="100000">
                                          <p:val>
                                            <p:strVal val="#ppt_x"/>
                                          </p:val>
                                        </p:tav>
                                      </p:tavLst>
                                    </p:anim>
                                    <p:anim calcmode="lin" valueType="num">
                                      <p:cBhvr>
                                        <p:cTn dur="500" fill="hold" id="51"/>
                                        <p:tgtEl>
                                          <p:spTgt spid="1049691">
                                            <p:txEl>
                                              <p:charRg st="228" end="322"/>
                                            </p:txEl>
                                          </p:spTgt>
                                        </p:tgtEl>
                                        <p:attrNameLst>
                                          <p:attrName>ppt_y</p:attrName>
                                        </p:attrNameLst>
                                      </p:cBhvr>
                                      <p:tavLst>
                                        <p:tav tm="0">
                                          <p:val>
                                            <p:strVal val="#ppt_y+.05"/>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44" presetSubtype="0">
                                  <p:stCondLst>
                                    <p:cond delay="0"/>
                                  </p:stCondLst>
                                  <p:childTnLst>
                                    <p:set>
                                      <p:cBhvr>
                                        <p:cTn dur="1" fill="hold" id="55">
                                          <p:stCondLst>
                                            <p:cond delay="0"/>
                                          </p:stCondLst>
                                        </p:cTn>
                                        <p:tgtEl>
                                          <p:spTgt spid="1049691">
                                            <p:txEl>
                                              <p:charRg st="322" end="364"/>
                                            </p:txEl>
                                          </p:spTgt>
                                        </p:tgtEl>
                                        <p:attrNameLst>
                                          <p:attrName>style.visibility</p:attrName>
                                        </p:attrNameLst>
                                      </p:cBhvr>
                                      <p:to>
                                        <p:strVal val="visible"/>
                                      </p:to>
                                    </p:set>
                                    <p:animEffect transition="in" filter="fade">
                                      <p:cBhvr>
                                        <p:cTn dur="500" id="56"/>
                                        <p:tgtEl>
                                          <p:spTgt spid="1049691">
                                            <p:txEl>
                                              <p:charRg st="322" end="364"/>
                                            </p:txEl>
                                          </p:spTgt>
                                        </p:tgtEl>
                                      </p:cBhvr>
                                    </p:animEffect>
                                    <p:anim calcmode="lin" valueType="num">
                                      <p:cBhvr>
                                        <p:cTn dur="500" fill="hold" id="57"/>
                                        <p:tgtEl>
                                          <p:spTgt spid="1049691">
                                            <p:txEl>
                                              <p:charRg st="322" end="364"/>
                                            </p:txEl>
                                          </p:spTgt>
                                        </p:tgtEl>
                                        <p:attrNameLst>
                                          <p:attrName>ppt_x</p:attrName>
                                        </p:attrNameLst>
                                      </p:cBhvr>
                                      <p:tavLst>
                                        <p:tav tm="0">
                                          <p:val>
                                            <p:strVal val="#ppt_x"/>
                                          </p:val>
                                        </p:tav>
                                        <p:tav tm="100000">
                                          <p:val>
                                            <p:strVal val="#ppt_x"/>
                                          </p:val>
                                        </p:tav>
                                      </p:tavLst>
                                    </p:anim>
                                    <p:anim calcmode="lin" valueType="num">
                                      <p:cBhvr>
                                        <p:cTn dur="500" fill="hold" id="58"/>
                                        <p:tgtEl>
                                          <p:spTgt spid="1049691">
                                            <p:txEl>
                                              <p:charRg st="322" end="36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90" grpId="0" uiExpand="0" build="whole"/>
      <p:bldP spid="1049691" grpId="0" uiExpand="0" build="p" bldLvl="1"/>
    </p:bldLst>
  </p:timing>
</p:sld>
</file>

<file path=ppt/slides/slide255.xml><?xml version="1.0" encoding="utf-8"?>
<p:sld xmlns:a="http://schemas.openxmlformats.org/drawingml/2006/main" xmlns:r="http://schemas.openxmlformats.org/officeDocument/2006/relationships" xmlns:p="http://schemas.openxmlformats.org/presentationml/2006/main" showMasterSp="1">
  <p:cSld>
    <p:spTree>
      <p:nvGrpSpPr>
        <p:cNvPr id="803" name=""/>
        <p:cNvGrpSpPr/>
        <p:nvPr/>
      </p:nvGrpSpPr>
      <p:grpSpPr>
        <a:xfrm rot="0">
          <a:off x="0" y="0"/>
          <a:ext cx="0" cy="0"/>
          <a:chOff x="0" y="0"/>
          <a:chExt cx="0" cy="0"/>
        </a:xfrm>
      </p:grpSpPr>
      <p:sp>
        <p:nvSpPr>
          <p:cNvPr id="104969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69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255</a:t>
            </a:fld>
            <a:endParaRPr altLang="en-US" sz="1400" lang="en-US">
              <a:solidFill>
                <a:srgbClr val="FFFFFF"/>
              </a:solidFill>
              <a:effectLst>
                <a:outerShdw algn="tl" blurRad="38100" dir="2700000" dist="38100">
                  <a:srgbClr val="C0C0C0"/>
                </a:outerShdw>
              </a:effectLst>
            </a:endParaRPr>
          </a:p>
        </p:txBody>
      </p:sp>
      <p:sp>
        <p:nvSpPr>
          <p:cNvPr id="104969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Classification based on source of </a:t>
            </a:r>
            <a:r>
              <a:rPr altLang="en-US" i="1" lang="en-US">
                <a:effectLst>
                  <a:outerShdw algn="tl" blurRad="38100" dir="2700000" dist="38100">
                    <a:srgbClr val="C0C0C0"/>
                  </a:outerShdw>
                </a:effectLst>
              </a:rPr>
              <a:t>authority (originator):</a:t>
            </a:r>
          </a:p>
        </p:txBody>
      </p:sp>
      <p:sp>
        <p:nvSpPr>
          <p:cNvPr id="104969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i="1" lang="en-US">
                <a:effectLst>
                  <a:outerShdw algn="tl" blurRad="38100" dir="2700000" dist="38100">
                    <a:srgbClr val="C0C0C0"/>
                  </a:outerShdw>
                </a:effectLst>
              </a:rPr>
              <a:t>Authoritative  (for someone’s need</a:t>
            </a:r>
            <a:r>
              <a:rPr altLang="en-US" lang="en-US">
                <a:effectLst>
                  <a:outerShdw algn="tl" blurRad="38100" dir="2700000" dist="38100">
                    <a:srgbClr val="C0C0C0"/>
                  </a:outerShdw>
                </a:effectLst>
              </a:rPr>
              <a:t>) reports-MOST REPORTS U WRITE</a:t>
            </a:r>
          </a:p>
          <a:p>
            <a:pPr eaLnBrk="1" hangingPunct="1" latinLnBrk="1" lvl="0"/>
            <a:r>
              <a:rPr altLang="en-US" lang="en-US">
                <a:effectLst>
                  <a:outerShdw algn="tl" blurRad="38100" dir="2700000" dist="38100">
                    <a:srgbClr val="C0C0C0"/>
                  </a:outerShdw>
                </a:effectLst>
              </a:rPr>
              <a:t>Voluntary (with own initiative) reports</a:t>
            </a:r>
          </a:p>
        </p:txBody>
      </p:sp>
    </p:spTree>
  </p:cSld>
  <p:clrMapOvr>
    <a:masterClrMapping/>
  </p:clrMapOvr>
  <p:transition spd="fast" advClick="1">
    <p:push dir="r"/>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6" presetSubtype="0">
                                  <p:stCondLst>
                                    <p:cond delay="0"/>
                                  </p:stCondLst>
                                  <p:childTnLst>
                                    <p:set>
                                      <p:cBhvr>
                                        <p:cTn dur="1" fill="hold" id="6">
                                          <p:stCondLst>
                                            <p:cond delay="0"/>
                                          </p:stCondLst>
                                        </p:cTn>
                                        <p:tgtEl>
                                          <p:spTgt spid="1049697"/>
                                        </p:tgtEl>
                                        <p:attrNameLst>
                                          <p:attrName>style.visibility</p:attrName>
                                        </p:attrNameLst>
                                      </p:cBhvr>
                                      <p:to>
                                        <p:strVal val="visible"/>
                                      </p:to>
                                    </p:set>
                                    <p:anim calcmode="lin" valueType="num">
                                      <p:cBhvr>
                                        <p:cTn dur="2000" fill="hold" id="7"/>
                                        <p:tgtEl>
                                          <p:spTgt spid="1049697"/>
                                        </p:tgtEl>
                                        <p:attrNameLst>
                                          <p:attrName>ppt_w</p:attrName>
                                        </p:attrNameLst>
                                      </p:cBhvr>
                                      <p:tavLst>
                                        <p:tav tm="0">
                                          <p:val>
                                            <p:strVal val="#ppt_w"/>
                                          </p:val>
                                        </p:tav>
                                        <p:tav tm="100000">
                                          <p:val>
                                            <p:strVal val="#ppt_w"/>
                                          </p:val>
                                        </p:tav>
                                      </p:tavLst>
                                    </p:anim>
                                    <p:anim calcmode="lin" valueType="num">
                                      <p:cBhvr>
                                        <p:cTn dur="2000" fill="hold" id="8"/>
                                        <p:tgtEl>
                                          <p:spTgt spid="1049697"/>
                                        </p:tgtEl>
                                        <p:attrNameLst>
                                          <p:attrName>ppt_h</p:attrName>
                                        </p:attrNameLst>
                                      </p:cBhvr>
                                      <p:tavLst>
                                        <p:tav tm="0">
                                          <p:val>
                                            <p:strVal val="#ppt_h"/>
                                          </p:val>
                                        </p:tav>
                                        <p:tav tm="30000">
                                          <p:val>
                                            <p:strVal val="#ppt_h/2"/>
                                          </p:val>
                                        </p:tav>
                                        <p:tav tm="40000">
                                          <p:val>
                                            <p:strVal val="#ppt_h"/>
                                          </p:val>
                                        </p:tav>
                                        <p:tav tm="50000">
                                          <p:val>
                                            <p:strVal val="#ppt_h/2"/>
                                          </p:val>
                                        </p:tav>
                                        <p:tav tm="60000">
                                          <p:val>
                                            <p:strVal val="#ppt_h"/>
                                          </p:val>
                                        </p:tav>
                                        <p:tav tm="69900">
                                          <p:val>
                                            <p:strVal val="#ppt_h/2"/>
                                          </p:val>
                                        </p:tav>
                                        <p:tav tm="80000">
                                          <p:val>
                                            <p:strVal val="#ppt_h"/>
                                          </p:val>
                                        </p:tav>
                                        <p:tav tm="100000">
                                          <p:val>
                                            <p:strVal val="#ppt_h"/>
                                          </p:val>
                                        </p:tav>
                                      </p:tavLst>
                                    </p:anim>
                                    <p:anim calcmode="lin" valueType="num">
                                      <p:cBhvr>
                                        <p:cTn dur="2000" fill="hold" id="9"/>
                                        <p:tgtEl>
                                          <p:spTgt spid="1049697"/>
                                        </p:tgtEl>
                                        <p:attrNameLst>
                                          <p:attrName>ppt_x</p:attrName>
                                        </p:attrNameLst>
                                      </p:cBhvr>
                                      <p:tavLst>
                                        <p:tav tm="0">
                                          <p:val>
                                            <p:strVal val="#ppt_x-.4"/>
                                          </p:val>
                                        </p:tav>
                                        <p:tav tm="100000">
                                          <p:val>
                                            <p:strVal val="#ppt_x"/>
                                          </p:val>
                                        </p:tav>
                                      </p:tavLst>
                                    </p:anim>
                                    <p:anim calcmode="lin" valueType="num">
                                      <p:cBhvr>
                                        <p:cTn dur="2000" fill="hold" id="10"/>
                                        <p:tgtEl>
                                          <p:spTgt spid="1049697"/>
                                        </p:tgtEl>
                                        <p:attrNameLst>
                                          <p:attrName>ppt_y</p:attrName>
                                        </p:attrNameLst>
                                      </p:cBhvr>
                                      <p:tavLst>
                                        <p:tav tm="0">
                                          <p:val>
                                            <p:strVal val="#ppt_y-.5"/>
                                          </p:val>
                                        </p:tav>
                                        <p:tav tm="20000">
                                          <p:val>
                                            <p:strVal val="#ppt_y-.2"/>
                                          </p:val>
                                        </p:tav>
                                        <p:tav tm="30000">
                                          <p:val>
                                            <p:strVal val="#ppt_y"/>
                                          </p:val>
                                        </p:tav>
                                        <p:tav tm="40000">
                                          <p:val>
                                            <p:strVal val="#ppt_y-.15"/>
                                          </p:val>
                                        </p:tav>
                                        <p:tav tm="50000">
                                          <p:val>
                                            <p:strVal val="#ppt_y"/>
                                          </p:val>
                                        </p:tav>
                                        <p:tav tm="60000">
                                          <p:val>
                                            <p:strVal val="#ppt_y-.1"/>
                                          </p:val>
                                        </p:tav>
                                        <p:tav tm="69900">
                                          <p:val>
                                            <p:strVal val="#ppt_y"/>
                                          </p:val>
                                        </p:tav>
                                        <p:tav tm="80000">
                                          <p:val>
                                            <p:strVal val="#ppt_y-.05"/>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40" presetSubtype="0">
                                  <p:stCondLst>
                                    <p:cond delay="0"/>
                                  </p:stCondLst>
                                  <p:iterate type="lt">
                                    <p:tmPct val="10000"/>
                                  </p:iterate>
                                  <p:childTnLst>
                                    <p:set>
                                      <p:cBhvr>
                                        <p:cTn dur="1" fill="hold" id="14">
                                          <p:stCondLst>
                                            <p:cond delay="0"/>
                                          </p:stCondLst>
                                        </p:cTn>
                                        <p:tgtEl>
                                          <p:spTgt spid="1049698">
                                            <p:txEl>
                                              <p:charRg st="0" end="65"/>
                                            </p:txEl>
                                          </p:spTgt>
                                        </p:tgtEl>
                                        <p:attrNameLst>
                                          <p:attrName>style.visibility</p:attrName>
                                        </p:attrNameLst>
                                      </p:cBhvr>
                                      <p:to>
                                        <p:strVal val="visible"/>
                                      </p:to>
                                    </p:set>
                                    <p:animEffect transition="in" filter="fade">
                                      <p:cBhvr>
                                        <p:cTn dur="500" id="15">
                                          <p:stCondLst>
                                            <p:cond delay="0"/>
                                          </p:stCondLst>
                                        </p:cTn>
                                        <p:tgtEl>
                                          <p:spTgt spid="1049698">
                                            <p:txEl>
                                              <p:charRg st="0" end="65"/>
                                            </p:txEl>
                                          </p:spTgt>
                                        </p:tgtEl>
                                      </p:cBhvr>
                                    </p:animEffect>
                                    <p:anim calcmode="lin" valueType="num">
                                      <p:cBhvr>
                                        <p:cTn dur="500" fill="hold" id="16">
                                          <p:stCondLst>
                                            <p:cond delay="0"/>
                                          </p:stCondLst>
                                        </p:cTn>
                                        <p:tgtEl>
                                          <p:spTgt spid="1049698">
                                            <p:txEl>
                                              <p:charRg st="0" end="65"/>
                                            </p:txEl>
                                          </p:spTgt>
                                        </p:tgtEl>
                                        <p:attrNameLst>
                                          <p:attrName>ppt_x</p:attrName>
                                        </p:attrNameLst>
                                      </p:cBhvr>
                                      <p:tavLst>
                                        <p:tav tm="0">
                                          <p:val>
                                            <p:strVal val="#ppt_x-.1"/>
                                          </p:val>
                                        </p:tav>
                                        <p:tav tm="100000">
                                          <p:val>
                                            <p:strVal val="#ppt_x"/>
                                          </p:val>
                                        </p:tav>
                                      </p:tavLst>
                                    </p:anim>
                                    <p:anim calcmode="lin" valueType="num">
                                      <p:cBhvr>
                                        <p:cTn dur="500" fill="hold" id="17">
                                          <p:stCondLst>
                                            <p:cond delay="0"/>
                                          </p:stCondLst>
                                        </p:cTn>
                                        <p:tgtEl>
                                          <p:spTgt spid="1049698">
                                            <p:txEl>
                                              <p:charRg st="0" end="65"/>
                                            </p:txEl>
                                          </p:spTgt>
                                        </p:tgtEl>
                                        <p:attrNameLst>
                                          <p:attrName>ppt_y</p:attrName>
                                        </p:attrNameLst>
                                      </p:cBhvr>
                                      <p:tavLst>
                                        <p:tav tm="0">
                                          <p:val>
                                            <p:strVal val="#ppt_y"/>
                                          </p:val>
                                        </p:tav>
                                        <p:tav tm="100000">
                                          <p:val>
                                            <p:strVal val="#ppt_y"/>
                                          </p:val>
                                        </p:tav>
                                      </p:tavLst>
                                    </p:anim>
                                  </p:childTnLst>
                                </p:cTn>
                              </p:par>
                            </p:childTnLst>
                          </p:cTn>
                        </p:par>
                      </p:childTnLst>
                    </p:cTn>
                  </p:par>
                  <p:par>
                    <p:cTn fill="hold" id="18" nodeType="clickPar">
                      <p:stCondLst>
                        <p:cond delay="indefinite"/>
                      </p:stCondLst>
                      <p:childTnLst>
                        <p:par>
                          <p:cTn fill="hold" id="19" nodeType="withGroup">
                            <p:stCondLst>
                              <p:cond delay="0"/>
                            </p:stCondLst>
                            <p:childTnLst>
                              <p:par>
                                <p:cTn accel="0" autoRev="0" decel="0" fill="hold" grpId="0" id="20" nodeType="clickEffect" presetClass="entr" presetID="40" presetSubtype="0">
                                  <p:stCondLst>
                                    <p:cond delay="0"/>
                                  </p:stCondLst>
                                  <p:iterate type="lt">
                                    <p:tmPct val="10000"/>
                                  </p:iterate>
                                  <p:childTnLst>
                                    <p:set>
                                      <p:cBhvr>
                                        <p:cTn dur="1" fill="hold" id="21">
                                          <p:stCondLst>
                                            <p:cond delay="0"/>
                                          </p:stCondLst>
                                        </p:cTn>
                                        <p:tgtEl>
                                          <p:spTgt spid="1049698">
                                            <p:txEl>
                                              <p:charRg st="65" end="105"/>
                                            </p:txEl>
                                          </p:spTgt>
                                        </p:tgtEl>
                                        <p:attrNameLst>
                                          <p:attrName>style.visibility</p:attrName>
                                        </p:attrNameLst>
                                      </p:cBhvr>
                                      <p:to>
                                        <p:strVal val="visible"/>
                                      </p:to>
                                    </p:set>
                                    <p:animEffect transition="in" filter="fade">
                                      <p:cBhvr>
                                        <p:cTn dur="500" id="22">
                                          <p:stCondLst>
                                            <p:cond delay="0"/>
                                          </p:stCondLst>
                                        </p:cTn>
                                        <p:tgtEl>
                                          <p:spTgt spid="1049698">
                                            <p:txEl>
                                              <p:charRg st="65" end="105"/>
                                            </p:txEl>
                                          </p:spTgt>
                                        </p:tgtEl>
                                      </p:cBhvr>
                                    </p:animEffect>
                                    <p:anim calcmode="lin" valueType="num">
                                      <p:cBhvr>
                                        <p:cTn dur="500" fill="hold" id="23">
                                          <p:stCondLst>
                                            <p:cond delay="0"/>
                                          </p:stCondLst>
                                        </p:cTn>
                                        <p:tgtEl>
                                          <p:spTgt spid="1049698">
                                            <p:txEl>
                                              <p:charRg st="65" end="105"/>
                                            </p:txEl>
                                          </p:spTgt>
                                        </p:tgtEl>
                                        <p:attrNameLst>
                                          <p:attrName>ppt_x</p:attrName>
                                        </p:attrNameLst>
                                      </p:cBhvr>
                                      <p:tavLst>
                                        <p:tav tm="0">
                                          <p:val>
                                            <p:strVal val="#ppt_x-.1"/>
                                          </p:val>
                                        </p:tav>
                                        <p:tav tm="100000">
                                          <p:val>
                                            <p:strVal val="#ppt_x"/>
                                          </p:val>
                                        </p:tav>
                                      </p:tavLst>
                                    </p:anim>
                                    <p:anim calcmode="lin" valueType="num">
                                      <p:cBhvr>
                                        <p:cTn dur="500" fill="hold" id="24">
                                          <p:stCondLst>
                                            <p:cond delay="0"/>
                                          </p:stCondLst>
                                        </p:cTn>
                                        <p:tgtEl>
                                          <p:spTgt spid="1049698">
                                            <p:txEl>
                                              <p:charRg st="65" end="10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697" grpId="0" uiExpand="0" build="whole"/>
      <p:bldP spid="1049698" grpId="0" uiExpand="0" build="p" bldLvl="1"/>
    </p:bldLst>
  </p:timing>
</p:sld>
</file>

<file path=ppt/slides/slide256.xml><?xml version="1.0" encoding="utf-8"?>
<p:sld xmlns:a="http://schemas.openxmlformats.org/drawingml/2006/main" xmlns:r="http://schemas.openxmlformats.org/officeDocument/2006/relationships" xmlns:p="http://schemas.openxmlformats.org/presentationml/2006/main" showMasterSp="1">
  <p:cSld>
    <p:spTree>
      <p:nvGrpSpPr>
        <p:cNvPr id="806" name=""/>
        <p:cNvGrpSpPr/>
        <p:nvPr/>
      </p:nvGrpSpPr>
      <p:grpSpPr>
        <a:xfrm rot="0">
          <a:off x="0" y="0"/>
          <a:ext cx="0" cy="0"/>
          <a:chOff x="0" y="0"/>
          <a:chExt cx="0" cy="0"/>
        </a:xfrm>
      </p:grpSpPr>
      <p:sp>
        <p:nvSpPr>
          <p:cNvPr id="104970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0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256</a:t>
            </a:fld>
            <a:endParaRPr altLang="en-US" sz="1400" lang="en-US">
              <a:solidFill>
                <a:srgbClr val="FFFFFF"/>
              </a:solidFill>
              <a:effectLst>
                <a:outerShdw algn="tl" blurRad="38100" dir="2700000" dist="38100">
                  <a:srgbClr val="C0C0C0"/>
                </a:outerShdw>
              </a:effectLst>
            </a:endParaRPr>
          </a:p>
        </p:txBody>
      </p:sp>
      <p:sp>
        <p:nvSpPr>
          <p:cNvPr id="104970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Classification based on </a:t>
            </a:r>
            <a:r>
              <a:rPr altLang="en-US" i="1" lang="en-US">
                <a:effectLst>
                  <a:outerShdw algn="tl" blurRad="38100" dir="2700000" dist="38100">
                    <a:srgbClr val="C0C0C0"/>
                  </a:outerShdw>
                </a:effectLst>
              </a:rPr>
              <a:t>function (examples):</a:t>
            </a:r>
          </a:p>
        </p:txBody>
      </p:sp>
      <p:sp>
        <p:nvSpPr>
          <p:cNvPr id="104970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special reports</a:t>
            </a:r>
          </a:p>
          <a:p>
            <a:pPr eaLnBrk="1" hangingPunct="1" latinLnBrk="1" lvl="0"/>
            <a:r>
              <a:rPr altLang="en-US" lang="en-US">
                <a:effectLst>
                  <a:outerShdw algn="tl" blurRad="38100" dir="2700000" dist="38100">
                    <a:srgbClr val="C0C0C0"/>
                  </a:outerShdw>
                </a:effectLst>
              </a:rPr>
              <a:t>regular reports</a:t>
            </a:r>
          </a:p>
          <a:p>
            <a:pPr eaLnBrk="1" hangingPunct="1" latinLnBrk="1" lvl="0"/>
            <a:r>
              <a:rPr altLang="en-US" lang="en-US">
                <a:effectLst>
                  <a:outerShdw algn="tl" blurRad="38100" dir="2700000" dist="38100">
                    <a:srgbClr val="C0C0C0"/>
                  </a:outerShdw>
                </a:effectLst>
              </a:rPr>
              <a:t>project reports</a:t>
            </a:r>
          </a:p>
          <a:p>
            <a:pPr eaLnBrk="1" hangingPunct="1" latinLnBrk="1" lvl="0"/>
            <a:r>
              <a:rPr altLang="en-US" lang="en-US">
                <a:effectLst>
                  <a:outerShdw algn="tl" blurRad="38100" dir="2700000" dist="38100">
                    <a:srgbClr val="C0C0C0"/>
                  </a:outerShdw>
                </a:effectLst>
              </a:rPr>
              <a:t>progress reports</a:t>
            </a:r>
          </a:p>
          <a:p>
            <a:pPr eaLnBrk="1" hangingPunct="1" latinLnBrk="1" lvl="0"/>
            <a:r>
              <a:rPr altLang="en-US" lang="en-US">
                <a:effectLst>
                  <a:outerShdw algn="tl" blurRad="38100" dir="2700000" dist="38100">
                    <a:srgbClr val="C0C0C0"/>
                  </a:outerShdw>
                </a:effectLst>
              </a:rPr>
              <a:t>inventory reports</a:t>
            </a:r>
          </a:p>
          <a:p>
            <a:pPr eaLnBrk="1" hangingPunct="1" latinLnBrk="1" lvl="0"/>
            <a:r>
              <a:rPr altLang="en-US" lang="en-US">
                <a:effectLst>
                  <a:outerShdw algn="tl" blurRad="38100" dir="2700000" dist="38100">
                    <a:srgbClr val="C0C0C0"/>
                  </a:outerShdw>
                </a:effectLst>
              </a:rPr>
              <a:t>performance analysis reports </a:t>
            </a:r>
          </a:p>
          <a:p>
            <a:pPr eaLnBrk="1" hangingPunct="1" latinLnBrk="1" lvl="0"/>
            <a:r>
              <a:rPr altLang="en-US" lang="en-US">
                <a:effectLst>
                  <a:outerShdw algn="tl" blurRad="38100" dir="2700000" dist="38100">
                    <a:srgbClr val="C0C0C0"/>
                  </a:outerShdw>
                </a:effectLst>
              </a:rPr>
              <a:t>…and for other specific functions</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704"/>
                                        </p:tgtEl>
                                        <p:attrNameLst>
                                          <p:attrName>style.visibility</p:attrName>
                                        </p:attrNameLst>
                                      </p:cBhvr>
                                      <p:to>
                                        <p:strVal val="visible"/>
                                      </p:to>
                                    </p:set>
                                    <p:anim calcmode="lin" valueType="num">
                                      <p:cBhvr>
                                        <p:cTn dur="1000" fill="hold" id="7"/>
                                        <p:tgtEl>
                                          <p:spTgt spid="1049704"/>
                                        </p:tgtEl>
                                        <p:attrNameLst>
                                          <p:attrName>ppt_x</p:attrName>
                                        </p:attrNameLst>
                                      </p:cBhvr>
                                      <p:tavLst>
                                        <p:tav tm="0">
                                          <p:val>
                                            <p:strVal val="#ppt_x-.2"/>
                                          </p:val>
                                        </p:tav>
                                        <p:tav tm="100000">
                                          <p:val>
                                            <p:strVal val="#ppt_x"/>
                                          </p:val>
                                        </p:tav>
                                      </p:tavLst>
                                    </p:anim>
                                    <p:anim calcmode="lin" valueType="num">
                                      <p:cBhvr>
                                        <p:cTn dur="1000" fill="hold" id="8"/>
                                        <p:tgtEl>
                                          <p:spTgt spid="1049704"/>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704"/>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705">
                                            <p:txEl>
                                              <p:charRg st="0" end="16"/>
                                            </p:txEl>
                                          </p:spTgt>
                                        </p:tgtEl>
                                        <p:attrNameLst>
                                          <p:attrName>style.visibility</p:attrName>
                                        </p:attrNameLst>
                                      </p:cBhvr>
                                      <p:to>
                                        <p:strVal val="visible"/>
                                      </p:to>
                                    </p:set>
                                    <p:animEffect transition="in" filter="fade">
                                      <p:cBhvr>
                                        <p:cTn dur="500" id="14"/>
                                        <p:tgtEl>
                                          <p:spTgt spid="1049705">
                                            <p:txEl>
                                              <p:charRg st="0" end="16"/>
                                            </p:txEl>
                                          </p:spTgt>
                                        </p:tgtEl>
                                      </p:cBhvr>
                                    </p:animEffect>
                                    <p:anim calcmode="lin" valueType="num">
                                      <p:cBhvr>
                                        <p:cTn dur="500" fill="hold" id="15"/>
                                        <p:tgtEl>
                                          <p:spTgt spid="1049705">
                                            <p:txEl>
                                              <p:charRg st="0" end="16"/>
                                            </p:txEl>
                                          </p:spTgt>
                                        </p:tgtEl>
                                        <p:attrNameLst>
                                          <p:attrName>ppt_x</p:attrName>
                                        </p:attrNameLst>
                                      </p:cBhvr>
                                      <p:tavLst>
                                        <p:tav tm="0">
                                          <p:val>
                                            <p:strVal val="#ppt_x"/>
                                          </p:val>
                                        </p:tav>
                                        <p:tav tm="100000">
                                          <p:val>
                                            <p:strVal val="#ppt_x"/>
                                          </p:val>
                                        </p:tav>
                                      </p:tavLst>
                                    </p:anim>
                                    <p:anim calcmode="lin" valueType="num">
                                      <p:cBhvr>
                                        <p:cTn dur="500" fill="hold" id="16"/>
                                        <p:tgtEl>
                                          <p:spTgt spid="1049705">
                                            <p:txEl>
                                              <p:charRg st="0" end="16"/>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705">
                                            <p:txEl>
                                              <p:charRg st="16" end="32"/>
                                            </p:txEl>
                                          </p:spTgt>
                                        </p:tgtEl>
                                        <p:attrNameLst>
                                          <p:attrName>style.visibility</p:attrName>
                                        </p:attrNameLst>
                                      </p:cBhvr>
                                      <p:to>
                                        <p:strVal val="visible"/>
                                      </p:to>
                                    </p:set>
                                    <p:animEffect transition="in" filter="fade">
                                      <p:cBhvr>
                                        <p:cTn dur="500" id="21"/>
                                        <p:tgtEl>
                                          <p:spTgt spid="1049705">
                                            <p:txEl>
                                              <p:charRg st="16" end="32"/>
                                            </p:txEl>
                                          </p:spTgt>
                                        </p:tgtEl>
                                      </p:cBhvr>
                                    </p:animEffect>
                                    <p:anim calcmode="lin" valueType="num">
                                      <p:cBhvr>
                                        <p:cTn dur="500" fill="hold" id="22"/>
                                        <p:tgtEl>
                                          <p:spTgt spid="1049705">
                                            <p:txEl>
                                              <p:charRg st="16" end="32"/>
                                            </p:txEl>
                                          </p:spTgt>
                                        </p:tgtEl>
                                        <p:attrNameLst>
                                          <p:attrName>ppt_x</p:attrName>
                                        </p:attrNameLst>
                                      </p:cBhvr>
                                      <p:tavLst>
                                        <p:tav tm="0">
                                          <p:val>
                                            <p:strVal val="#ppt_x"/>
                                          </p:val>
                                        </p:tav>
                                        <p:tav tm="100000">
                                          <p:val>
                                            <p:strVal val="#ppt_x"/>
                                          </p:val>
                                        </p:tav>
                                      </p:tavLst>
                                    </p:anim>
                                    <p:anim calcmode="lin" valueType="num">
                                      <p:cBhvr>
                                        <p:cTn dur="500" fill="hold" id="23"/>
                                        <p:tgtEl>
                                          <p:spTgt spid="1049705">
                                            <p:txEl>
                                              <p:charRg st="16" end="32"/>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705">
                                            <p:txEl>
                                              <p:charRg st="32" end="48"/>
                                            </p:txEl>
                                          </p:spTgt>
                                        </p:tgtEl>
                                        <p:attrNameLst>
                                          <p:attrName>style.visibility</p:attrName>
                                        </p:attrNameLst>
                                      </p:cBhvr>
                                      <p:to>
                                        <p:strVal val="visible"/>
                                      </p:to>
                                    </p:set>
                                    <p:animEffect transition="in" filter="fade">
                                      <p:cBhvr>
                                        <p:cTn dur="500" id="28"/>
                                        <p:tgtEl>
                                          <p:spTgt spid="1049705">
                                            <p:txEl>
                                              <p:charRg st="32" end="48"/>
                                            </p:txEl>
                                          </p:spTgt>
                                        </p:tgtEl>
                                      </p:cBhvr>
                                    </p:animEffect>
                                    <p:anim calcmode="lin" valueType="num">
                                      <p:cBhvr>
                                        <p:cTn dur="500" fill="hold" id="29"/>
                                        <p:tgtEl>
                                          <p:spTgt spid="1049705">
                                            <p:txEl>
                                              <p:charRg st="32" end="48"/>
                                            </p:txEl>
                                          </p:spTgt>
                                        </p:tgtEl>
                                        <p:attrNameLst>
                                          <p:attrName>ppt_x</p:attrName>
                                        </p:attrNameLst>
                                      </p:cBhvr>
                                      <p:tavLst>
                                        <p:tav tm="0">
                                          <p:val>
                                            <p:strVal val="#ppt_x"/>
                                          </p:val>
                                        </p:tav>
                                        <p:tav tm="100000">
                                          <p:val>
                                            <p:strVal val="#ppt_x"/>
                                          </p:val>
                                        </p:tav>
                                      </p:tavLst>
                                    </p:anim>
                                    <p:anim calcmode="lin" valueType="num">
                                      <p:cBhvr>
                                        <p:cTn dur="500" fill="hold" id="30"/>
                                        <p:tgtEl>
                                          <p:spTgt spid="1049705">
                                            <p:txEl>
                                              <p:charRg st="32" end="48"/>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49705">
                                            <p:txEl>
                                              <p:charRg st="48" end="65"/>
                                            </p:txEl>
                                          </p:spTgt>
                                        </p:tgtEl>
                                        <p:attrNameLst>
                                          <p:attrName>style.visibility</p:attrName>
                                        </p:attrNameLst>
                                      </p:cBhvr>
                                      <p:to>
                                        <p:strVal val="visible"/>
                                      </p:to>
                                    </p:set>
                                    <p:animEffect transition="in" filter="fade">
                                      <p:cBhvr>
                                        <p:cTn dur="500" id="35"/>
                                        <p:tgtEl>
                                          <p:spTgt spid="1049705">
                                            <p:txEl>
                                              <p:charRg st="48" end="65"/>
                                            </p:txEl>
                                          </p:spTgt>
                                        </p:tgtEl>
                                      </p:cBhvr>
                                    </p:animEffect>
                                    <p:anim calcmode="lin" valueType="num">
                                      <p:cBhvr>
                                        <p:cTn dur="500" fill="hold" id="36"/>
                                        <p:tgtEl>
                                          <p:spTgt spid="1049705">
                                            <p:txEl>
                                              <p:charRg st="48" end="65"/>
                                            </p:txEl>
                                          </p:spTgt>
                                        </p:tgtEl>
                                        <p:attrNameLst>
                                          <p:attrName>ppt_x</p:attrName>
                                        </p:attrNameLst>
                                      </p:cBhvr>
                                      <p:tavLst>
                                        <p:tav tm="0">
                                          <p:val>
                                            <p:strVal val="#ppt_x"/>
                                          </p:val>
                                        </p:tav>
                                        <p:tav tm="100000">
                                          <p:val>
                                            <p:strVal val="#ppt_x"/>
                                          </p:val>
                                        </p:tav>
                                      </p:tavLst>
                                    </p:anim>
                                    <p:anim calcmode="lin" valueType="num">
                                      <p:cBhvr>
                                        <p:cTn dur="500" fill="hold" id="37"/>
                                        <p:tgtEl>
                                          <p:spTgt spid="1049705">
                                            <p:txEl>
                                              <p:charRg st="48" end="65"/>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49705">
                                            <p:txEl>
                                              <p:charRg st="65" end="83"/>
                                            </p:txEl>
                                          </p:spTgt>
                                        </p:tgtEl>
                                        <p:attrNameLst>
                                          <p:attrName>style.visibility</p:attrName>
                                        </p:attrNameLst>
                                      </p:cBhvr>
                                      <p:to>
                                        <p:strVal val="visible"/>
                                      </p:to>
                                    </p:set>
                                    <p:animEffect transition="in" filter="fade">
                                      <p:cBhvr>
                                        <p:cTn dur="500" id="42"/>
                                        <p:tgtEl>
                                          <p:spTgt spid="1049705">
                                            <p:txEl>
                                              <p:charRg st="65" end="83"/>
                                            </p:txEl>
                                          </p:spTgt>
                                        </p:tgtEl>
                                      </p:cBhvr>
                                    </p:animEffect>
                                    <p:anim calcmode="lin" valueType="num">
                                      <p:cBhvr>
                                        <p:cTn dur="500" fill="hold" id="43"/>
                                        <p:tgtEl>
                                          <p:spTgt spid="1049705">
                                            <p:txEl>
                                              <p:charRg st="65" end="83"/>
                                            </p:txEl>
                                          </p:spTgt>
                                        </p:tgtEl>
                                        <p:attrNameLst>
                                          <p:attrName>ppt_x</p:attrName>
                                        </p:attrNameLst>
                                      </p:cBhvr>
                                      <p:tavLst>
                                        <p:tav tm="0">
                                          <p:val>
                                            <p:strVal val="#ppt_x"/>
                                          </p:val>
                                        </p:tav>
                                        <p:tav tm="100000">
                                          <p:val>
                                            <p:strVal val="#ppt_x"/>
                                          </p:val>
                                        </p:tav>
                                      </p:tavLst>
                                    </p:anim>
                                    <p:anim calcmode="lin" valueType="num">
                                      <p:cBhvr>
                                        <p:cTn dur="500" fill="hold" id="44"/>
                                        <p:tgtEl>
                                          <p:spTgt spid="1049705">
                                            <p:txEl>
                                              <p:charRg st="65" end="83"/>
                                            </p:txEl>
                                          </p:spTgt>
                                        </p:tgtEl>
                                        <p:attrNameLst>
                                          <p:attrName>ppt_y</p:attrName>
                                        </p:attrNameLst>
                                      </p:cBhvr>
                                      <p:tavLst>
                                        <p:tav tm="0">
                                          <p:val>
                                            <p:strVal val="#ppt_y+.05"/>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fill="hold" grpId="0" id="47" nodeType="clickEffect" presetClass="entr" presetID="44" presetSubtype="0">
                                  <p:stCondLst>
                                    <p:cond delay="0"/>
                                  </p:stCondLst>
                                  <p:childTnLst>
                                    <p:set>
                                      <p:cBhvr>
                                        <p:cTn dur="1" fill="hold" id="48">
                                          <p:stCondLst>
                                            <p:cond delay="0"/>
                                          </p:stCondLst>
                                        </p:cTn>
                                        <p:tgtEl>
                                          <p:spTgt spid="1049705">
                                            <p:txEl>
                                              <p:charRg st="83" end="113"/>
                                            </p:txEl>
                                          </p:spTgt>
                                        </p:tgtEl>
                                        <p:attrNameLst>
                                          <p:attrName>style.visibility</p:attrName>
                                        </p:attrNameLst>
                                      </p:cBhvr>
                                      <p:to>
                                        <p:strVal val="visible"/>
                                      </p:to>
                                    </p:set>
                                    <p:animEffect transition="in" filter="fade">
                                      <p:cBhvr>
                                        <p:cTn dur="500" id="49"/>
                                        <p:tgtEl>
                                          <p:spTgt spid="1049705">
                                            <p:txEl>
                                              <p:charRg st="83" end="113"/>
                                            </p:txEl>
                                          </p:spTgt>
                                        </p:tgtEl>
                                      </p:cBhvr>
                                    </p:animEffect>
                                    <p:anim calcmode="lin" valueType="num">
                                      <p:cBhvr>
                                        <p:cTn dur="500" fill="hold" id="50"/>
                                        <p:tgtEl>
                                          <p:spTgt spid="1049705">
                                            <p:txEl>
                                              <p:charRg st="83" end="113"/>
                                            </p:txEl>
                                          </p:spTgt>
                                        </p:tgtEl>
                                        <p:attrNameLst>
                                          <p:attrName>ppt_x</p:attrName>
                                        </p:attrNameLst>
                                      </p:cBhvr>
                                      <p:tavLst>
                                        <p:tav tm="0">
                                          <p:val>
                                            <p:strVal val="#ppt_x"/>
                                          </p:val>
                                        </p:tav>
                                        <p:tav tm="100000">
                                          <p:val>
                                            <p:strVal val="#ppt_x"/>
                                          </p:val>
                                        </p:tav>
                                      </p:tavLst>
                                    </p:anim>
                                    <p:anim calcmode="lin" valueType="num">
                                      <p:cBhvr>
                                        <p:cTn dur="500" fill="hold" id="51"/>
                                        <p:tgtEl>
                                          <p:spTgt spid="1049705">
                                            <p:txEl>
                                              <p:charRg st="83" end="113"/>
                                            </p:txEl>
                                          </p:spTgt>
                                        </p:tgtEl>
                                        <p:attrNameLst>
                                          <p:attrName>ppt_y</p:attrName>
                                        </p:attrNameLst>
                                      </p:cBhvr>
                                      <p:tavLst>
                                        <p:tav tm="0">
                                          <p:val>
                                            <p:strVal val="#ppt_y+.05"/>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44" presetSubtype="0">
                                  <p:stCondLst>
                                    <p:cond delay="0"/>
                                  </p:stCondLst>
                                  <p:childTnLst>
                                    <p:set>
                                      <p:cBhvr>
                                        <p:cTn dur="1" fill="hold" id="55">
                                          <p:stCondLst>
                                            <p:cond delay="0"/>
                                          </p:stCondLst>
                                        </p:cTn>
                                        <p:tgtEl>
                                          <p:spTgt spid="1049705">
                                            <p:txEl>
                                              <p:charRg st="113" end="147"/>
                                            </p:txEl>
                                          </p:spTgt>
                                        </p:tgtEl>
                                        <p:attrNameLst>
                                          <p:attrName>style.visibility</p:attrName>
                                        </p:attrNameLst>
                                      </p:cBhvr>
                                      <p:to>
                                        <p:strVal val="visible"/>
                                      </p:to>
                                    </p:set>
                                    <p:animEffect transition="in" filter="fade">
                                      <p:cBhvr>
                                        <p:cTn dur="500" id="56"/>
                                        <p:tgtEl>
                                          <p:spTgt spid="1049705">
                                            <p:txEl>
                                              <p:charRg st="113" end="147"/>
                                            </p:txEl>
                                          </p:spTgt>
                                        </p:tgtEl>
                                      </p:cBhvr>
                                    </p:animEffect>
                                    <p:anim calcmode="lin" valueType="num">
                                      <p:cBhvr>
                                        <p:cTn dur="500" fill="hold" id="57"/>
                                        <p:tgtEl>
                                          <p:spTgt spid="1049705">
                                            <p:txEl>
                                              <p:charRg st="113" end="147"/>
                                            </p:txEl>
                                          </p:spTgt>
                                        </p:tgtEl>
                                        <p:attrNameLst>
                                          <p:attrName>ppt_x</p:attrName>
                                        </p:attrNameLst>
                                      </p:cBhvr>
                                      <p:tavLst>
                                        <p:tav tm="0">
                                          <p:val>
                                            <p:strVal val="#ppt_x"/>
                                          </p:val>
                                        </p:tav>
                                        <p:tav tm="100000">
                                          <p:val>
                                            <p:strVal val="#ppt_x"/>
                                          </p:val>
                                        </p:tav>
                                      </p:tavLst>
                                    </p:anim>
                                    <p:anim calcmode="lin" valueType="num">
                                      <p:cBhvr>
                                        <p:cTn dur="500" fill="hold" id="58"/>
                                        <p:tgtEl>
                                          <p:spTgt spid="1049705">
                                            <p:txEl>
                                              <p:charRg st="113" end="147"/>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04" grpId="0" uiExpand="0" build="whole"/>
      <p:bldP spid="1049705" grpId="0" uiExpand="0" build="p" bldLvl="1"/>
    </p:bldLst>
  </p:timing>
</p:sld>
</file>

<file path=ppt/slides/slide257.xml><?xml version="1.0" encoding="utf-8"?>
<p:sld xmlns:a="http://schemas.openxmlformats.org/drawingml/2006/main" xmlns:r="http://schemas.openxmlformats.org/officeDocument/2006/relationships" xmlns:p="http://schemas.openxmlformats.org/presentationml/2006/main" showMasterSp="1">
  <p:cSld>
    <p:spTree>
      <p:nvGrpSpPr>
        <p:cNvPr id="809" name=""/>
        <p:cNvGrpSpPr/>
        <p:nvPr/>
      </p:nvGrpSpPr>
      <p:grpSpPr>
        <a:xfrm rot="0">
          <a:off x="0" y="0"/>
          <a:ext cx="0" cy="0"/>
          <a:chOff x="0" y="0"/>
          <a:chExt cx="0" cy="0"/>
        </a:xfrm>
      </p:grpSpPr>
      <p:sp>
        <p:nvSpPr>
          <p:cNvPr id="104970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1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257</a:t>
            </a:fld>
            <a:endParaRPr altLang="en-US" sz="1400" lang="en-US">
              <a:solidFill>
                <a:srgbClr val="FFFFFF"/>
              </a:solidFill>
              <a:effectLst>
                <a:outerShdw algn="tl" blurRad="38100" dir="2700000" dist="38100">
                  <a:srgbClr val="C0C0C0"/>
                </a:outerShdw>
              </a:effectLst>
            </a:endParaRPr>
          </a:p>
        </p:txBody>
      </p:sp>
      <p:sp>
        <p:nvSpPr>
          <p:cNvPr id="104971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Classification based on </a:t>
            </a:r>
            <a:r>
              <a:rPr altLang="en-US" i="1" lang="en-US">
                <a:effectLst>
                  <a:outerShdw algn="tl" blurRad="38100" dir="2700000" dist="38100">
                    <a:srgbClr val="C0C0C0"/>
                  </a:outerShdw>
                </a:effectLst>
              </a:rPr>
              <a:t>formality:</a:t>
            </a:r>
          </a:p>
        </p:txBody>
      </p:sp>
      <p:sp>
        <p:nvSpPr>
          <p:cNvPr id="104971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informal reports (short reports)</a:t>
            </a:r>
          </a:p>
          <a:p>
            <a:pPr eaLnBrk="1" hangingPunct="1" latinLnBrk="1" lvl="0"/>
            <a:r>
              <a:rPr altLang="en-US" lang="en-US">
                <a:effectLst>
                  <a:outerShdw algn="tl" blurRad="38100" dir="2700000" dist="38100">
                    <a:srgbClr val="C0C0C0"/>
                  </a:outerShdw>
                </a:effectLst>
              </a:rPr>
              <a:t>formal reports (long reports): follow a prescribed format.</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711"/>
                                        </p:tgtEl>
                                        <p:attrNameLst>
                                          <p:attrName>style.visibility</p:attrName>
                                        </p:attrNameLst>
                                      </p:cBhvr>
                                      <p:to>
                                        <p:strVal val="visible"/>
                                      </p:to>
                                    </p:set>
                                    <p:anim calcmode="lin" valueType="num">
                                      <p:cBhvr>
                                        <p:cTn dur="1000" fill="hold" id="7"/>
                                        <p:tgtEl>
                                          <p:spTgt spid="1049711"/>
                                        </p:tgtEl>
                                        <p:attrNameLst>
                                          <p:attrName>ppt_x</p:attrName>
                                        </p:attrNameLst>
                                      </p:cBhvr>
                                      <p:tavLst>
                                        <p:tav tm="0">
                                          <p:val>
                                            <p:strVal val="#ppt_x-.2"/>
                                          </p:val>
                                        </p:tav>
                                        <p:tav tm="100000">
                                          <p:val>
                                            <p:strVal val="#ppt_x"/>
                                          </p:val>
                                        </p:tav>
                                      </p:tavLst>
                                    </p:anim>
                                    <p:anim calcmode="lin" valueType="num">
                                      <p:cBhvr>
                                        <p:cTn dur="1000" fill="hold" id="8"/>
                                        <p:tgtEl>
                                          <p:spTgt spid="1049711"/>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711"/>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712">
                                            <p:txEl>
                                              <p:charRg st="0" end="33"/>
                                            </p:txEl>
                                          </p:spTgt>
                                        </p:tgtEl>
                                        <p:attrNameLst>
                                          <p:attrName>style.visibility</p:attrName>
                                        </p:attrNameLst>
                                      </p:cBhvr>
                                      <p:to>
                                        <p:strVal val="visible"/>
                                      </p:to>
                                    </p:set>
                                    <p:animEffect transition="in" filter="fade">
                                      <p:cBhvr>
                                        <p:cTn dur="500" id="14"/>
                                        <p:tgtEl>
                                          <p:spTgt spid="1049712">
                                            <p:txEl>
                                              <p:charRg st="0" end="33"/>
                                            </p:txEl>
                                          </p:spTgt>
                                        </p:tgtEl>
                                      </p:cBhvr>
                                    </p:animEffect>
                                    <p:anim calcmode="lin" valueType="num">
                                      <p:cBhvr>
                                        <p:cTn dur="500" fill="hold" id="15"/>
                                        <p:tgtEl>
                                          <p:spTgt spid="1049712">
                                            <p:txEl>
                                              <p:charRg st="0" end="33"/>
                                            </p:txEl>
                                          </p:spTgt>
                                        </p:tgtEl>
                                        <p:attrNameLst>
                                          <p:attrName>ppt_x</p:attrName>
                                        </p:attrNameLst>
                                      </p:cBhvr>
                                      <p:tavLst>
                                        <p:tav tm="0">
                                          <p:val>
                                            <p:strVal val="#ppt_x"/>
                                          </p:val>
                                        </p:tav>
                                        <p:tav tm="100000">
                                          <p:val>
                                            <p:strVal val="#ppt_x"/>
                                          </p:val>
                                        </p:tav>
                                      </p:tavLst>
                                    </p:anim>
                                    <p:anim calcmode="lin" valueType="num">
                                      <p:cBhvr>
                                        <p:cTn dur="500" fill="hold" id="16"/>
                                        <p:tgtEl>
                                          <p:spTgt spid="1049712">
                                            <p:txEl>
                                              <p:charRg st="0" end="33"/>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712">
                                            <p:txEl>
                                              <p:charRg st="33" end="92"/>
                                            </p:txEl>
                                          </p:spTgt>
                                        </p:tgtEl>
                                        <p:attrNameLst>
                                          <p:attrName>style.visibility</p:attrName>
                                        </p:attrNameLst>
                                      </p:cBhvr>
                                      <p:to>
                                        <p:strVal val="visible"/>
                                      </p:to>
                                    </p:set>
                                    <p:animEffect transition="in" filter="fade">
                                      <p:cBhvr>
                                        <p:cTn dur="500" id="21"/>
                                        <p:tgtEl>
                                          <p:spTgt spid="1049712">
                                            <p:txEl>
                                              <p:charRg st="33" end="92"/>
                                            </p:txEl>
                                          </p:spTgt>
                                        </p:tgtEl>
                                      </p:cBhvr>
                                    </p:animEffect>
                                    <p:anim calcmode="lin" valueType="num">
                                      <p:cBhvr>
                                        <p:cTn dur="500" fill="hold" id="22"/>
                                        <p:tgtEl>
                                          <p:spTgt spid="1049712">
                                            <p:txEl>
                                              <p:charRg st="33" end="92"/>
                                            </p:txEl>
                                          </p:spTgt>
                                        </p:tgtEl>
                                        <p:attrNameLst>
                                          <p:attrName>ppt_x</p:attrName>
                                        </p:attrNameLst>
                                      </p:cBhvr>
                                      <p:tavLst>
                                        <p:tav tm="0">
                                          <p:val>
                                            <p:strVal val="#ppt_x"/>
                                          </p:val>
                                        </p:tav>
                                        <p:tav tm="100000">
                                          <p:val>
                                            <p:strVal val="#ppt_x"/>
                                          </p:val>
                                        </p:tav>
                                      </p:tavLst>
                                    </p:anim>
                                    <p:anim calcmode="lin" valueType="num">
                                      <p:cBhvr>
                                        <p:cTn dur="500" fill="hold" id="23"/>
                                        <p:tgtEl>
                                          <p:spTgt spid="1049712">
                                            <p:txEl>
                                              <p:charRg st="33" end="9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11" grpId="0" uiExpand="0" build="whole"/>
      <p:bldP spid="1049712" grpId="0" uiExpand="0" build="p" bldLvl="1"/>
    </p:bldLst>
  </p:timing>
</p:sld>
</file>

<file path=ppt/slides/slide258.xml><?xml version="1.0" encoding="utf-8"?>
<p:sld xmlns:a="http://schemas.openxmlformats.org/drawingml/2006/main" xmlns:r="http://schemas.openxmlformats.org/officeDocument/2006/relationships" xmlns:p="http://schemas.openxmlformats.org/presentationml/2006/main" showMasterSp="1">
  <p:cSld>
    <p:spTree>
      <p:nvGrpSpPr>
        <p:cNvPr id="812" name=""/>
        <p:cNvGrpSpPr/>
        <p:nvPr/>
      </p:nvGrpSpPr>
      <p:grpSpPr>
        <a:xfrm rot="0">
          <a:off x="0" y="0"/>
          <a:ext cx="0" cy="0"/>
          <a:chOff x="0" y="0"/>
          <a:chExt cx="0" cy="0"/>
        </a:xfrm>
      </p:grpSpPr>
      <p:sp>
        <p:nvSpPr>
          <p:cNvPr id="104971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1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258</a:t>
            </a:fld>
            <a:endParaRPr altLang="en-US" sz="1400" lang="en-US">
              <a:solidFill>
                <a:srgbClr val="FFFFFF"/>
              </a:solidFill>
              <a:effectLst>
                <a:outerShdw algn="tl" blurRad="38100" dir="2700000" dist="38100">
                  <a:srgbClr val="C0C0C0"/>
                </a:outerShdw>
              </a:effectLst>
            </a:endParaRPr>
          </a:p>
        </p:txBody>
      </p:sp>
      <p:sp>
        <p:nvSpPr>
          <p:cNvPr id="104971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Classification based on </a:t>
            </a:r>
            <a:r>
              <a:rPr altLang="en-US" b="0" i="1" lang="en-US">
                <a:effectLst>
                  <a:outerShdw algn="tl" blurRad="38100" dir="2700000" dist="38100">
                    <a:srgbClr val="C0C0C0"/>
                  </a:outerShdw>
                </a:effectLst>
              </a:rPr>
              <a:t>size (also format):</a:t>
            </a:r>
          </a:p>
        </p:txBody>
      </p:sp>
      <p:sp>
        <p:nvSpPr>
          <p:cNvPr id="104971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short reports (memo reports, letter reports, document reports)</a:t>
            </a:r>
          </a:p>
          <a:p>
            <a:pPr eaLnBrk="1" hangingPunct="1" latinLnBrk="1" lvl="0"/>
            <a:r>
              <a:rPr altLang="en-US" lang="en-US">
                <a:effectLst>
                  <a:outerShdw algn="tl" blurRad="38100" dir="2700000" dist="38100">
                    <a:srgbClr val="C0C0C0"/>
                  </a:outerShdw>
                </a:effectLst>
              </a:rPr>
              <a:t>long reports</a:t>
            </a:r>
          </a:p>
          <a:p>
            <a:pPr eaLnBrk="1" hangingPunct="1" latinLnBrk="1" lvl="0">
              <a:buNone/>
            </a:pPr>
            <a:endParaRPr altLang="en-US" lang="en-US">
              <a:effectLst>
                <a:outerShdw algn="tl" blurRad="38100" dir="2700000" dist="38100">
                  <a:srgbClr val="C0C0C0"/>
                </a:outerShdw>
              </a:effectLst>
            </a:endParaRPr>
          </a:p>
          <a:p>
            <a:pPr algn="ctr" eaLnBrk="1" hangingPunct="1" latinLnBrk="1" lvl="0">
              <a:buNone/>
            </a:pPr>
            <a:r>
              <a:rPr altLang="en-US" sz="3600" lang="en-US">
                <a:effectLst>
                  <a:outerShdw algn="tl" blurRad="38100" dir="2700000" dist="38100">
                    <a:srgbClr val="C0C0C0"/>
                  </a:outerShdw>
                </a:effectLst>
              </a:rPr>
              <a:t>You first learn about the </a:t>
            </a:r>
            <a:r>
              <a:rPr altLang="en-US" b="1" sz="3600" lang="en-US">
                <a:effectLst>
                  <a:outerShdw algn="tl" blurRad="38100" dir="2700000" dist="38100">
                    <a:srgbClr val="C0C0C0"/>
                  </a:outerShdw>
                </a:effectLst>
              </a:rPr>
              <a:t>form </a:t>
            </a:r>
            <a:r>
              <a:rPr altLang="en-US" sz="3600" lang="en-US">
                <a:effectLst>
                  <a:outerShdw algn="tl" blurRad="38100" dir="2700000" dist="38100">
                    <a:srgbClr val="C0C0C0"/>
                  </a:outerShdw>
                </a:effectLst>
              </a:rPr>
              <a:t>and </a:t>
            </a:r>
            <a:r>
              <a:rPr altLang="en-US" b="1" sz="3600" lang="en-US">
                <a:effectLst>
                  <a:outerShdw algn="tl" blurRad="38100" dir="2700000" dist="38100">
                    <a:srgbClr val="C0C0C0"/>
                  </a:outerShdw>
                </a:effectLst>
              </a:rPr>
              <a:t>organization</a:t>
            </a:r>
            <a:r>
              <a:rPr altLang="en-US" sz="3600" lang="en-US">
                <a:effectLst>
                  <a:outerShdw algn="tl" blurRad="38100" dir="2700000" dist="38100">
                    <a:srgbClr val="C0C0C0"/>
                  </a:outerShdw>
                </a:effectLst>
              </a:rPr>
              <a:t> of reports.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49718"/>
                                        </p:tgtEl>
                                        <p:attrNameLst>
                                          <p:attrName>style.visibility</p:attrName>
                                        </p:attrNameLst>
                                      </p:cBhvr>
                                      <p:to>
                                        <p:strVal val="visible"/>
                                      </p:to>
                                    </p:set>
                                    <p:anim calcmode="lin" valueType="num">
                                      <p:cBhvr>
                                        <p:cTn dur="1000" fill="hold" id="7"/>
                                        <p:tgtEl>
                                          <p:spTgt spid="1049718"/>
                                        </p:tgtEl>
                                        <p:attrNameLst>
                                          <p:attrName>ppt_x</p:attrName>
                                        </p:attrNameLst>
                                      </p:cBhvr>
                                      <p:tavLst>
                                        <p:tav tm="0">
                                          <p:val>
                                            <p:strVal val="#ppt_x-.2"/>
                                          </p:val>
                                        </p:tav>
                                        <p:tav tm="100000">
                                          <p:val>
                                            <p:strVal val="#ppt_x"/>
                                          </p:val>
                                        </p:tav>
                                      </p:tavLst>
                                    </p:anim>
                                    <p:anim calcmode="lin" valueType="num">
                                      <p:cBhvr>
                                        <p:cTn dur="1000" fill="hold" id="8"/>
                                        <p:tgtEl>
                                          <p:spTgt spid="1049718"/>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49718"/>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49719">
                                            <p:txEl>
                                              <p:charRg st="0" end="63"/>
                                            </p:txEl>
                                          </p:spTgt>
                                        </p:tgtEl>
                                        <p:attrNameLst>
                                          <p:attrName>style.visibility</p:attrName>
                                        </p:attrNameLst>
                                      </p:cBhvr>
                                      <p:to>
                                        <p:strVal val="visible"/>
                                      </p:to>
                                    </p:set>
                                    <p:animEffect transition="in" filter="fade">
                                      <p:cBhvr>
                                        <p:cTn dur="500" id="14"/>
                                        <p:tgtEl>
                                          <p:spTgt spid="1049719">
                                            <p:txEl>
                                              <p:charRg st="0" end="63"/>
                                            </p:txEl>
                                          </p:spTgt>
                                        </p:tgtEl>
                                      </p:cBhvr>
                                    </p:animEffect>
                                    <p:anim calcmode="lin" valueType="num">
                                      <p:cBhvr>
                                        <p:cTn dur="500" fill="hold" id="15"/>
                                        <p:tgtEl>
                                          <p:spTgt spid="1049719">
                                            <p:txEl>
                                              <p:charRg st="0" end="63"/>
                                            </p:txEl>
                                          </p:spTgt>
                                        </p:tgtEl>
                                        <p:attrNameLst>
                                          <p:attrName>ppt_x</p:attrName>
                                        </p:attrNameLst>
                                      </p:cBhvr>
                                      <p:tavLst>
                                        <p:tav tm="0">
                                          <p:val>
                                            <p:strVal val="#ppt_x"/>
                                          </p:val>
                                        </p:tav>
                                        <p:tav tm="100000">
                                          <p:val>
                                            <p:strVal val="#ppt_x"/>
                                          </p:val>
                                        </p:tav>
                                      </p:tavLst>
                                    </p:anim>
                                    <p:anim calcmode="lin" valueType="num">
                                      <p:cBhvr>
                                        <p:cTn dur="500" fill="hold" id="16"/>
                                        <p:tgtEl>
                                          <p:spTgt spid="1049719">
                                            <p:txEl>
                                              <p:charRg st="0" end="63"/>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49719">
                                            <p:txEl>
                                              <p:charRg st="63" end="76"/>
                                            </p:txEl>
                                          </p:spTgt>
                                        </p:tgtEl>
                                        <p:attrNameLst>
                                          <p:attrName>style.visibility</p:attrName>
                                        </p:attrNameLst>
                                      </p:cBhvr>
                                      <p:to>
                                        <p:strVal val="visible"/>
                                      </p:to>
                                    </p:set>
                                    <p:animEffect transition="in" filter="fade">
                                      <p:cBhvr>
                                        <p:cTn dur="500" id="21"/>
                                        <p:tgtEl>
                                          <p:spTgt spid="1049719">
                                            <p:txEl>
                                              <p:charRg st="63" end="76"/>
                                            </p:txEl>
                                          </p:spTgt>
                                        </p:tgtEl>
                                      </p:cBhvr>
                                    </p:animEffect>
                                    <p:anim calcmode="lin" valueType="num">
                                      <p:cBhvr>
                                        <p:cTn dur="500" fill="hold" id="22"/>
                                        <p:tgtEl>
                                          <p:spTgt spid="1049719">
                                            <p:txEl>
                                              <p:charRg st="63" end="76"/>
                                            </p:txEl>
                                          </p:spTgt>
                                        </p:tgtEl>
                                        <p:attrNameLst>
                                          <p:attrName>ppt_x</p:attrName>
                                        </p:attrNameLst>
                                      </p:cBhvr>
                                      <p:tavLst>
                                        <p:tav tm="0">
                                          <p:val>
                                            <p:strVal val="#ppt_x"/>
                                          </p:val>
                                        </p:tav>
                                        <p:tav tm="100000">
                                          <p:val>
                                            <p:strVal val="#ppt_x"/>
                                          </p:val>
                                        </p:tav>
                                      </p:tavLst>
                                    </p:anim>
                                    <p:anim calcmode="lin" valueType="num">
                                      <p:cBhvr>
                                        <p:cTn dur="500" fill="hold" id="23"/>
                                        <p:tgtEl>
                                          <p:spTgt spid="1049719">
                                            <p:txEl>
                                              <p:charRg st="63" end="76"/>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49719">
                                            <p:txEl>
                                              <p:charRg st="77" end="138"/>
                                            </p:txEl>
                                          </p:spTgt>
                                        </p:tgtEl>
                                        <p:attrNameLst>
                                          <p:attrName>style.visibility</p:attrName>
                                        </p:attrNameLst>
                                      </p:cBhvr>
                                      <p:to>
                                        <p:strVal val="visible"/>
                                      </p:to>
                                    </p:set>
                                    <p:animEffect transition="in" filter="fade">
                                      <p:cBhvr>
                                        <p:cTn dur="500" id="28"/>
                                        <p:tgtEl>
                                          <p:spTgt spid="1049719">
                                            <p:txEl>
                                              <p:charRg st="77" end="138"/>
                                            </p:txEl>
                                          </p:spTgt>
                                        </p:tgtEl>
                                      </p:cBhvr>
                                    </p:animEffect>
                                    <p:anim calcmode="lin" valueType="num">
                                      <p:cBhvr>
                                        <p:cTn dur="500" fill="hold" id="29"/>
                                        <p:tgtEl>
                                          <p:spTgt spid="1049719">
                                            <p:txEl>
                                              <p:charRg st="77" end="138"/>
                                            </p:txEl>
                                          </p:spTgt>
                                        </p:tgtEl>
                                        <p:attrNameLst>
                                          <p:attrName>ppt_x</p:attrName>
                                        </p:attrNameLst>
                                      </p:cBhvr>
                                      <p:tavLst>
                                        <p:tav tm="0">
                                          <p:val>
                                            <p:strVal val="#ppt_x"/>
                                          </p:val>
                                        </p:tav>
                                        <p:tav tm="100000">
                                          <p:val>
                                            <p:strVal val="#ppt_x"/>
                                          </p:val>
                                        </p:tav>
                                      </p:tavLst>
                                    </p:anim>
                                    <p:anim calcmode="lin" valueType="num">
                                      <p:cBhvr>
                                        <p:cTn dur="500" fill="hold" id="30"/>
                                        <p:tgtEl>
                                          <p:spTgt spid="1049719">
                                            <p:txEl>
                                              <p:charRg st="77" end="13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18" grpId="0" uiExpand="0" build="whole"/>
      <p:bldP spid="1049719" grpId="0" uiExpand="0" build="p" bldLvl="1"/>
    </p:bldLst>
  </p:timing>
</p:sld>
</file>

<file path=ppt/slides/slide259.xml><?xml version="1.0" encoding="utf-8"?>
<p:sld xmlns:a="http://schemas.openxmlformats.org/drawingml/2006/main" xmlns:r="http://schemas.openxmlformats.org/officeDocument/2006/relationships" xmlns:p="http://schemas.openxmlformats.org/presentationml/2006/main" showMasterSp="1">
  <p:cSld>
    <p:spTree>
      <p:nvGrpSpPr>
        <p:cNvPr id="815" name=""/>
        <p:cNvGrpSpPr/>
        <p:nvPr/>
      </p:nvGrpSpPr>
      <p:grpSpPr>
        <a:xfrm rot="0">
          <a:off x="0" y="0"/>
          <a:ext cx="0" cy="0"/>
          <a:chOff x="0" y="0"/>
          <a:chExt cx="0" cy="0"/>
        </a:xfrm>
      </p:grpSpPr>
      <p:sp>
        <p:nvSpPr>
          <p:cNvPr id="104972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2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259</a:t>
            </a:fld>
            <a:endParaRPr altLang="en-US" sz="1400" lang="en-US">
              <a:solidFill>
                <a:srgbClr val="FFFFFF"/>
              </a:solidFill>
              <a:effectLst>
                <a:outerShdw algn="tl" blurRad="38100" dir="2700000" dist="38100">
                  <a:srgbClr val="C0C0C0"/>
                </a:outerShdw>
              </a:effectLst>
            </a:endParaRPr>
          </a:p>
        </p:txBody>
      </p:sp>
      <p:sp>
        <p:nvSpPr>
          <p:cNvPr id="104972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1 Informal Reports</a:t>
            </a:r>
          </a:p>
        </p:txBody>
      </p:sp>
      <p:sp>
        <p:nvSpPr>
          <p:cNvPr id="104972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An informal report may be a:</a:t>
            </a:r>
          </a:p>
          <a:p>
            <a:pPr eaLnBrk="1" hangingPunct="1" latinLnBrk="1" lvl="0"/>
            <a:r>
              <a:rPr altLang="en-US" lang="en-US">
                <a:effectLst>
                  <a:outerShdw algn="tl" blurRad="38100" dir="2700000" dist="38100">
                    <a:srgbClr val="C0C0C0"/>
                  </a:outerShdw>
                </a:effectLst>
              </a:rPr>
              <a:t>a letter, </a:t>
            </a:r>
          </a:p>
          <a:p>
            <a:pPr eaLnBrk="1" hangingPunct="1" latinLnBrk="1" lvl="0"/>
            <a:r>
              <a:rPr altLang="en-US" lang="en-US">
                <a:effectLst>
                  <a:outerShdw algn="tl" blurRad="38100" dir="2700000" dist="38100">
                    <a:srgbClr val="C0C0C0"/>
                  </a:outerShdw>
                </a:effectLst>
              </a:rPr>
              <a:t>a memorandum, or </a:t>
            </a:r>
          </a:p>
          <a:p>
            <a:pPr eaLnBrk="1" hangingPunct="1" latinLnBrk="1" lvl="0"/>
            <a:r>
              <a:rPr altLang="en-US" lang="en-US">
                <a:effectLst>
                  <a:outerShdw algn="tl" blurRad="38100" dir="2700000" dist="38100">
                    <a:srgbClr val="C0C0C0"/>
                  </a:outerShdw>
                </a:effectLst>
              </a:rPr>
              <a:t>short document report (without the preliminary parts that accompany a formal report.) </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25"/>
                                        </p:tgtEl>
                                        <p:attrNameLst>
                                          <p:attrName>style.visibility</p:attrName>
                                        </p:attrNameLst>
                                      </p:cBhvr>
                                      <p:to>
                                        <p:strVal val="visible"/>
                                      </p:to>
                                    </p:set>
                                    <p:animEffect transition="in" filter="fade">
                                      <p:cBhvr>
                                        <p:cTn dur="1000" id="7"/>
                                        <p:tgtEl>
                                          <p:spTgt spid="1049725"/>
                                        </p:tgtEl>
                                      </p:cBhvr>
                                    </p:animEffect>
                                    <p:anim calcmode="lin" valueType="num">
                                      <p:cBhvr>
                                        <p:cTn dur="1000" fill="hold" id="8"/>
                                        <p:tgtEl>
                                          <p:spTgt spid="1049725"/>
                                        </p:tgtEl>
                                        <p:attrNameLst>
                                          <p:attrName>ppt_x</p:attrName>
                                        </p:attrNameLst>
                                      </p:cBhvr>
                                      <p:tavLst>
                                        <p:tav tm="0">
                                          <p:val>
                                            <p:strVal val="#ppt_x"/>
                                          </p:val>
                                        </p:tav>
                                        <p:tav tm="100000">
                                          <p:val>
                                            <p:strVal val="#ppt_x"/>
                                          </p:val>
                                        </p:tav>
                                      </p:tavLst>
                                    </p:anim>
                                    <p:anim calcmode="lin" valueType="num">
                                      <p:cBhvr>
                                        <p:cTn decel="100000" dur="898" fill="hold" id="9"/>
                                        <p:tgtEl>
                                          <p:spTgt spid="1049725"/>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25"/>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26">
                                            <p:txEl>
                                              <p:charRg st="0" end="29"/>
                                            </p:txEl>
                                          </p:spTgt>
                                        </p:tgtEl>
                                        <p:attrNameLst>
                                          <p:attrName>style.visibility</p:attrName>
                                        </p:attrNameLst>
                                      </p:cBhvr>
                                      <p:to>
                                        <p:strVal val="visible"/>
                                      </p:to>
                                    </p:set>
                                    <p:animEffect transition="in" filter="fade">
                                      <p:cBhvr>
                                        <p:cTn dur="1000" id="15"/>
                                        <p:tgtEl>
                                          <p:spTgt spid="1049726">
                                            <p:txEl>
                                              <p:charRg st="0" end="29"/>
                                            </p:txEl>
                                          </p:spTgt>
                                        </p:tgtEl>
                                      </p:cBhvr>
                                    </p:animEffect>
                                    <p:anim calcmode="lin" valueType="num">
                                      <p:cBhvr>
                                        <p:cTn dur="1000" fill="hold" id="16"/>
                                        <p:tgtEl>
                                          <p:spTgt spid="1049726">
                                            <p:txEl>
                                              <p:charRg st="0" end="29"/>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26">
                                            <p:txEl>
                                              <p:charRg st="0" end="29"/>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26">
                                            <p:txEl>
                                              <p:charRg st="0" end="29"/>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726">
                                            <p:txEl>
                                              <p:charRg st="29" end="40"/>
                                            </p:txEl>
                                          </p:spTgt>
                                        </p:tgtEl>
                                        <p:attrNameLst>
                                          <p:attrName>style.visibility</p:attrName>
                                        </p:attrNameLst>
                                      </p:cBhvr>
                                      <p:to>
                                        <p:strVal val="visible"/>
                                      </p:to>
                                    </p:set>
                                    <p:animEffect transition="in" filter="fade">
                                      <p:cBhvr>
                                        <p:cTn dur="1000" id="23"/>
                                        <p:tgtEl>
                                          <p:spTgt spid="1049726">
                                            <p:txEl>
                                              <p:charRg st="29" end="40"/>
                                            </p:txEl>
                                          </p:spTgt>
                                        </p:tgtEl>
                                      </p:cBhvr>
                                    </p:animEffect>
                                    <p:anim calcmode="lin" valueType="num">
                                      <p:cBhvr>
                                        <p:cTn dur="1000" fill="hold" id="24"/>
                                        <p:tgtEl>
                                          <p:spTgt spid="1049726">
                                            <p:txEl>
                                              <p:charRg st="29" end="40"/>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726">
                                            <p:txEl>
                                              <p:charRg st="29" end="40"/>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726">
                                            <p:txEl>
                                              <p:charRg st="29" end="40"/>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726">
                                            <p:txEl>
                                              <p:charRg st="40" end="58"/>
                                            </p:txEl>
                                          </p:spTgt>
                                        </p:tgtEl>
                                        <p:attrNameLst>
                                          <p:attrName>style.visibility</p:attrName>
                                        </p:attrNameLst>
                                      </p:cBhvr>
                                      <p:to>
                                        <p:strVal val="visible"/>
                                      </p:to>
                                    </p:set>
                                    <p:animEffect transition="in" filter="fade">
                                      <p:cBhvr>
                                        <p:cTn dur="1000" id="31"/>
                                        <p:tgtEl>
                                          <p:spTgt spid="1049726">
                                            <p:txEl>
                                              <p:charRg st="40" end="58"/>
                                            </p:txEl>
                                          </p:spTgt>
                                        </p:tgtEl>
                                      </p:cBhvr>
                                    </p:animEffect>
                                    <p:anim calcmode="lin" valueType="num">
                                      <p:cBhvr>
                                        <p:cTn dur="1000" fill="hold" id="32"/>
                                        <p:tgtEl>
                                          <p:spTgt spid="1049726">
                                            <p:txEl>
                                              <p:charRg st="40" end="58"/>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726">
                                            <p:txEl>
                                              <p:charRg st="40" end="58"/>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726">
                                            <p:txEl>
                                              <p:charRg st="40" end="58"/>
                                            </p:txEl>
                                          </p:spTgt>
                                        </p:tgtEl>
                                        <p:attrNameLst>
                                          <p:attrName>ppt_y</p:attrName>
                                        </p:attrNameLst>
                                      </p:cBhvr>
                                      <p:tavLst>
                                        <p:tav tm="0">
                                          <p:val>
                                            <p:strVal val="#ppt_y-.03"/>
                                          </p:val>
                                        </p:tav>
                                        <p:tav tm="100000">
                                          <p:val>
                                            <p:strVal val="#ppt_y"/>
                                          </p:val>
                                        </p:tav>
                                      </p:tavLst>
                                    </p:anim>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0" fill="hold" grpId="0" id="37" nodeType="clickEffect" presetClass="entr" presetID="37" presetSubtype="0">
                                  <p:stCondLst>
                                    <p:cond delay="0"/>
                                  </p:stCondLst>
                                  <p:childTnLst>
                                    <p:set>
                                      <p:cBhvr>
                                        <p:cTn dur="1" fill="hold" id="38">
                                          <p:stCondLst>
                                            <p:cond delay="0"/>
                                          </p:stCondLst>
                                        </p:cTn>
                                        <p:tgtEl>
                                          <p:spTgt spid="1049726">
                                            <p:txEl>
                                              <p:charRg st="58" end="145"/>
                                            </p:txEl>
                                          </p:spTgt>
                                        </p:tgtEl>
                                        <p:attrNameLst>
                                          <p:attrName>style.visibility</p:attrName>
                                        </p:attrNameLst>
                                      </p:cBhvr>
                                      <p:to>
                                        <p:strVal val="visible"/>
                                      </p:to>
                                    </p:set>
                                    <p:animEffect transition="in" filter="fade">
                                      <p:cBhvr>
                                        <p:cTn dur="1000" id="39"/>
                                        <p:tgtEl>
                                          <p:spTgt spid="1049726">
                                            <p:txEl>
                                              <p:charRg st="58" end="145"/>
                                            </p:txEl>
                                          </p:spTgt>
                                        </p:tgtEl>
                                      </p:cBhvr>
                                    </p:animEffect>
                                    <p:anim calcmode="lin" valueType="num">
                                      <p:cBhvr>
                                        <p:cTn dur="1000" fill="hold" id="40"/>
                                        <p:tgtEl>
                                          <p:spTgt spid="1049726">
                                            <p:txEl>
                                              <p:charRg st="58" end="145"/>
                                            </p:txEl>
                                          </p:spTgt>
                                        </p:tgtEl>
                                        <p:attrNameLst>
                                          <p:attrName>ppt_x</p:attrName>
                                        </p:attrNameLst>
                                      </p:cBhvr>
                                      <p:tavLst>
                                        <p:tav tm="0">
                                          <p:val>
                                            <p:strVal val="#ppt_x"/>
                                          </p:val>
                                        </p:tav>
                                        <p:tav tm="100000">
                                          <p:val>
                                            <p:strVal val="#ppt_x"/>
                                          </p:val>
                                        </p:tav>
                                      </p:tavLst>
                                    </p:anim>
                                    <p:anim calcmode="lin" valueType="num">
                                      <p:cBhvr>
                                        <p:cTn decel="100000" dur="898" fill="hold" id="41"/>
                                        <p:tgtEl>
                                          <p:spTgt spid="1049726">
                                            <p:txEl>
                                              <p:charRg st="58" end="145"/>
                                            </p:txEl>
                                          </p:spTgt>
                                        </p:tgtEl>
                                        <p:attrNameLst>
                                          <p:attrName>ppt_y</p:attrName>
                                        </p:attrNameLst>
                                      </p:cBhvr>
                                      <p:tavLst>
                                        <p:tav tm="0">
                                          <p:val>
                                            <p:strVal val="#ppt_y+1"/>
                                          </p:val>
                                        </p:tav>
                                        <p:tav tm="100000">
                                          <p:val>
                                            <p:strVal val="#ppt_y-.03"/>
                                          </p:val>
                                        </p:tav>
                                      </p:tavLst>
                                    </p:anim>
                                    <p:anim calcmode="lin" valueType="num">
                                      <p:cBhvr>
                                        <p:cTn accel="100000" dur="100" fill="hold" id="42">
                                          <p:stCondLst>
                                            <p:cond delay="898"/>
                                          </p:stCondLst>
                                        </p:cTn>
                                        <p:tgtEl>
                                          <p:spTgt spid="1049726">
                                            <p:txEl>
                                              <p:charRg st="58" end="14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25" grpId="0" uiExpand="0" build="whole"/>
      <p:bldP spid="1049726" grpId="0" uiExpand="0" build="p" bldLvl="1"/>
    </p:bldLst>
  </p:timing>
</p:sld>
</file>

<file path=ppt/slides/slide260.xml><?xml version="1.0" encoding="utf-8"?>
<p:sld xmlns:a="http://schemas.openxmlformats.org/drawingml/2006/main" xmlns:r="http://schemas.openxmlformats.org/officeDocument/2006/relationships" xmlns:p="http://schemas.openxmlformats.org/presentationml/2006/main" showMasterSp="1">
  <p:cSld>
    <p:spTree>
      <p:nvGrpSpPr>
        <p:cNvPr id="818" name=""/>
        <p:cNvGrpSpPr/>
        <p:nvPr/>
      </p:nvGrpSpPr>
      <p:grpSpPr>
        <a:xfrm rot="0">
          <a:off x="0" y="0"/>
          <a:ext cx="0" cy="0"/>
          <a:chOff x="0" y="0"/>
          <a:chExt cx="0" cy="0"/>
        </a:xfrm>
      </p:grpSpPr>
      <p:sp>
        <p:nvSpPr>
          <p:cNvPr id="104973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3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260</a:t>
            </a:fld>
            <a:endParaRPr altLang="en-US" sz="1400" lang="en-US">
              <a:solidFill>
                <a:srgbClr val="FFFFFF"/>
              </a:solidFill>
              <a:effectLst>
                <a:outerShdw algn="tl" blurRad="38100" dir="2700000" dist="38100">
                  <a:srgbClr val="C0C0C0"/>
                </a:outerShdw>
              </a:effectLst>
            </a:endParaRPr>
          </a:p>
        </p:txBody>
      </p:sp>
      <p:sp>
        <p:nvSpPr>
          <p:cNvPr id="104973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ii) Writing Memorandum Reports</a:t>
            </a:r>
          </a:p>
        </p:txBody>
      </p:sp>
      <p:sp>
        <p:nvSpPr>
          <p:cNvPr id="104973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Are used for internal communication</a:t>
            </a:r>
          </a:p>
          <a:p>
            <a:pPr eaLnBrk="1" hangingPunct="1" latinLnBrk="1" lvl="0"/>
            <a:r>
              <a:rPr altLang="en-US" lang="en-US">
                <a:effectLst>
                  <a:outerShdw algn="tl" blurRad="38100" dir="2700000" dist="38100">
                    <a:srgbClr val="C0C0C0"/>
                  </a:outerShdw>
                </a:effectLst>
              </a:rPr>
              <a:t>Are often </a:t>
            </a:r>
            <a:r>
              <a:rPr altLang="en-US" i="1" lang="en-US">
                <a:effectLst>
                  <a:outerShdw algn="tl" blurRad="38100" dir="2700000" dist="38100">
                    <a:srgbClr val="C0C0C0"/>
                  </a:outerShdw>
                </a:effectLst>
              </a:rPr>
              <a:t>less formal</a:t>
            </a:r>
            <a:r>
              <a:rPr altLang="en-US" lang="en-US">
                <a:effectLst>
                  <a:outerShdw algn="tl" blurRad="38100" dir="2700000" dist="38100">
                    <a:srgbClr val="C0C0C0"/>
                  </a:outerShdw>
                </a:effectLst>
              </a:rPr>
              <a:t> than letter reports, and written in a combination of first-, second-, and third-person </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32"/>
                                        </p:tgtEl>
                                        <p:attrNameLst>
                                          <p:attrName>style.visibility</p:attrName>
                                        </p:attrNameLst>
                                      </p:cBhvr>
                                      <p:to>
                                        <p:strVal val="visible"/>
                                      </p:to>
                                    </p:set>
                                    <p:animEffect transition="in" filter="fade">
                                      <p:cBhvr>
                                        <p:cTn dur="1000" id="7"/>
                                        <p:tgtEl>
                                          <p:spTgt spid="1049732"/>
                                        </p:tgtEl>
                                      </p:cBhvr>
                                    </p:animEffect>
                                    <p:anim calcmode="lin" valueType="num">
                                      <p:cBhvr>
                                        <p:cTn dur="1000" fill="hold" id="8"/>
                                        <p:tgtEl>
                                          <p:spTgt spid="1049732"/>
                                        </p:tgtEl>
                                        <p:attrNameLst>
                                          <p:attrName>ppt_x</p:attrName>
                                        </p:attrNameLst>
                                      </p:cBhvr>
                                      <p:tavLst>
                                        <p:tav tm="0">
                                          <p:val>
                                            <p:strVal val="#ppt_x"/>
                                          </p:val>
                                        </p:tav>
                                        <p:tav tm="100000">
                                          <p:val>
                                            <p:strVal val="#ppt_x"/>
                                          </p:val>
                                        </p:tav>
                                      </p:tavLst>
                                    </p:anim>
                                    <p:anim calcmode="lin" valueType="num">
                                      <p:cBhvr>
                                        <p:cTn decel="100000" dur="898" fill="hold" id="9"/>
                                        <p:tgtEl>
                                          <p:spTgt spid="1049732"/>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32"/>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33">
                                            <p:txEl>
                                              <p:charRg st="0" end="36"/>
                                            </p:txEl>
                                          </p:spTgt>
                                        </p:tgtEl>
                                        <p:attrNameLst>
                                          <p:attrName>style.visibility</p:attrName>
                                        </p:attrNameLst>
                                      </p:cBhvr>
                                      <p:to>
                                        <p:strVal val="visible"/>
                                      </p:to>
                                    </p:set>
                                    <p:animEffect transition="in" filter="fade">
                                      <p:cBhvr>
                                        <p:cTn dur="1000" id="15"/>
                                        <p:tgtEl>
                                          <p:spTgt spid="1049733">
                                            <p:txEl>
                                              <p:charRg st="0" end="36"/>
                                            </p:txEl>
                                          </p:spTgt>
                                        </p:tgtEl>
                                      </p:cBhvr>
                                    </p:animEffect>
                                    <p:anim calcmode="lin" valueType="num">
                                      <p:cBhvr>
                                        <p:cTn dur="1000" fill="hold" id="16"/>
                                        <p:tgtEl>
                                          <p:spTgt spid="1049733">
                                            <p:txEl>
                                              <p:charRg st="0" end="36"/>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33">
                                            <p:txEl>
                                              <p:charRg st="0" end="36"/>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33">
                                            <p:txEl>
                                              <p:charRg st="0" end="36"/>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733">
                                            <p:txEl>
                                              <p:charRg st="36" end="146"/>
                                            </p:txEl>
                                          </p:spTgt>
                                        </p:tgtEl>
                                        <p:attrNameLst>
                                          <p:attrName>style.visibility</p:attrName>
                                        </p:attrNameLst>
                                      </p:cBhvr>
                                      <p:to>
                                        <p:strVal val="visible"/>
                                      </p:to>
                                    </p:set>
                                    <p:animEffect transition="in" filter="fade">
                                      <p:cBhvr>
                                        <p:cTn dur="1000" id="23"/>
                                        <p:tgtEl>
                                          <p:spTgt spid="1049733">
                                            <p:txEl>
                                              <p:charRg st="36" end="146"/>
                                            </p:txEl>
                                          </p:spTgt>
                                        </p:tgtEl>
                                      </p:cBhvr>
                                    </p:animEffect>
                                    <p:anim calcmode="lin" valueType="num">
                                      <p:cBhvr>
                                        <p:cTn dur="1000" fill="hold" id="24"/>
                                        <p:tgtEl>
                                          <p:spTgt spid="1049733">
                                            <p:txEl>
                                              <p:charRg st="36" end="146"/>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733">
                                            <p:txEl>
                                              <p:charRg st="36" end="146"/>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733">
                                            <p:txEl>
                                              <p:charRg st="36" end="14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32" grpId="0" uiExpand="0" build="whole"/>
      <p:bldP spid="1049733" grpId="0" uiExpand="0" build="p" bldLvl="1"/>
    </p:bldLst>
  </p:timing>
</p:sld>
</file>

<file path=ppt/slides/slide261.xml><?xml version="1.0" encoding="utf-8"?>
<p:sld xmlns:a="http://schemas.openxmlformats.org/drawingml/2006/main" xmlns:r="http://schemas.openxmlformats.org/officeDocument/2006/relationships" xmlns:p="http://schemas.openxmlformats.org/presentationml/2006/main" showMasterSp="1">
  <p:cSld>
    <p:spTree>
      <p:nvGrpSpPr>
        <p:cNvPr id="821" name=""/>
        <p:cNvGrpSpPr/>
        <p:nvPr/>
      </p:nvGrpSpPr>
      <p:grpSpPr>
        <a:xfrm rot="0">
          <a:off x="0" y="0"/>
          <a:ext cx="0" cy="0"/>
          <a:chOff x="0" y="0"/>
          <a:chExt cx="0" cy="0"/>
        </a:xfrm>
      </p:grpSpPr>
      <p:sp>
        <p:nvSpPr>
          <p:cNvPr id="104973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3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261</a:t>
            </a:fld>
            <a:endParaRPr altLang="en-US" sz="1400" lang="en-US">
              <a:solidFill>
                <a:srgbClr val="FFFFFF"/>
              </a:solidFill>
              <a:effectLst>
                <a:outerShdw algn="tl" blurRad="38100" dir="2700000" dist="38100">
                  <a:srgbClr val="C0C0C0"/>
                </a:outerShdw>
              </a:effectLst>
            </a:endParaRPr>
          </a:p>
        </p:txBody>
      </p:sp>
      <p:sp>
        <p:nvSpPr>
          <p:cNvPr id="104973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i="1" lang="en-US">
                <a:effectLst>
                  <a:outerShdw algn="tl" blurRad="38100" dir="2700000" dist="38100">
                    <a:srgbClr val="C0C0C0"/>
                  </a:outerShdw>
                </a:effectLst>
              </a:rPr>
              <a:t>Covering memo:</a:t>
            </a:r>
          </a:p>
        </p:txBody>
      </p:sp>
      <p:sp>
        <p:nvSpPr>
          <p:cNvPr id="104974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Is written for a free-standing report</a:t>
            </a:r>
          </a:p>
          <a:p>
            <a:pPr eaLnBrk="1" hangingPunct="1" latinLnBrk="1" lvl="0"/>
            <a:r>
              <a:rPr altLang="en-US" lang="en-US">
                <a:effectLst>
                  <a:outerShdw algn="tl" blurRad="38100" dir="2700000" dist="38100">
                    <a:srgbClr val="C0C0C0"/>
                  </a:outerShdw>
                </a:effectLst>
              </a:rPr>
              <a:t>Tables and supporting data can be attached to a covering memorandum </a:t>
            </a:r>
          </a:p>
          <a:p>
            <a:pPr algn="ctr" eaLnBrk="1" hangingPunct="1" latinLnBrk="1" lvl="0">
              <a:buNone/>
            </a:pPr>
            <a:r>
              <a:rPr altLang="en-US" lang="en-US">
                <a:effectLst>
                  <a:outerShdw algn="tl" blurRad="38100" dir="2700000" dist="38100">
                    <a:srgbClr val="C0C0C0"/>
                  </a:outerShdw>
                </a:effectLst>
              </a:rPr>
              <a:t>(i.e. only to refer to the attachments and to state the conclusions and recommendations)</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39"/>
                                        </p:tgtEl>
                                        <p:attrNameLst>
                                          <p:attrName>style.visibility</p:attrName>
                                        </p:attrNameLst>
                                      </p:cBhvr>
                                      <p:to>
                                        <p:strVal val="visible"/>
                                      </p:to>
                                    </p:set>
                                    <p:animEffect transition="in" filter="fade">
                                      <p:cBhvr>
                                        <p:cTn dur="1000" id="7"/>
                                        <p:tgtEl>
                                          <p:spTgt spid="1049739"/>
                                        </p:tgtEl>
                                      </p:cBhvr>
                                    </p:animEffect>
                                    <p:anim calcmode="lin" valueType="num">
                                      <p:cBhvr>
                                        <p:cTn dur="1000" fill="hold" id="8"/>
                                        <p:tgtEl>
                                          <p:spTgt spid="1049739"/>
                                        </p:tgtEl>
                                        <p:attrNameLst>
                                          <p:attrName>ppt_x</p:attrName>
                                        </p:attrNameLst>
                                      </p:cBhvr>
                                      <p:tavLst>
                                        <p:tav tm="0">
                                          <p:val>
                                            <p:strVal val="#ppt_x"/>
                                          </p:val>
                                        </p:tav>
                                        <p:tav tm="100000">
                                          <p:val>
                                            <p:strVal val="#ppt_x"/>
                                          </p:val>
                                        </p:tav>
                                      </p:tavLst>
                                    </p:anim>
                                    <p:anim calcmode="lin" valueType="num">
                                      <p:cBhvr>
                                        <p:cTn decel="100000" dur="898" fill="hold" id="9"/>
                                        <p:tgtEl>
                                          <p:spTgt spid="1049739"/>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39"/>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40">
                                            <p:txEl>
                                              <p:charRg st="0" end="38"/>
                                            </p:txEl>
                                          </p:spTgt>
                                        </p:tgtEl>
                                        <p:attrNameLst>
                                          <p:attrName>style.visibility</p:attrName>
                                        </p:attrNameLst>
                                      </p:cBhvr>
                                      <p:to>
                                        <p:strVal val="visible"/>
                                      </p:to>
                                    </p:set>
                                    <p:animEffect transition="in" filter="fade">
                                      <p:cBhvr>
                                        <p:cTn dur="1000" id="15"/>
                                        <p:tgtEl>
                                          <p:spTgt spid="1049740">
                                            <p:txEl>
                                              <p:charRg st="0" end="38"/>
                                            </p:txEl>
                                          </p:spTgt>
                                        </p:tgtEl>
                                      </p:cBhvr>
                                    </p:animEffect>
                                    <p:anim calcmode="lin" valueType="num">
                                      <p:cBhvr>
                                        <p:cTn dur="1000" fill="hold" id="16"/>
                                        <p:tgtEl>
                                          <p:spTgt spid="1049740">
                                            <p:txEl>
                                              <p:charRg st="0" end="38"/>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40">
                                            <p:txEl>
                                              <p:charRg st="0" end="38"/>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40">
                                            <p:txEl>
                                              <p:charRg st="0" end="38"/>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740">
                                            <p:txEl>
                                              <p:charRg st="38" end="107"/>
                                            </p:txEl>
                                          </p:spTgt>
                                        </p:tgtEl>
                                        <p:attrNameLst>
                                          <p:attrName>style.visibility</p:attrName>
                                        </p:attrNameLst>
                                      </p:cBhvr>
                                      <p:to>
                                        <p:strVal val="visible"/>
                                      </p:to>
                                    </p:set>
                                    <p:animEffect transition="in" filter="fade">
                                      <p:cBhvr>
                                        <p:cTn dur="1000" id="23"/>
                                        <p:tgtEl>
                                          <p:spTgt spid="1049740">
                                            <p:txEl>
                                              <p:charRg st="38" end="107"/>
                                            </p:txEl>
                                          </p:spTgt>
                                        </p:tgtEl>
                                      </p:cBhvr>
                                    </p:animEffect>
                                    <p:anim calcmode="lin" valueType="num">
                                      <p:cBhvr>
                                        <p:cTn dur="1000" fill="hold" id="24"/>
                                        <p:tgtEl>
                                          <p:spTgt spid="1049740">
                                            <p:txEl>
                                              <p:charRg st="38" end="107"/>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740">
                                            <p:txEl>
                                              <p:charRg st="38" end="107"/>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740">
                                            <p:txEl>
                                              <p:charRg st="38" end="107"/>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740">
                                            <p:txEl>
                                              <p:charRg st="107" end="196"/>
                                            </p:txEl>
                                          </p:spTgt>
                                        </p:tgtEl>
                                        <p:attrNameLst>
                                          <p:attrName>style.visibility</p:attrName>
                                        </p:attrNameLst>
                                      </p:cBhvr>
                                      <p:to>
                                        <p:strVal val="visible"/>
                                      </p:to>
                                    </p:set>
                                    <p:animEffect transition="in" filter="fade">
                                      <p:cBhvr>
                                        <p:cTn dur="1000" id="31"/>
                                        <p:tgtEl>
                                          <p:spTgt spid="1049740">
                                            <p:txEl>
                                              <p:charRg st="107" end="196"/>
                                            </p:txEl>
                                          </p:spTgt>
                                        </p:tgtEl>
                                      </p:cBhvr>
                                    </p:animEffect>
                                    <p:anim calcmode="lin" valueType="num">
                                      <p:cBhvr>
                                        <p:cTn dur="1000" fill="hold" id="32"/>
                                        <p:tgtEl>
                                          <p:spTgt spid="1049740">
                                            <p:txEl>
                                              <p:charRg st="107" end="196"/>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740">
                                            <p:txEl>
                                              <p:charRg st="107" end="196"/>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740">
                                            <p:txEl>
                                              <p:charRg st="107" end="19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39" grpId="0" uiExpand="0" build="whole"/>
      <p:bldP spid="1049740" grpId="0" uiExpand="0" build="p" bldLvl="1"/>
    </p:bldLst>
  </p:timing>
</p:sld>
</file>

<file path=ppt/slides/slide262.xml><?xml version="1.0" encoding="utf-8"?>
<p:sld xmlns:a="http://schemas.openxmlformats.org/drawingml/2006/main" xmlns:r="http://schemas.openxmlformats.org/officeDocument/2006/relationships" xmlns:p="http://schemas.openxmlformats.org/presentationml/2006/main" showMasterSp="1">
  <p:cSld>
    <p:spTree>
      <p:nvGrpSpPr>
        <p:cNvPr id="824" name=""/>
        <p:cNvGrpSpPr/>
        <p:nvPr/>
      </p:nvGrpSpPr>
      <p:grpSpPr>
        <a:xfrm rot="0">
          <a:off x="0" y="0"/>
          <a:ext cx="0" cy="0"/>
          <a:chOff x="0" y="0"/>
          <a:chExt cx="0" cy="0"/>
        </a:xfrm>
      </p:grpSpPr>
      <p:sp>
        <p:nvSpPr>
          <p:cNvPr id="104974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4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262</a:t>
            </a:fld>
            <a:endParaRPr altLang="en-US" sz="1400" lang="en-US">
              <a:solidFill>
                <a:srgbClr val="FFFFFF"/>
              </a:solidFill>
              <a:effectLst>
                <a:outerShdw algn="tl" blurRad="38100" dir="2700000" dist="38100">
                  <a:srgbClr val="C0C0C0"/>
                </a:outerShdw>
              </a:effectLst>
            </a:endParaRPr>
          </a:p>
        </p:txBody>
      </p:sp>
      <p:sp>
        <p:nvSpPr>
          <p:cNvPr id="104974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lang="en-US">
                <a:effectLst>
                  <a:outerShdw algn="tl" blurRad="38100" dir="2700000" dist="38100">
                    <a:srgbClr val="C0C0C0"/>
                  </a:outerShdw>
                </a:effectLst>
              </a:rPr>
              <a:t> </a:t>
            </a:r>
            <a:r>
              <a:rPr altLang="en-US" b="0" sz="3600" lang="en-US">
                <a:effectLst>
                  <a:outerShdw algn="tl" blurRad="38100" dir="2700000" dist="38100">
                    <a:srgbClr val="C0C0C0"/>
                  </a:outerShdw>
                </a:effectLst>
              </a:rPr>
              <a:t>iii) Writing Short/INFORMAL/document Reports</a:t>
            </a:r>
          </a:p>
        </p:txBody>
      </p:sp>
      <p:sp>
        <p:nvSpPr>
          <p:cNvPr id="104974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buNone/>
            </a:pPr>
            <a:r>
              <a:rPr altLang="en-US" sz="2800" lang="en-US">
                <a:effectLst>
                  <a:outerShdw algn="tl" blurRad="38100" dir="2700000" dist="38100">
                    <a:srgbClr val="C0C0C0"/>
                  </a:outerShdw>
                </a:effectLst>
              </a:rPr>
              <a:t>Contain at least the following three divisions:</a:t>
            </a:r>
          </a:p>
          <a:p>
            <a:pPr eaLnBrk="1" hangingPunct="1" latinLnBrk="1" lvl="0">
              <a:lnSpc>
                <a:spcPct val="90000"/>
              </a:lnSpc>
              <a:buNone/>
            </a:pPr>
            <a:r>
              <a:rPr altLang="en-US" sz="2800" lang="en-US">
                <a:effectLst>
                  <a:outerShdw algn="tl" blurRad="38100" dir="2700000" dist="38100">
                    <a:srgbClr val="C0C0C0"/>
                  </a:outerShdw>
                </a:effectLst>
              </a:rPr>
              <a:t>1	An </a:t>
            </a:r>
            <a:r>
              <a:rPr altLang="en-US" sz="2800" i="1" lang="en-US">
                <a:effectLst>
                  <a:outerShdw algn="tl" blurRad="38100" dir="2700000" dist="38100">
                    <a:srgbClr val="C0C0C0"/>
                  </a:outerShdw>
                </a:effectLst>
              </a:rPr>
              <a:t>introduction</a:t>
            </a:r>
            <a:r>
              <a:rPr altLang="en-US" sz="2800" lang="en-US">
                <a:effectLst>
                  <a:outerShdw algn="tl" blurRad="38100" dir="2700000" dist="38100">
                    <a:srgbClr val="C0C0C0"/>
                  </a:outerShdw>
                </a:effectLst>
              </a:rPr>
              <a:t> (authorization for the report, its purpose, and the procedures and limitations).</a:t>
            </a:r>
          </a:p>
          <a:p>
            <a:pPr eaLnBrk="1" hangingPunct="1" latinLnBrk="1" lvl="1">
              <a:lnSpc>
                <a:spcPct val="90000"/>
              </a:lnSpc>
            </a:pPr>
            <a:r>
              <a:rPr altLang="en-US" sz="2400" lang="en-US">
                <a:effectLst>
                  <a:outerShdw algn="tl" blurRad="38100" dir="2700000" dist="38100">
                    <a:srgbClr val="C0C0C0"/>
                  </a:outerShdw>
                </a:effectLst>
              </a:rPr>
              <a:t>Do not include </a:t>
            </a:r>
            <a:r>
              <a:rPr altLang="en-US" sz="2400" i="1" lang="en-US">
                <a:effectLst>
                  <a:outerShdw algn="tl" blurRad="38100" dir="2700000" dist="38100">
                    <a:srgbClr val="C0C0C0"/>
                  </a:outerShdw>
                </a:effectLst>
              </a:rPr>
              <a:t>Preliminaries</a:t>
            </a:r>
            <a:r>
              <a:rPr altLang="en-US" sz="2400" lang="en-US">
                <a:effectLst>
                  <a:outerShdw algn="tl" blurRad="38100" dir="2700000" dist="38100">
                    <a:srgbClr val="C0C0C0"/>
                  </a:outerShdw>
                </a:effectLst>
              </a:rPr>
              <a:t> of formal reports-cover, title page, letter of authorization, table of contents, list of illustrations…)</a:t>
            </a:r>
          </a:p>
          <a:p>
            <a:pPr eaLnBrk="1" hangingPunct="1" latinLnBrk="1" lvl="0">
              <a:lnSpc>
                <a:spcPct val="90000"/>
              </a:lnSpc>
              <a:buNone/>
            </a:pPr>
            <a:r>
              <a:rPr altLang="en-US" sz="2800" lang="en-US">
                <a:effectLst>
                  <a:outerShdw algn="tl" blurRad="38100" dir="2700000" dist="38100">
                    <a:srgbClr val="C0C0C0"/>
                  </a:outerShdw>
                </a:effectLst>
              </a:rPr>
              <a:t>2	A </a:t>
            </a:r>
            <a:r>
              <a:rPr altLang="en-US" sz="2800" i="1" lang="en-US">
                <a:effectLst>
                  <a:outerShdw algn="tl" blurRad="38100" dir="2700000" dist="38100">
                    <a:srgbClr val="C0C0C0"/>
                  </a:outerShdw>
                </a:effectLst>
              </a:rPr>
              <a:t>body</a:t>
            </a:r>
            <a:r>
              <a:rPr altLang="en-US" sz="2800" lang="en-US">
                <a:effectLst>
                  <a:outerShdw algn="tl" blurRad="38100" dir="2700000" dist="38100">
                    <a:srgbClr val="C0C0C0"/>
                  </a:outerShdw>
                </a:effectLst>
              </a:rPr>
              <a:t> or </a:t>
            </a:r>
            <a:r>
              <a:rPr altLang="en-US" sz="2800" i="1" lang="en-US">
                <a:effectLst>
                  <a:outerShdw algn="tl" blurRad="38100" dir="2700000" dist="38100">
                    <a:srgbClr val="C0C0C0"/>
                  </a:outerShdw>
                </a:effectLst>
              </a:rPr>
              <a:t>presentation of facts</a:t>
            </a:r>
            <a:r>
              <a:rPr altLang="en-US" sz="2800" lang="en-US">
                <a:effectLst>
                  <a:outerShdw algn="tl" blurRad="38100" dir="2700000" dist="38100">
                    <a:srgbClr val="C0C0C0"/>
                  </a:outerShdw>
                </a:effectLst>
              </a:rPr>
              <a:t> (presentation of </a:t>
            </a:r>
            <a:r>
              <a:rPr altLang="en-US" sz="2800" i="1" lang="en-US">
                <a:effectLst>
                  <a:outerShdw algn="tl" blurRad="38100" dir="2700000" dist="38100">
                    <a:srgbClr val="C0C0C0"/>
                  </a:outerShdw>
                </a:effectLst>
              </a:rPr>
              <a:t>facts/</a:t>
            </a:r>
            <a:r>
              <a:rPr altLang="en-US" b="1" sz="2800" i="1" lang="en-US">
                <a:effectLst>
                  <a:outerShdw algn="tl" blurRad="38100" dir="2700000" dist="38100">
                    <a:srgbClr val="C0C0C0"/>
                  </a:outerShdw>
                </a:effectLst>
              </a:rPr>
              <a:t>informational reports</a:t>
            </a:r>
            <a:r>
              <a:rPr altLang="en-US" sz="2800" i="1" lang="en-US">
                <a:effectLst>
                  <a:outerShdw algn="tl" blurRad="38100" dir="2700000" dist="38100">
                    <a:srgbClr val="C0C0C0"/>
                  </a:outerShdw>
                </a:effectLst>
              </a:rPr>
              <a:t>)</a:t>
            </a:r>
            <a:r>
              <a:rPr altLang="en-US" sz="2800" lang="en-US">
                <a:effectLst>
                  <a:outerShdw algn="tl" blurRad="38100" dir="2700000" dist="38100">
                    <a:srgbClr val="C0C0C0"/>
                  </a:outerShdw>
                </a:effectLst>
              </a:rPr>
              <a:t> plus an </a:t>
            </a:r>
            <a:r>
              <a:rPr altLang="en-US" sz="2800" i="1" lang="en-US">
                <a:effectLst>
                  <a:outerShdw algn="tl" blurRad="38100" dir="2700000" dist="38100">
                    <a:srgbClr val="C0C0C0"/>
                  </a:outerShdw>
                </a:effectLst>
              </a:rPr>
              <a:t>analysis/</a:t>
            </a:r>
            <a:r>
              <a:rPr altLang="en-US" b="1" sz="2800" i="1" lang="en-US">
                <a:effectLst>
                  <a:outerShdw algn="tl" blurRad="38100" dir="2700000" dist="38100">
                    <a:srgbClr val="C0C0C0"/>
                  </a:outerShdw>
                </a:effectLst>
              </a:rPr>
              <a:t>analytical reports</a:t>
            </a:r>
            <a:r>
              <a:rPr altLang="en-US" sz="2800" i="1" lang="en-US">
                <a:effectLst>
                  <a:outerShdw algn="tl" blurRad="38100" dir="2700000" dist="38100">
                    <a:srgbClr val="C0C0C0"/>
                  </a:outerShdw>
                </a:effectLst>
              </a:rPr>
              <a:t>)</a:t>
            </a:r>
            <a:r>
              <a:rPr altLang="en-US" sz="2800" lang="en-US">
                <a:effectLst>
                  <a:outerShdw algn="tl" blurRad="38100" dir="2700000" dist="38100">
                    <a:srgbClr val="C0C0C0"/>
                  </a:outerShdw>
                </a:effectLst>
              </a:rPr>
              <a:t>. </a:t>
            </a:r>
          </a:p>
          <a:p>
            <a:pPr eaLnBrk="1" hangingPunct="1" latinLnBrk="1" lvl="0">
              <a:lnSpc>
                <a:spcPct val="90000"/>
              </a:lnSpc>
              <a:buNone/>
            </a:pPr>
            <a:r>
              <a:rPr altLang="en-US" sz="2800" lang="en-US">
                <a:effectLst>
                  <a:outerShdw algn="tl" blurRad="38100" dir="2700000" dist="38100">
                    <a:srgbClr val="C0C0C0"/>
                  </a:outerShdw>
                </a:effectLst>
              </a:rPr>
              <a:t>3	A </a:t>
            </a:r>
            <a:r>
              <a:rPr altLang="en-US" sz="2800" i="1" lang="en-US">
                <a:effectLst>
                  <a:outerShdw algn="tl" blurRad="38100" dir="2700000" dist="38100">
                    <a:srgbClr val="C0C0C0"/>
                  </a:outerShdw>
                </a:effectLst>
              </a:rPr>
              <a:t>summary</a:t>
            </a:r>
            <a:r>
              <a:rPr altLang="en-US" sz="2800" lang="en-US">
                <a:effectLst>
                  <a:outerShdw algn="tl" blurRad="38100" dir="2700000" dist="38100">
                    <a:srgbClr val="C0C0C0"/>
                  </a:outerShdw>
                </a:effectLst>
              </a:rPr>
              <a:t> (may or may not include conclusions and recommendations).</a:t>
            </a:r>
          </a:p>
          <a:p>
            <a:pPr eaLnBrk="1" hangingPunct="1" latinLnBrk="1" lvl="0">
              <a:lnSpc>
                <a:spcPct val="90000"/>
              </a:lnSpc>
            </a:pPr>
            <a:endParaRPr altLang="en-US" sz="2800" lang="en-US">
              <a:effectLst>
                <a:outerShdw algn="tl" blurRad="38100" dir="2700000" dist="38100">
                  <a:srgbClr val="C0C0C0"/>
                </a:outerShdw>
              </a:effectLst>
            </a:endParaRP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46"/>
                                        </p:tgtEl>
                                        <p:attrNameLst>
                                          <p:attrName>style.visibility</p:attrName>
                                        </p:attrNameLst>
                                      </p:cBhvr>
                                      <p:to>
                                        <p:strVal val="visible"/>
                                      </p:to>
                                    </p:set>
                                    <p:animEffect transition="in" filter="fade">
                                      <p:cBhvr>
                                        <p:cTn dur="1000" id="7"/>
                                        <p:tgtEl>
                                          <p:spTgt spid="1049746"/>
                                        </p:tgtEl>
                                      </p:cBhvr>
                                    </p:animEffect>
                                    <p:anim calcmode="lin" valueType="num">
                                      <p:cBhvr>
                                        <p:cTn dur="1000" fill="hold" id="8"/>
                                        <p:tgtEl>
                                          <p:spTgt spid="1049746"/>
                                        </p:tgtEl>
                                        <p:attrNameLst>
                                          <p:attrName>ppt_x</p:attrName>
                                        </p:attrNameLst>
                                      </p:cBhvr>
                                      <p:tavLst>
                                        <p:tav tm="0">
                                          <p:val>
                                            <p:strVal val="#ppt_x"/>
                                          </p:val>
                                        </p:tav>
                                        <p:tav tm="100000">
                                          <p:val>
                                            <p:strVal val="#ppt_x"/>
                                          </p:val>
                                        </p:tav>
                                      </p:tavLst>
                                    </p:anim>
                                    <p:anim calcmode="lin" valueType="num">
                                      <p:cBhvr>
                                        <p:cTn decel="100000" dur="898" fill="hold" id="9"/>
                                        <p:tgtEl>
                                          <p:spTgt spid="1049746"/>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46"/>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47">
                                            <p:txEl>
                                              <p:charRg st="0" end="48"/>
                                            </p:txEl>
                                          </p:spTgt>
                                        </p:tgtEl>
                                        <p:attrNameLst>
                                          <p:attrName>style.visibility</p:attrName>
                                        </p:attrNameLst>
                                      </p:cBhvr>
                                      <p:to>
                                        <p:strVal val="visible"/>
                                      </p:to>
                                    </p:set>
                                    <p:animEffect transition="in" filter="fade">
                                      <p:cBhvr>
                                        <p:cTn dur="1000" id="15"/>
                                        <p:tgtEl>
                                          <p:spTgt spid="1049747">
                                            <p:txEl>
                                              <p:charRg st="0" end="48"/>
                                            </p:txEl>
                                          </p:spTgt>
                                        </p:tgtEl>
                                      </p:cBhvr>
                                    </p:animEffect>
                                    <p:anim calcmode="lin" valueType="num">
                                      <p:cBhvr>
                                        <p:cTn dur="1000" fill="hold" id="16"/>
                                        <p:tgtEl>
                                          <p:spTgt spid="1049747">
                                            <p:txEl>
                                              <p:charRg st="0" end="48"/>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47">
                                            <p:txEl>
                                              <p:charRg st="0" end="48"/>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47">
                                            <p:txEl>
                                              <p:charRg st="0" end="48"/>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747">
                                            <p:txEl>
                                              <p:charRg st="48" end="147"/>
                                            </p:txEl>
                                          </p:spTgt>
                                        </p:tgtEl>
                                        <p:attrNameLst>
                                          <p:attrName>style.visibility</p:attrName>
                                        </p:attrNameLst>
                                      </p:cBhvr>
                                      <p:to>
                                        <p:strVal val="visible"/>
                                      </p:to>
                                    </p:set>
                                    <p:animEffect transition="in" filter="fade">
                                      <p:cBhvr>
                                        <p:cTn dur="1000" id="23"/>
                                        <p:tgtEl>
                                          <p:spTgt spid="1049747">
                                            <p:txEl>
                                              <p:charRg st="48" end="147"/>
                                            </p:txEl>
                                          </p:spTgt>
                                        </p:tgtEl>
                                      </p:cBhvr>
                                    </p:animEffect>
                                    <p:anim calcmode="lin" valueType="num">
                                      <p:cBhvr>
                                        <p:cTn dur="1000" fill="hold" id="24"/>
                                        <p:tgtEl>
                                          <p:spTgt spid="1049747">
                                            <p:txEl>
                                              <p:charRg st="48" end="147"/>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747">
                                            <p:txEl>
                                              <p:charRg st="48" end="147"/>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747">
                                            <p:txEl>
                                              <p:charRg st="48" end="147"/>
                                            </p:txEl>
                                          </p:spTgt>
                                        </p:tgtEl>
                                        <p:attrNameLst>
                                          <p:attrName>ppt_y</p:attrName>
                                        </p:attrNameLst>
                                      </p:cBhvr>
                                      <p:tavLst>
                                        <p:tav tm="0">
                                          <p:val>
                                            <p:strVal val="#ppt_y-.03"/>
                                          </p:val>
                                        </p:tav>
                                        <p:tav tm="100000">
                                          <p:val>
                                            <p:strVal val="#ppt_y"/>
                                          </p:val>
                                        </p:tav>
                                      </p:tavLst>
                                    </p:anim>
                                  </p:childTnLst>
                                </p:cTn>
                              </p:par>
                              <p:par>
                                <p:cTn accel="0" autoRev="0" decel="0" fill="hold" grpId="0" id="27" nodeType="withEffect" presetClass="entr" presetID="37" presetSubtype="0">
                                  <p:stCondLst>
                                    <p:cond delay="0"/>
                                  </p:stCondLst>
                                  <p:childTnLst>
                                    <p:set>
                                      <p:cBhvr>
                                        <p:cTn dur="1" fill="hold" id="28">
                                          <p:stCondLst>
                                            <p:cond delay="0"/>
                                          </p:stCondLst>
                                        </p:cTn>
                                        <p:tgtEl>
                                          <p:spTgt spid="1049747">
                                            <p:txEl>
                                              <p:charRg st="147" end="281"/>
                                            </p:txEl>
                                          </p:spTgt>
                                        </p:tgtEl>
                                        <p:attrNameLst>
                                          <p:attrName>style.visibility</p:attrName>
                                        </p:attrNameLst>
                                      </p:cBhvr>
                                      <p:to>
                                        <p:strVal val="visible"/>
                                      </p:to>
                                    </p:set>
                                    <p:animEffect transition="in" filter="fade">
                                      <p:cBhvr>
                                        <p:cTn dur="1000" id="29"/>
                                        <p:tgtEl>
                                          <p:spTgt spid="1049747">
                                            <p:txEl>
                                              <p:charRg st="147" end="281"/>
                                            </p:txEl>
                                          </p:spTgt>
                                        </p:tgtEl>
                                      </p:cBhvr>
                                    </p:animEffect>
                                    <p:anim calcmode="lin" valueType="num">
                                      <p:cBhvr>
                                        <p:cTn dur="1000" fill="hold" id="30"/>
                                        <p:tgtEl>
                                          <p:spTgt spid="1049747">
                                            <p:txEl>
                                              <p:charRg st="147" end="281"/>
                                            </p:txEl>
                                          </p:spTgt>
                                        </p:tgtEl>
                                        <p:attrNameLst>
                                          <p:attrName>ppt_x</p:attrName>
                                        </p:attrNameLst>
                                      </p:cBhvr>
                                      <p:tavLst>
                                        <p:tav tm="0">
                                          <p:val>
                                            <p:strVal val="#ppt_x"/>
                                          </p:val>
                                        </p:tav>
                                        <p:tav tm="100000">
                                          <p:val>
                                            <p:strVal val="#ppt_x"/>
                                          </p:val>
                                        </p:tav>
                                      </p:tavLst>
                                    </p:anim>
                                    <p:anim calcmode="lin" valueType="num">
                                      <p:cBhvr>
                                        <p:cTn decel="100000" dur="898" fill="hold" id="31"/>
                                        <p:tgtEl>
                                          <p:spTgt spid="1049747">
                                            <p:txEl>
                                              <p:charRg st="147" end="281"/>
                                            </p:txEl>
                                          </p:spTgt>
                                        </p:tgtEl>
                                        <p:attrNameLst>
                                          <p:attrName>ppt_y</p:attrName>
                                        </p:attrNameLst>
                                      </p:cBhvr>
                                      <p:tavLst>
                                        <p:tav tm="0">
                                          <p:val>
                                            <p:strVal val="#ppt_y+1"/>
                                          </p:val>
                                        </p:tav>
                                        <p:tav tm="100000">
                                          <p:val>
                                            <p:strVal val="#ppt_y-.03"/>
                                          </p:val>
                                        </p:tav>
                                      </p:tavLst>
                                    </p:anim>
                                    <p:anim calcmode="lin" valueType="num">
                                      <p:cBhvr>
                                        <p:cTn accel="100000" dur="100" fill="hold" id="32">
                                          <p:stCondLst>
                                            <p:cond delay="898"/>
                                          </p:stCondLst>
                                        </p:cTn>
                                        <p:tgtEl>
                                          <p:spTgt spid="1049747">
                                            <p:txEl>
                                              <p:charRg st="147" end="281"/>
                                            </p:txEl>
                                          </p:spTgt>
                                        </p:tgtEl>
                                        <p:attrNameLst>
                                          <p:attrName>ppt_y</p:attrName>
                                        </p:attrNameLst>
                                      </p:cBhvr>
                                      <p:tavLst>
                                        <p:tav tm="0">
                                          <p:val>
                                            <p:strVal val="#ppt_y-.03"/>
                                          </p:val>
                                        </p:tav>
                                        <p:tav tm="100000">
                                          <p:val>
                                            <p:strVal val="#ppt_y"/>
                                          </p:val>
                                        </p:tav>
                                      </p:tavLst>
                                    </p:anim>
                                  </p:childTnLst>
                                </p:cTn>
                              </p:par>
                            </p:childTnLst>
                          </p:cTn>
                        </p:par>
                      </p:childTnLst>
                    </p:cTn>
                  </p:par>
                  <p:par>
                    <p:cTn fill="hold" id="33" nodeType="clickPar">
                      <p:stCondLst>
                        <p:cond delay="indefinite"/>
                      </p:stCondLst>
                      <p:childTnLst>
                        <p:par>
                          <p:cTn fill="hold" id="34" nodeType="withGroup">
                            <p:stCondLst>
                              <p:cond delay="0"/>
                            </p:stCondLst>
                            <p:childTnLst>
                              <p:par>
                                <p:cTn accel="0" autoRev="0" decel="0" fill="hold" grpId="0" id="35" nodeType="clickEffect" presetClass="entr" presetID="37" presetSubtype="0">
                                  <p:stCondLst>
                                    <p:cond delay="0"/>
                                  </p:stCondLst>
                                  <p:childTnLst>
                                    <p:set>
                                      <p:cBhvr>
                                        <p:cTn dur="1" fill="hold" id="36">
                                          <p:stCondLst>
                                            <p:cond delay="0"/>
                                          </p:stCondLst>
                                        </p:cTn>
                                        <p:tgtEl>
                                          <p:spTgt spid="1049747">
                                            <p:txEl>
                                              <p:charRg st="281" end="400"/>
                                            </p:txEl>
                                          </p:spTgt>
                                        </p:tgtEl>
                                        <p:attrNameLst>
                                          <p:attrName>style.visibility</p:attrName>
                                        </p:attrNameLst>
                                      </p:cBhvr>
                                      <p:to>
                                        <p:strVal val="visible"/>
                                      </p:to>
                                    </p:set>
                                    <p:animEffect transition="in" filter="fade">
                                      <p:cBhvr>
                                        <p:cTn dur="1000" id="37"/>
                                        <p:tgtEl>
                                          <p:spTgt spid="1049747">
                                            <p:txEl>
                                              <p:charRg st="281" end="400"/>
                                            </p:txEl>
                                          </p:spTgt>
                                        </p:tgtEl>
                                      </p:cBhvr>
                                    </p:animEffect>
                                    <p:anim calcmode="lin" valueType="num">
                                      <p:cBhvr>
                                        <p:cTn dur="1000" fill="hold" id="38"/>
                                        <p:tgtEl>
                                          <p:spTgt spid="1049747">
                                            <p:txEl>
                                              <p:charRg st="281" end="400"/>
                                            </p:txEl>
                                          </p:spTgt>
                                        </p:tgtEl>
                                        <p:attrNameLst>
                                          <p:attrName>ppt_x</p:attrName>
                                        </p:attrNameLst>
                                      </p:cBhvr>
                                      <p:tavLst>
                                        <p:tav tm="0">
                                          <p:val>
                                            <p:strVal val="#ppt_x"/>
                                          </p:val>
                                        </p:tav>
                                        <p:tav tm="100000">
                                          <p:val>
                                            <p:strVal val="#ppt_x"/>
                                          </p:val>
                                        </p:tav>
                                      </p:tavLst>
                                    </p:anim>
                                    <p:anim calcmode="lin" valueType="num">
                                      <p:cBhvr>
                                        <p:cTn decel="100000" dur="898" fill="hold" id="39"/>
                                        <p:tgtEl>
                                          <p:spTgt spid="1049747">
                                            <p:txEl>
                                              <p:charRg st="281" end="400"/>
                                            </p:txEl>
                                          </p:spTgt>
                                        </p:tgtEl>
                                        <p:attrNameLst>
                                          <p:attrName>ppt_y</p:attrName>
                                        </p:attrNameLst>
                                      </p:cBhvr>
                                      <p:tavLst>
                                        <p:tav tm="0">
                                          <p:val>
                                            <p:strVal val="#ppt_y+1"/>
                                          </p:val>
                                        </p:tav>
                                        <p:tav tm="100000">
                                          <p:val>
                                            <p:strVal val="#ppt_y-.03"/>
                                          </p:val>
                                        </p:tav>
                                      </p:tavLst>
                                    </p:anim>
                                    <p:anim calcmode="lin" valueType="num">
                                      <p:cBhvr>
                                        <p:cTn accel="100000" dur="100" fill="hold" id="40">
                                          <p:stCondLst>
                                            <p:cond delay="898"/>
                                          </p:stCondLst>
                                        </p:cTn>
                                        <p:tgtEl>
                                          <p:spTgt spid="1049747">
                                            <p:txEl>
                                              <p:charRg st="281" end="400"/>
                                            </p:txEl>
                                          </p:spTgt>
                                        </p:tgtEl>
                                        <p:attrNameLst>
                                          <p:attrName>ppt_y</p:attrName>
                                        </p:attrNameLst>
                                      </p:cBhvr>
                                      <p:tavLst>
                                        <p:tav tm="0">
                                          <p:val>
                                            <p:strVal val="#ppt_y-.03"/>
                                          </p:val>
                                        </p:tav>
                                        <p:tav tm="100000">
                                          <p:val>
                                            <p:strVal val="#ppt_y"/>
                                          </p:val>
                                        </p:tav>
                                      </p:tavLst>
                                    </p:anim>
                                  </p:childTnLst>
                                </p:cTn>
                              </p:par>
                            </p:childTnLst>
                          </p:cTn>
                        </p:par>
                      </p:childTnLst>
                    </p:cTn>
                  </p:par>
                  <p:par>
                    <p:cTn fill="hold" id="41" nodeType="clickPar">
                      <p:stCondLst>
                        <p:cond delay="indefinite"/>
                      </p:stCondLst>
                      <p:childTnLst>
                        <p:par>
                          <p:cTn fill="hold" id="42" nodeType="withGroup">
                            <p:stCondLst>
                              <p:cond delay="0"/>
                            </p:stCondLst>
                            <p:childTnLst>
                              <p:par>
                                <p:cTn accel="0" autoRev="0" decel="0" fill="hold" grpId="0" id="43" nodeType="clickEffect" presetClass="entr" presetID="37" presetSubtype="0">
                                  <p:stCondLst>
                                    <p:cond delay="0"/>
                                  </p:stCondLst>
                                  <p:childTnLst>
                                    <p:set>
                                      <p:cBhvr>
                                        <p:cTn dur="1" fill="hold" id="44">
                                          <p:stCondLst>
                                            <p:cond delay="0"/>
                                          </p:stCondLst>
                                        </p:cTn>
                                        <p:tgtEl>
                                          <p:spTgt spid="1049747">
                                            <p:txEl>
                                              <p:charRg st="400" end="470"/>
                                            </p:txEl>
                                          </p:spTgt>
                                        </p:tgtEl>
                                        <p:attrNameLst>
                                          <p:attrName>style.visibility</p:attrName>
                                        </p:attrNameLst>
                                      </p:cBhvr>
                                      <p:to>
                                        <p:strVal val="visible"/>
                                      </p:to>
                                    </p:set>
                                    <p:animEffect transition="in" filter="fade">
                                      <p:cBhvr>
                                        <p:cTn dur="1000" id="45"/>
                                        <p:tgtEl>
                                          <p:spTgt spid="1049747">
                                            <p:txEl>
                                              <p:charRg st="400" end="470"/>
                                            </p:txEl>
                                          </p:spTgt>
                                        </p:tgtEl>
                                      </p:cBhvr>
                                    </p:animEffect>
                                    <p:anim calcmode="lin" valueType="num">
                                      <p:cBhvr>
                                        <p:cTn dur="1000" fill="hold" id="46"/>
                                        <p:tgtEl>
                                          <p:spTgt spid="1049747">
                                            <p:txEl>
                                              <p:charRg st="400" end="470"/>
                                            </p:txEl>
                                          </p:spTgt>
                                        </p:tgtEl>
                                        <p:attrNameLst>
                                          <p:attrName>ppt_x</p:attrName>
                                        </p:attrNameLst>
                                      </p:cBhvr>
                                      <p:tavLst>
                                        <p:tav tm="0">
                                          <p:val>
                                            <p:strVal val="#ppt_x"/>
                                          </p:val>
                                        </p:tav>
                                        <p:tav tm="100000">
                                          <p:val>
                                            <p:strVal val="#ppt_x"/>
                                          </p:val>
                                        </p:tav>
                                      </p:tavLst>
                                    </p:anim>
                                    <p:anim calcmode="lin" valueType="num">
                                      <p:cBhvr>
                                        <p:cTn decel="100000" dur="898" fill="hold" id="47"/>
                                        <p:tgtEl>
                                          <p:spTgt spid="1049747">
                                            <p:txEl>
                                              <p:charRg st="400" end="470"/>
                                            </p:txEl>
                                          </p:spTgt>
                                        </p:tgtEl>
                                        <p:attrNameLst>
                                          <p:attrName>ppt_y</p:attrName>
                                        </p:attrNameLst>
                                      </p:cBhvr>
                                      <p:tavLst>
                                        <p:tav tm="0">
                                          <p:val>
                                            <p:strVal val="#ppt_y+1"/>
                                          </p:val>
                                        </p:tav>
                                        <p:tav tm="100000">
                                          <p:val>
                                            <p:strVal val="#ppt_y-.03"/>
                                          </p:val>
                                        </p:tav>
                                      </p:tavLst>
                                    </p:anim>
                                    <p:anim calcmode="lin" valueType="num">
                                      <p:cBhvr>
                                        <p:cTn accel="100000" dur="100" fill="hold" id="48">
                                          <p:stCondLst>
                                            <p:cond delay="898"/>
                                          </p:stCondLst>
                                        </p:cTn>
                                        <p:tgtEl>
                                          <p:spTgt spid="1049747">
                                            <p:txEl>
                                              <p:charRg st="400" end="47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46" grpId="0" uiExpand="0" build="whole"/>
      <p:bldP spid="1049747" grpId="0" uiExpand="0" build="p" bldLvl="1"/>
    </p:bldLst>
  </p:timing>
</p:sld>
</file>

<file path=ppt/slides/slide263.xml><?xml version="1.0" encoding="utf-8"?>
<p:sld xmlns:a="http://schemas.openxmlformats.org/drawingml/2006/main" xmlns:r="http://schemas.openxmlformats.org/officeDocument/2006/relationships" xmlns:p="http://schemas.openxmlformats.org/presentationml/2006/main" showMasterSp="1">
  <p:cSld>
    <p:spTree>
      <p:nvGrpSpPr>
        <p:cNvPr id="827" name=""/>
        <p:cNvGrpSpPr/>
        <p:nvPr/>
      </p:nvGrpSpPr>
      <p:grpSpPr>
        <a:xfrm rot="0">
          <a:off x="0" y="0"/>
          <a:ext cx="0" cy="0"/>
          <a:chOff x="0" y="0"/>
          <a:chExt cx="0" cy="0"/>
        </a:xfrm>
      </p:grpSpPr>
      <p:sp>
        <p:nvSpPr>
          <p:cNvPr id="104975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5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263</a:t>
            </a:fld>
            <a:endParaRPr altLang="en-US" sz="1400" lang="en-US">
              <a:solidFill>
                <a:srgbClr val="FFFFFF"/>
              </a:solidFill>
              <a:effectLst>
                <a:outerShdw algn="tl" blurRad="38100" dir="2700000" dist="38100">
                  <a:srgbClr val="C0C0C0"/>
                </a:outerShdw>
              </a:effectLst>
            </a:endParaRPr>
          </a:p>
        </p:txBody>
      </p:sp>
      <p:sp>
        <p:nvSpPr>
          <p:cNvPr id="104975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i="1" lang="en-US">
                <a:effectLst>
                  <a:outerShdw algn="tl" blurRad="38100" dir="2700000" dist="38100">
                    <a:srgbClr val="C0C0C0"/>
                  </a:outerShdw>
                </a:effectLst>
              </a:rPr>
              <a:t>Format/</a:t>
            </a:r>
            <a:r>
              <a:rPr altLang="en-US" lang="en-US">
                <a:effectLst>
                  <a:outerShdw algn="tl" blurRad="38100" dir="2700000" dist="38100">
                    <a:srgbClr val="C0C0C0"/>
                  </a:outerShdw>
                </a:effectLst>
              </a:rPr>
              <a:t>Skeleton to write short/informal reports:</a:t>
            </a:r>
          </a:p>
        </p:txBody>
      </p:sp>
      <p:sp>
        <p:nvSpPr>
          <p:cNvPr id="104975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lnSpc>
                <a:spcPct val="90000"/>
              </a:lnSpc>
              <a:buFontTx/>
              <a:buAutoNum type="arabicPeriod" startAt="1"/>
            </a:pPr>
            <a:r>
              <a:rPr altLang="en-US" sz="2800" lang="en-US">
                <a:effectLst>
                  <a:outerShdw algn="tl" blurRad="38100" dir="2700000" dist="38100">
                    <a:srgbClr val="C0C0C0"/>
                  </a:outerShdw>
                </a:effectLst>
              </a:rPr>
              <a:t>Names/titles of sender/recipient 		</a:t>
            </a:r>
          </a:p>
          <a:p>
            <a:pPr eaLnBrk="1" hangingPunct="1" indent="-609600" latinLnBrk="1" lvl="0" marL="609600">
              <a:lnSpc>
                <a:spcPct val="90000"/>
              </a:lnSpc>
              <a:buFontTx/>
              <a:buAutoNum type="arabicPeriod" startAt="1"/>
            </a:pPr>
            <a:r>
              <a:rPr altLang="en-US" sz="2800" lang="en-US">
                <a:effectLst>
                  <a:outerShdw algn="tl" blurRad="38100" dir="2700000" dist="38100">
                    <a:srgbClr val="C0C0C0"/>
                  </a:outerShdw>
                </a:effectLst>
              </a:rPr>
              <a:t>Date report was written </a:t>
            </a:r>
          </a:p>
          <a:p>
            <a:pPr eaLnBrk="1" hangingPunct="1" indent="-609600" latinLnBrk="1" lvl="0" marL="609600">
              <a:lnSpc>
                <a:spcPct val="90000"/>
              </a:lnSpc>
              <a:buFontTx/>
              <a:buAutoNum type="arabicPeriod" startAt="1"/>
            </a:pPr>
            <a:r>
              <a:rPr altLang="en-US" b="1" sz="2800" lang="en-US">
                <a:effectLst>
                  <a:outerShdw algn="tl" blurRad="38100" dir="2700000" dist="38100">
                    <a:srgbClr val="C0C0C0"/>
                  </a:outerShdw>
                </a:effectLst>
              </a:rPr>
              <a:t>Heading</a:t>
            </a:r>
          </a:p>
          <a:p>
            <a:pPr eaLnBrk="1" hangingPunct="1" indent="-594360" latinLnBrk="1" lvl="1" marL="990600">
              <a:lnSpc>
                <a:spcPct val="90000"/>
              </a:lnSpc>
            </a:pPr>
            <a:r>
              <a:rPr altLang="en-US" sz="2400" lang="en-US">
                <a:effectLst>
                  <a:outerShdw algn="tl" blurRad="38100" dir="2700000" dist="38100">
                    <a:srgbClr val="C0C0C0"/>
                  </a:outerShdw>
                </a:effectLst>
              </a:rPr>
              <a:t>specific and clear </a:t>
            </a:r>
          </a:p>
          <a:p>
            <a:pPr eaLnBrk="1" hangingPunct="1" indent="-609600" latinLnBrk="1" lvl="0" marL="609600">
              <a:lnSpc>
                <a:spcPct val="90000"/>
              </a:lnSpc>
              <a:buNone/>
            </a:pPr>
            <a:r>
              <a:rPr altLang="en-US" b="1" sz="2800" lang="en-US">
                <a:effectLst>
                  <a:outerShdw algn="tl" blurRad="38100" dir="2700000" dist="38100">
                    <a:srgbClr val="C0C0C0"/>
                  </a:outerShdw>
                </a:effectLst>
              </a:rPr>
              <a:t>4. 	Introduction </a:t>
            </a:r>
          </a:p>
          <a:p>
            <a:pPr eaLnBrk="1" hangingPunct="1" indent="-594360" latinLnBrk="1" lvl="1" marL="990600">
              <a:lnSpc>
                <a:spcPct val="90000"/>
              </a:lnSpc>
            </a:pPr>
            <a:r>
              <a:rPr altLang="en-US" sz="2400" lang="en-US">
                <a:effectLst>
                  <a:outerShdw algn="tl" blurRad="38100" dir="2700000" dist="38100">
                    <a:srgbClr val="C0C0C0"/>
                  </a:outerShdw>
                </a:effectLst>
              </a:rPr>
              <a:t>in a memo, first person can be used in the introductory paragraph</a:t>
            </a:r>
          </a:p>
          <a:p>
            <a:pPr eaLnBrk="1" hangingPunct="1" indent="-594360" latinLnBrk="1" lvl="1" marL="990600">
              <a:lnSpc>
                <a:spcPct val="90000"/>
              </a:lnSpc>
            </a:pPr>
            <a:r>
              <a:rPr altLang="en-US" sz="2400" lang="en-US">
                <a:effectLst>
                  <a:outerShdw algn="tl" blurRad="38100" dir="2700000" dist="38100">
                    <a:srgbClr val="C0C0C0"/>
                  </a:outerShdw>
                </a:effectLst>
              </a:rPr>
              <a:t>give date report was requested</a:t>
            </a:r>
          </a:p>
          <a:p>
            <a:pPr eaLnBrk="1" hangingPunct="1" indent="-594360" latinLnBrk="1" lvl="1" marL="990600">
              <a:lnSpc>
                <a:spcPct val="90000"/>
              </a:lnSpc>
            </a:pPr>
            <a:r>
              <a:rPr altLang="en-US" sz="2400" lang="en-US">
                <a:effectLst>
                  <a:outerShdw algn="tl" blurRad="38100" dir="2700000" dist="38100">
                    <a:srgbClr val="C0C0C0"/>
                  </a:outerShdw>
                </a:effectLst>
              </a:rPr>
              <a:t>state steps taken to gather the information </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53"/>
                                        </p:tgtEl>
                                        <p:attrNameLst>
                                          <p:attrName>style.visibility</p:attrName>
                                        </p:attrNameLst>
                                      </p:cBhvr>
                                      <p:to>
                                        <p:strVal val="visible"/>
                                      </p:to>
                                    </p:set>
                                    <p:animEffect transition="in" filter="fade">
                                      <p:cBhvr>
                                        <p:cTn dur="1000" id="7"/>
                                        <p:tgtEl>
                                          <p:spTgt spid="1049753"/>
                                        </p:tgtEl>
                                      </p:cBhvr>
                                    </p:animEffect>
                                    <p:anim calcmode="lin" valueType="num">
                                      <p:cBhvr>
                                        <p:cTn dur="1000" fill="hold" id="8"/>
                                        <p:tgtEl>
                                          <p:spTgt spid="1049753"/>
                                        </p:tgtEl>
                                        <p:attrNameLst>
                                          <p:attrName>ppt_x</p:attrName>
                                        </p:attrNameLst>
                                      </p:cBhvr>
                                      <p:tavLst>
                                        <p:tav tm="0">
                                          <p:val>
                                            <p:strVal val="#ppt_x"/>
                                          </p:val>
                                        </p:tav>
                                        <p:tav tm="100000">
                                          <p:val>
                                            <p:strVal val="#ppt_x"/>
                                          </p:val>
                                        </p:tav>
                                      </p:tavLst>
                                    </p:anim>
                                    <p:anim calcmode="lin" valueType="num">
                                      <p:cBhvr>
                                        <p:cTn decel="100000" dur="898" fill="hold" id="9"/>
                                        <p:tgtEl>
                                          <p:spTgt spid="1049753"/>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53"/>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54">
                                            <p:txEl>
                                              <p:charRg st="0" end="36"/>
                                            </p:txEl>
                                          </p:spTgt>
                                        </p:tgtEl>
                                        <p:attrNameLst>
                                          <p:attrName>style.visibility</p:attrName>
                                        </p:attrNameLst>
                                      </p:cBhvr>
                                      <p:to>
                                        <p:strVal val="visible"/>
                                      </p:to>
                                    </p:set>
                                    <p:animEffect transition="in" filter="fade">
                                      <p:cBhvr>
                                        <p:cTn dur="1000" id="15"/>
                                        <p:tgtEl>
                                          <p:spTgt spid="1049754">
                                            <p:txEl>
                                              <p:charRg st="0" end="36"/>
                                            </p:txEl>
                                          </p:spTgt>
                                        </p:tgtEl>
                                      </p:cBhvr>
                                    </p:animEffect>
                                    <p:anim calcmode="lin" valueType="num">
                                      <p:cBhvr>
                                        <p:cTn dur="1000" fill="hold" id="16"/>
                                        <p:tgtEl>
                                          <p:spTgt spid="1049754">
                                            <p:txEl>
                                              <p:charRg st="0" end="36"/>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54">
                                            <p:txEl>
                                              <p:charRg st="0" end="36"/>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54">
                                            <p:txEl>
                                              <p:charRg st="0" end="36"/>
                                            </p:txEl>
                                          </p:spTgt>
                                        </p:tgtEl>
                                        <p:attrNameLst>
                                          <p:attrName>ppt_y</p:attrName>
                                        </p:attrNameLst>
                                      </p:cBhvr>
                                      <p:tavLst>
                                        <p:tav tm="0">
                                          <p:val>
                                            <p:strVal val="#ppt_y-.03"/>
                                          </p:val>
                                        </p:tav>
                                        <p:tav tm="100000">
                                          <p:val>
                                            <p:strVal val="#ppt_y"/>
                                          </p:val>
                                        </p:tav>
                                      </p:tavLst>
                                    </p:anim>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0" fill="hold" grpId="0" id="21" nodeType="clickEffect" presetClass="entr" presetID="37" presetSubtype="0">
                                  <p:stCondLst>
                                    <p:cond delay="0"/>
                                  </p:stCondLst>
                                  <p:childTnLst>
                                    <p:set>
                                      <p:cBhvr>
                                        <p:cTn dur="1" fill="hold" id="22">
                                          <p:stCondLst>
                                            <p:cond delay="0"/>
                                          </p:stCondLst>
                                        </p:cTn>
                                        <p:tgtEl>
                                          <p:spTgt spid="1049754">
                                            <p:txEl>
                                              <p:charRg st="36" end="61"/>
                                            </p:txEl>
                                          </p:spTgt>
                                        </p:tgtEl>
                                        <p:attrNameLst>
                                          <p:attrName>style.visibility</p:attrName>
                                        </p:attrNameLst>
                                      </p:cBhvr>
                                      <p:to>
                                        <p:strVal val="visible"/>
                                      </p:to>
                                    </p:set>
                                    <p:animEffect transition="in" filter="fade">
                                      <p:cBhvr>
                                        <p:cTn dur="1000" id="23"/>
                                        <p:tgtEl>
                                          <p:spTgt spid="1049754">
                                            <p:txEl>
                                              <p:charRg st="36" end="61"/>
                                            </p:txEl>
                                          </p:spTgt>
                                        </p:tgtEl>
                                      </p:cBhvr>
                                    </p:animEffect>
                                    <p:anim calcmode="lin" valueType="num">
                                      <p:cBhvr>
                                        <p:cTn dur="1000" fill="hold" id="24"/>
                                        <p:tgtEl>
                                          <p:spTgt spid="1049754">
                                            <p:txEl>
                                              <p:charRg st="36" end="61"/>
                                            </p:txEl>
                                          </p:spTgt>
                                        </p:tgtEl>
                                        <p:attrNameLst>
                                          <p:attrName>ppt_x</p:attrName>
                                        </p:attrNameLst>
                                      </p:cBhvr>
                                      <p:tavLst>
                                        <p:tav tm="0">
                                          <p:val>
                                            <p:strVal val="#ppt_x"/>
                                          </p:val>
                                        </p:tav>
                                        <p:tav tm="100000">
                                          <p:val>
                                            <p:strVal val="#ppt_x"/>
                                          </p:val>
                                        </p:tav>
                                      </p:tavLst>
                                    </p:anim>
                                    <p:anim calcmode="lin" valueType="num">
                                      <p:cBhvr>
                                        <p:cTn decel="100000" dur="898" fill="hold" id="25"/>
                                        <p:tgtEl>
                                          <p:spTgt spid="1049754">
                                            <p:txEl>
                                              <p:charRg st="36" end="61"/>
                                            </p:txEl>
                                          </p:spTgt>
                                        </p:tgtEl>
                                        <p:attrNameLst>
                                          <p:attrName>ppt_y</p:attrName>
                                        </p:attrNameLst>
                                      </p:cBhvr>
                                      <p:tavLst>
                                        <p:tav tm="0">
                                          <p:val>
                                            <p:strVal val="#ppt_y+1"/>
                                          </p:val>
                                        </p:tav>
                                        <p:tav tm="100000">
                                          <p:val>
                                            <p:strVal val="#ppt_y-.03"/>
                                          </p:val>
                                        </p:tav>
                                      </p:tavLst>
                                    </p:anim>
                                    <p:anim calcmode="lin" valueType="num">
                                      <p:cBhvr>
                                        <p:cTn accel="100000" dur="100" fill="hold" id="26">
                                          <p:stCondLst>
                                            <p:cond delay="898"/>
                                          </p:stCondLst>
                                        </p:cTn>
                                        <p:tgtEl>
                                          <p:spTgt spid="1049754">
                                            <p:txEl>
                                              <p:charRg st="36" end="61"/>
                                            </p:txEl>
                                          </p:spTgt>
                                        </p:tgtEl>
                                        <p:attrNameLst>
                                          <p:attrName>ppt_y</p:attrName>
                                        </p:attrNameLst>
                                      </p:cBhvr>
                                      <p:tavLst>
                                        <p:tav tm="0">
                                          <p:val>
                                            <p:strVal val="#ppt_y-.03"/>
                                          </p:val>
                                        </p:tav>
                                        <p:tav tm="100000">
                                          <p:val>
                                            <p:strVal val="#ppt_y"/>
                                          </p:val>
                                        </p:tav>
                                      </p:tavLst>
                                    </p:anim>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0" fill="hold" grpId="0" id="29" nodeType="clickEffect" presetClass="entr" presetID="37" presetSubtype="0">
                                  <p:stCondLst>
                                    <p:cond delay="0"/>
                                  </p:stCondLst>
                                  <p:childTnLst>
                                    <p:set>
                                      <p:cBhvr>
                                        <p:cTn dur="1" fill="hold" id="30">
                                          <p:stCondLst>
                                            <p:cond delay="0"/>
                                          </p:stCondLst>
                                        </p:cTn>
                                        <p:tgtEl>
                                          <p:spTgt spid="1049754">
                                            <p:txEl>
                                              <p:charRg st="61" end="69"/>
                                            </p:txEl>
                                          </p:spTgt>
                                        </p:tgtEl>
                                        <p:attrNameLst>
                                          <p:attrName>style.visibility</p:attrName>
                                        </p:attrNameLst>
                                      </p:cBhvr>
                                      <p:to>
                                        <p:strVal val="visible"/>
                                      </p:to>
                                    </p:set>
                                    <p:animEffect transition="in" filter="fade">
                                      <p:cBhvr>
                                        <p:cTn dur="1000" id="31"/>
                                        <p:tgtEl>
                                          <p:spTgt spid="1049754">
                                            <p:txEl>
                                              <p:charRg st="61" end="69"/>
                                            </p:txEl>
                                          </p:spTgt>
                                        </p:tgtEl>
                                      </p:cBhvr>
                                    </p:animEffect>
                                    <p:anim calcmode="lin" valueType="num">
                                      <p:cBhvr>
                                        <p:cTn dur="1000" fill="hold" id="32"/>
                                        <p:tgtEl>
                                          <p:spTgt spid="1049754">
                                            <p:txEl>
                                              <p:charRg st="61" end="69"/>
                                            </p:txEl>
                                          </p:spTgt>
                                        </p:tgtEl>
                                        <p:attrNameLst>
                                          <p:attrName>ppt_x</p:attrName>
                                        </p:attrNameLst>
                                      </p:cBhvr>
                                      <p:tavLst>
                                        <p:tav tm="0">
                                          <p:val>
                                            <p:strVal val="#ppt_x"/>
                                          </p:val>
                                        </p:tav>
                                        <p:tav tm="100000">
                                          <p:val>
                                            <p:strVal val="#ppt_x"/>
                                          </p:val>
                                        </p:tav>
                                      </p:tavLst>
                                    </p:anim>
                                    <p:anim calcmode="lin" valueType="num">
                                      <p:cBhvr>
                                        <p:cTn decel="100000" dur="898" fill="hold" id="33"/>
                                        <p:tgtEl>
                                          <p:spTgt spid="1049754">
                                            <p:txEl>
                                              <p:charRg st="61" end="69"/>
                                            </p:txEl>
                                          </p:spTgt>
                                        </p:tgtEl>
                                        <p:attrNameLst>
                                          <p:attrName>ppt_y</p:attrName>
                                        </p:attrNameLst>
                                      </p:cBhvr>
                                      <p:tavLst>
                                        <p:tav tm="0">
                                          <p:val>
                                            <p:strVal val="#ppt_y+1"/>
                                          </p:val>
                                        </p:tav>
                                        <p:tav tm="100000">
                                          <p:val>
                                            <p:strVal val="#ppt_y-.03"/>
                                          </p:val>
                                        </p:tav>
                                      </p:tavLst>
                                    </p:anim>
                                    <p:anim calcmode="lin" valueType="num">
                                      <p:cBhvr>
                                        <p:cTn accel="100000" dur="100" fill="hold" id="34">
                                          <p:stCondLst>
                                            <p:cond delay="898"/>
                                          </p:stCondLst>
                                        </p:cTn>
                                        <p:tgtEl>
                                          <p:spTgt spid="1049754">
                                            <p:txEl>
                                              <p:charRg st="61" end="69"/>
                                            </p:txEl>
                                          </p:spTgt>
                                        </p:tgtEl>
                                        <p:attrNameLst>
                                          <p:attrName>ppt_y</p:attrName>
                                        </p:attrNameLst>
                                      </p:cBhvr>
                                      <p:tavLst>
                                        <p:tav tm="0">
                                          <p:val>
                                            <p:strVal val="#ppt_y-.03"/>
                                          </p:val>
                                        </p:tav>
                                        <p:tav tm="100000">
                                          <p:val>
                                            <p:strVal val="#ppt_y"/>
                                          </p:val>
                                        </p:tav>
                                      </p:tavLst>
                                    </p:anim>
                                  </p:childTnLst>
                                </p:cTn>
                              </p:par>
                              <p:par>
                                <p:cTn accel="0" autoRev="0" decel="0" fill="hold" grpId="0" id="35" nodeType="withEffect" presetClass="entr" presetID="37" presetSubtype="0">
                                  <p:stCondLst>
                                    <p:cond delay="0"/>
                                  </p:stCondLst>
                                  <p:childTnLst>
                                    <p:set>
                                      <p:cBhvr>
                                        <p:cTn dur="1" fill="hold" id="36">
                                          <p:stCondLst>
                                            <p:cond delay="0"/>
                                          </p:stCondLst>
                                        </p:cTn>
                                        <p:tgtEl>
                                          <p:spTgt spid="1049754">
                                            <p:txEl>
                                              <p:charRg st="69" end="89"/>
                                            </p:txEl>
                                          </p:spTgt>
                                        </p:tgtEl>
                                        <p:attrNameLst>
                                          <p:attrName>style.visibility</p:attrName>
                                        </p:attrNameLst>
                                      </p:cBhvr>
                                      <p:to>
                                        <p:strVal val="visible"/>
                                      </p:to>
                                    </p:set>
                                    <p:animEffect transition="in" filter="fade">
                                      <p:cBhvr>
                                        <p:cTn dur="1000" id="37"/>
                                        <p:tgtEl>
                                          <p:spTgt spid="1049754">
                                            <p:txEl>
                                              <p:charRg st="69" end="89"/>
                                            </p:txEl>
                                          </p:spTgt>
                                        </p:tgtEl>
                                      </p:cBhvr>
                                    </p:animEffect>
                                    <p:anim calcmode="lin" valueType="num">
                                      <p:cBhvr>
                                        <p:cTn dur="1000" fill="hold" id="38"/>
                                        <p:tgtEl>
                                          <p:spTgt spid="1049754">
                                            <p:txEl>
                                              <p:charRg st="69" end="89"/>
                                            </p:txEl>
                                          </p:spTgt>
                                        </p:tgtEl>
                                        <p:attrNameLst>
                                          <p:attrName>ppt_x</p:attrName>
                                        </p:attrNameLst>
                                      </p:cBhvr>
                                      <p:tavLst>
                                        <p:tav tm="0">
                                          <p:val>
                                            <p:strVal val="#ppt_x"/>
                                          </p:val>
                                        </p:tav>
                                        <p:tav tm="100000">
                                          <p:val>
                                            <p:strVal val="#ppt_x"/>
                                          </p:val>
                                        </p:tav>
                                      </p:tavLst>
                                    </p:anim>
                                    <p:anim calcmode="lin" valueType="num">
                                      <p:cBhvr>
                                        <p:cTn decel="100000" dur="898" fill="hold" id="39"/>
                                        <p:tgtEl>
                                          <p:spTgt spid="1049754">
                                            <p:txEl>
                                              <p:charRg st="69" end="89"/>
                                            </p:txEl>
                                          </p:spTgt>
                                        </p:tgtEl>
                                        <p:attrNameLst>
                                          <p:attrName>ppt_y</p:attrName>
                                        </p:attrNameLst>
                                      </p:cBhvr>
                                      <p:tavLst>
                                        <p:tav tm="0">
                                          <p:val>
                                            <p:strVal val="#ppt_y+1"/>
                                          </p:val>
                                        </p:tav>
                                        <p:tav tm="100000">
                                          <p:val>
                                            <p:strVal val="#ppt_y-.03"/>
                                          </p:val>
                                        </p:tav>
                                      </p:tavLst>
                                    </p:anim>
                                    <p:anim calcmode="lin" valueType="num">
                                      <p:cBhvr>
                                        <p:cTn accel="100000" dur="100" fill="hold" id="40">
                                          <p:stCondLst>
                                            <p:cond delay="898"/>
                                          </p:stCondLst>
                                        </p:cTn>
                                        <p:tgtEl>
                                          <p:spTgt spid="1049754">
                                            <p:txEl>
                                              <p:charRg st="69" end="89"/>
                                            </p:txEl>
                                          </p:spTgt>
                                        </p:tgtEl>
                                        <p:attrNameLst>
                                          <p:attrName>ppt_y</p:attrName>
                                        </p:attrNameLst>
                                      </p:cBhvr>
                                      <p:tavLst>
                                        <p:tav tm="0">
                                          <p:val>
                                            <p:strVal val="#ppt_y-.03"/>
                                          </p:val>
                                        </p:tav>
                                        <p:tav tm="100000">
                                          <p:val>
                                            <p:strVal val="#ppt_y"/>
                                          </p:val>
                                        </p:tav>
                                      </p:tavLst>
                                    </p:anim>
                                  </p:childTnLst>
                                </p:cTn>
                              </p:par>
                            </p:childTnLst>
                          </p:cTn>
                        </p:par>
                      </p:childTnLst>
                    </p:cTn>
                  </p:par>
                  <p:par>
                    <p:cTn fill="hold" id="41" nodeType="clickPar">
                      <p:stCondLst>
                        <p:cond delay="indefinite"/>
                      </p:stCondLst>
                      <p:childTnLst>
                        <p:par>
                          <p:cTn fill="hold" id="42" nodeType="withGroup">
                            <p:stCondLst>
                              <p:cond delay="0"/>
                            </p:stCondLst>
                            <p:childTnLst>
                              <p:par>
                                <p:cTn accel="0" autoRev="0" decel="0" fill="hold" grpId="0" id="43" nodeType="clickEffect" presetClass="entr" presetID="37" presetSubtype="0">
                                  <p:stCondLst>
                                    <p:cond delay="0"/>
                                  </p:stCondLst>
                                  <p:childTnLst>
                                    <p:set>
                                      <p:cBhvr>
                                        <p:cTn dur="1" fill="hold" id="44">
                                          <p:stCondLst>
                                            <p:cond delay="0"/>
                                          </p:stCondLst>
                                        </p:cTn>
                                        <p:tgtEl>
                                          <p:spTgt spid="1049754">
                                            <p:txEl>
                                              <p:charRg st="89" end="107"/>
                                            </p:txEl>
                                          </p:spTgt>
                                        </p:tgtEl>
                                        <p:attrNameLst>
                                          <p:attrName>style.visibility</p:attrName>
                                        </p:attrNameLst>
                                      </p:cBhvr>
                                      <p:to>
                                        <p:strVal val="visible"/>
                                      </p:to>
                                    </p:set>
                                    <p:animEffect transition="in" filter="fade">
                                      <p:cBhvr>
                                        <p:cTn dur="1000" id="45"/>
                                        <p:tgtEl>
                                          <p:spTgt spid="1049754">
                                            <p:txEl>
                                              <p:charRg st="89" end="107"/>
                                            </p:txEl>
                                          </p:spTgt>
                                        </p:tgtEl>
                                      </p:cBhvr>
                                    </p:animEffect>
                                    <p:anim calcmode="lin" valueType="num">
                                      <p:cBhvr>
                                        <p:cTn dur="1000" fill="hold" id="46"/>
                                        <p:tgtEl>
                                          <p:spTgt spid="1049754">
                                            <p:txEl>
                                              <p:charRg st="89" end="107"/>
                                            </p:txEl>
                                          </p:spTgt>
                                        </p:tgtEl>
                                        <p:attrNameLst>
                                          <p:attrName>ppt_x</p:attrName>
                                        </p:attrNameLst>
                                      </p:cBhvr>
                                      <p:tavLst>
                                        <p:tav tm="0">
                                          <p:val>
                                            <p:strVal val="#ppt_x"/>
                                          </p:val>
                                        </p:tav>
                                        <p:tav tm="100000">
                                          <p:val>
                                            <p:strVal val="#ppt_x"/>
                                          </p:val>
                                        </p:tav>
                                      </p:tavLst>
                                    </p:anim>
                                    <p:anim calcmode="lin" valueType="num">
                                      <p:cBhvr>
                                        <p:cTn decel="100000" dur="898" fill="hold" id="47"/>
                                        <p:tgtEl>
                                          <p:spTgt spid="1049754">
                                            <p:txEl>
                                              <p:charRg st="89" end="107"/>
                                            </p:txEl>
                                          </p:spTgt>
                                        </p:tgtEl>
                                        <p:attrNameLst>
                                          <p:attrName>ppt_y</p:attrName>
                                        </p:attrNameLst>
                                      </p:cBhvr>
                                      <p:tavLst>
                                        <p:tav tm="0">
                                          <p:val>
                                            <p:strVal val="#ppt_y+1"/>
                                          </p:val>
                                        </p:tav>
                                        <p:tav tm="100000">
                                          <p:val>
                                            <p:strVal val="#ppt_y-.03"/>
                                          </p:val>
                                        </p:tav>
                                      </p:tavLst>
                                    </p:anim>
                                    <p:anim calcmode="lin" valueType="num">
                                      <p:cBhvr>
                                        <p:cTn accel="100000" dur="100" fill="hold" id="48">
                                          <p:stCondLst>
                                            <p:cond delay="898"/>
                                          </p:stCondLst>
                                        </p:cTn>
                                        <p:tgtEl>
                                          <p:spTgt spid="1049754">
                                            <p:txEl>
                                              <p:charRg st="89" end="107"/>
                                            </p:txEl>
                                          </p:spTgt>
                                        </p:tgtEl>
                                        <p:attrNameLst>
                                          <p:attrName>ppt_y</p:attrName>
                                        </p:attrNameLst>
                                      </p:cBhvr>
                                      <p:tavLst>
                                        <p:tav tm="0">
                                          <p:val>
                                            <p:strVal val="#ppt_y-.03"/>
                                          </p:val>
                                        </p:tav>
                                        <p:tav tm="100000">
                                          <p:val>
                                            <p:strVal val="#ppt_y"/>
                                          </p:val>
                                        </p:tav>
                                      </p:tavLst>
                                    </p:anim>
                                  </p:childTnLst>
                                </p:cTn>
                              </p:par>
                              <p:par>
                                <p:cTn accel="0" autoRev="0" decel="0" fill="hold" grpId="0" id="49" nodeType="withEffect" presetClass="entr" presetID="37" presetSubtype="0">
                                  <p:stCondLst>
                                    <p:cond delay="0"/>
                                  </p:stCondLst>
                                  <p:childTnLst>
                                    <p:set>
                                      <p:cBhvr>
                                        <p:cTn dur="1" fill="hold" id="50">
                                          <p:stCondLst>
                                            <p:cond delay="0"/>
                                          </p:stCondLst>
                                        </p:cTn>
                                        <p:tgtEl>
                                          <p:spTgt spid="1049754">
                                            <p:txEl>
                                              <p:charRg st="107" end="173"/>
                                            </p:txEl>
                                          </p:spTgt>
                                        </p:tgtEl>
                                        <p:attrNameLst>
                                          <p:attrName>style.visibility</p:attrName>
                                        </p:attrNameLst>
                                      </p:cBhvr>
                                      <p:to>
                                        <p:strVal val="visible"/>
                                      </p:to>
                                    </p:set>
                                    <p:animEffect transition="in" filter="fade">
                                      <p:cBhvr>
                                        <p:cTn dur="1000" id="51"/>
                                        <p:tgtEl>
                                          <p:spTgt spid="1049754">
                                            <p:txEl>
                                              <p:charRg st="107" end="173"/>
                                            </p:txEl>
                                          </p:spTgt>
                                        </p:tgtEl>
                                      </p:cBhvr>
                                    </p:animEffect>
                                    <p:anim calcmode="lin" valueType="num">
                                      <p:cBhvr>
                                        <p:cTn dur="1000" fill="hold" id="52"/>
                                        <p:tgtEl>
                                          <p:spTgt spid="1049754">
                                            <p:txEl>
                                              <p:charRg st="107" end="173"/>
                                            </p:txEl>
                                          </p:spTgt>
                                        </p:tgtEl>
                                        <p:attrNameLst>
                                          <p:attrName>ppt_x</p:attrName>
                                        </p:attrNameLst>
                                      </p:cBhvr>
                                      <p:tavLst>
                                        <p:tav tm="0">
                                          <p:val>
                                            <p:strVal val="#ppt_x"/>
                                          </p:val>
                                        </p:tav>
                                        <p:tav tm="100000">
                                          <p:val>
                                            <p:strVal val="#ppt_x"/>
                                          </p:val>
                                        </p:tav>
                                      </p:tavLst>
                                    </p:anim>
                                    <p:anim calcmode="lin" valueType="num">
                                      <p:cBhvr>
                                        <p:cTn decel="100000" dur="898" fill="hold" id="53"/>
                                        <p:tgtEl>
                                          <p:spTgt spid="1049754">
                                            <p:txEl>
                                              <p:charRg st="107" end="173"/>
                                            </p:txEl>
                                          </p:spTgt>
                                        </p:tgtEl>
                                        <p:attrNameLst>
                                          <p:attrName>ppt_y</p:attrName>
                                        </p:attrNameLst>
                                      </p:cBhvr>
                                      <p:tavLst>
                                        <p:tav tm="0">
                                          <p:val>
                                            <p:strVal val="#ppt_y+1"/>
                                          </p:val>
                                        </p:tav>
                                        <p:tav tm="100000">
                                          <p:val>
                                            <p:strVal val="#ppt_y-.03"/>
                                          </p:val>
                                        </p:tav>
                                      </p:tavLst>
                                    </p:anim>
                                    <p:anim calcmode="lin" valueType="num">
                                      <p:cBhvr>
                                        <p:cTn accel="100000" dur="100" fill="hold" id="54">
                                          <p:stCondLst>
                                            <p:cond delay="898"/>
                                          </p:stCondLst>
                                        </p:cTn>
                                        <p:tgtEl>
                                          <p:spTgt spid="1049754">
                                            <p:txEl>
                                              <p:charRg st="107" end="173"/>
                                            </p:txEl>
                                          </p:spTgt>
                                        </p:tgtEl>
                                        <p:attrNameLst>
                                          <p:attrName>ppt_y</p:attrName>
                                        </p:attrNameLst>
                                      </p:cBhvr>
                                      <p:tavLst>
                                        <p:tav tm="0">
                                          <p:val>
                                            <p:strVal val="#ppt_y-.03"/>
                                          </p:val>
                                        </p:tav>
                                        <p:tav tm="100000">
                                          <p:val>
                                            <p:strVal val="#ppt_y"/>
                                          </p:val>
                                        </p:tav>
                                      </p:tavLst>
                                    </p:anim>
                                  </p:childTnLst>
                                </p:cTn>
                              </p:par>
                              <p:par>
                                <p:cTn accel="0" autoRev="0" decel="0" fill="hold" grpId="0" id="55" nodeType="withEffect" presetClass="entr" presetID="37" presetSubtype="0">
                                  <p:stCondLst>
                                    <p:cond delay="0"/>
                                  </p:stCondLst>
                                  <p:childTnLst>
                                    <p:set>
                                      <p:cBhvr>
                                        <p:cTn dur="1" fill="hold" id="56">
                                          <p:stCondLst>
                                            <p:cond delay="0"/>
                                          </p:stCondLst>
                                        </p:cTn>
                                        <p:tgtEl>
                                          <p:spTgt spid="1049754">
                                            <p:txEl>
                                              <p:charRg st="173" end="204"/>
                                            </p:txEl>
                                          </p:spTgt>
                                        </p:tgtEl>
                                        <p:attrNameLst>
                                          <p:attrName>style.visibility</p:attrName>
                                        </p:attrNameLst>
                                      </p:cBhvr>
                                      <p:to>
                                        <p:strVal val="visible"/>
                                      </p:to>
                                    </p:set>
                                    <p:animEffect transition="in" filter="fade">
                                      <p:cBhvr>
                                        <p:cTn dur="1000" id="57"/>
                                        <p:tgtEl>
                                          <p:spTgt spid="1049754">
                                            <p:txEl>
                                              <p:charRg st="173" end="204"/>
                                            </p:txEl>
                                          </p:spTgt>
                                        </p:tgtEl>
                                      </p:cBhvr>
                                    </p:animEffect>
                                    <p:anim calcmode="lin" valueType="num">
                                      <p:cBhvr>
                                        <p:cTn dur="1000" fill="hold" id="58"/>
                                        <p:tgtEl>
                                          <p:spTgt spid="1049754">
                                            <p:txEl>
                                              <p:charRg st="173" end="204"/>
                                            </p:txEl>
                                          </p:spTgt>
                                        </p:tgtEl>
                                        <p:attrNameLst>
                                          <p:attrName>ppt_x</p:attrName>
                                        </p:attrNameLst>
                                      </p:cBhvr>
                                      <p:tavLst>
                                        <p:tav tm="0">
                                          <p:val>
                                            <p:strVal val="#ppt_x"/>
                                          </p:val>
                                        </p:tav>
                                        <p:tav tm="100000">
                                          <p:val>
                                            <p:strVal val="#ppt_x"/>
                                          </p:val>
                                        </p:tav>
                                      </p:tavLst>
                                    </p:anim>
                                    <p:anim calcmode="lin" valueType="num">
                                      <p:cBhvr>
                                        <p:cTn decel="100000" dur="898" fill="hold" id="59"/>
                                        <p:tgtEl>
                                          <p:spTgt spid="1049754">
                                            <p:txEl>
                                              <p:charRg st="173" end="204"/>
                                            </p:txEl>
                                          </p:spTgt>
                                        </p:tgtEl>
                                        <p:attrNameLst>
                                          <p:attrName>ppt_y</p:attrName>
                                        </p:attrNameLst>
                                      </p:cBhvr>
                                      <p:tavLst>
                                        <p:tav tm="0">
                                          <p:val>
                                            <p:strVal val="#ppt_y+1"/>
                                          </p:val>
                                        </p:tav>
                                        <p:tav tm="100000">
                                          <p:val>
                                            <p:strVal val="#ppt_y-.03"/>
                                          </p:val>
                                        </p:tav>
                                      </p:tavLst>
                                    </p:anim>
                                    <p:anim calcmode="lin" valueType="num">
                                      <p:cBhvr>
                                        <p:cTn accel="100000" dur="100" fill="hold" id="60">
                                          <p:stCondLst>
                                            <p:cond delay="898"/>
                                          </p:stCondLst>
                                        </p:cTn>
                                        <p:tgtEl>
                                          <p:spTgt spid="1049754">
                                            <p:txEl>
                                              <p:charRg st="173" end="204"/>
                                            </p:txEl>
                                          </p:spTgt>
                                        </p:tgtEl>
                                        <p:attrNameLst>
                                          <p:attrName>ppt_y</p:attrName>
                                        </p:attrNameLst>
                                      </p:cBhvr>
                                      <p:tavLst>
                                        <p:tav tm="0">
                                          <p:val>
                                            <p:strVal val="#ppt_y-.03"/>
                                          </p:val>
                                        </p:tav>
                                        <p:tav tm="100000">
                                          <p:val>
                                            <p:strVal val="#ppt_y"/>
                                          </p:val>
                                        </p:tav>
                                      </p:tavLst>
                                    </p:anim>
                                  </p:childTnLst>
                                </p:cTn>
                              </p:par>
                              <p:par>
                                <p:cTn accel="0" autoRev="0" decel="0" fill="hold" grpId="0" id="61" nodeType="withEffect" presetClass="entr" presetID="37" presetSubtype="0">
                                  <p:stCondLst>
                                    <p:cond delay="0"/>
                                  </p:stCondLst>
                                  <p:childTnLst>
                                    <p:set>
                                      <p:cBhvr>
                                        <p:cTn dur="1" fill="hold" id="62">
                                          <p:stCondLst>
                                            <p:cond delay="0"/>
                                          </p:stCondLst>
                                        </p:cTn>
                                        <p:tgtEl>
                                          <p:spTgt spid="1049754">
                                            <p:txEl>
                                              <p:charRg st="204" end="249"/>
                                            </p:txEl>
                                          </p:spTgt>
                                        </p:tgtEl>
                                        <p:attrNameLst>
                                          <p:attrName>style.visibility</p:attrName>
                                        </p:attrNameLst>
                                      </p:cBhvr>
                                      <p:to>
                                        <p:strVal val="visible"/>
                                      </p:to>
                                    </p:set>
                                    <p:animEffect transition="in" filter="fade">
                                      <p:cBhvr>
                                        <p:cTn dur="1000" id="63"/>
                                        <p:tgtEl>
                                          <p:spTgt spid="1049754">
                                            <p:txEl>
                                              <p:charRg st="204" end="249"/>
                                            </p:txEl>
                                          </p:spTgt>
                                        </p:tgtEl>
                                      </p:cBhvr>
                                    </p:animEffect>
                                    <p:anim calcmode="lin" valueType="num">
                                      <p:cBhvr>
                                        <p:cTn dur="1000" fill="hold" id="64"/>
                                        <p:tgtEl>
                                          <p:spTgt spid="1049754">
                                            <p:txEl>
                                              <p:charRg st="204" end="249"/>
                                            </p:txEl>
                                          </p:spTgt>
                                        </p:tgtEl>
                                        <p:attrNameLst>
                                          <p:attrName>ppt_x</p:attrName>
                                        </p:attrNameLst>
                                      </p:cBhvr>
                                      <p:tavLst>
                                        <p:tav tm="0">
                                          <p:val>
                                            <p:strVal val="#ppt_x"/>
                                          </p:val>
                                        </p:tav>
                                        <p:tav tm="100000">
                                          <p:val>
                                            <p:strVal val="#ppt_x"/>
                                          </p:val>
                                        </p:tav>
                                      </p:tavLst>
                                    </p:anim>
                                    <p:anim calcmode="lin" valueType="num">
                                      <p:cBhvr>
                                        <p:cTn decel="100000" dur="898" fill="hold" id="65"/>
                                        <p:tgtEl>
                                          <p:spTgt spid="1049754">
                                            <p:txEl>
                                              <p:charRg st="204" end="249"/>
                                            </p:txEl>
                                          </p:spTgt>
                                        </p:tgtEl>
                                        <p:attrNameLst>
                                          <p:attrName>ppt_y</p:attrName>
                                        </p:attrNameLst>
                                      </p:cBhvr>
                                      <p:tavLst>
                                        <p:tav tm="0">
                                          <p:val>
                                            <p:strVal val="#ppt_y+1"/>
                                          </p:val>
                                        </p:tav>
                                        <p:tav tm="100000">
                                          <p:val>
                                            <p:strVal val="#ppt_y-.03"/>
                                          </p:val>
                                        </p:tav>
                                      </p:tavLst>
                                    </p:anim>
                                    <p:anim calcmode="lin" valueType="num">
                                      <p:cBhvr>
                                        <p:cTn accel="100000" dur="100" fill="hold" id="66">
                                          <p:stCondLst>
                                            <p:cond delay="898"/>
                                          </p:stCondLst>
                                        </p:cTn>
                                        <p:tgtEl>
                                          <p:spTgt spid="1049754">
                                            <p:txEl>
                                              <p:charRg st="204" end="24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53" grpId="0" uiExpand="0" build="whole"/>
      <p:bldP spid="1049754" grpId="0" uiExpand="0" build="p" bldLvl="1"/>
    </p:bldLst>
  </p:timing>
</p:sld>
</file>

<file path=ppt/slides/slide264.xml><?xml version="1.0" encoding="utf-8"?>
<p:sld xmlns:a="http://schemas.openxmlformats.org/drawingml/2006/main" xmlns:r="http://schemas.openxmlformats.org/officeDocument/2006/relationships" xmlns:p="http://schemas.openxmlformats.org/presentationml/2006/main" showMasterSp="1">
  <p:cSld>
    <p:spTree>
      <p:nvGrpSpPr>
        <p:cNvPr id="830" name=""/>
        <p:cNvGrpSpPr/>
        <p:nvPr/>
      </p:nvGrpSpPr>
      <p:grpSpPr>
        <a:xfrm rot="0">
          <a:off x="0" y="0"/>
          <a:ext cx="0" cy="0"/>
          <a:chOff x="0" y="0"/>
          <a:chExt cx="0" cy="0"/>
        </a:xfrm>
      </p:grpSpPr>
      <p:sp>
        <p:nvSpPr>
          <p:cNvPr id="104975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5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264</a:t>
            </a:fld>
            <a:endParaRPr altLang="en-US" sz="1400" lang="en-US">
              <a:solidFill>
                <a:srgbClr val="FFFFFF"/>
              </a:solidFill>
              <a:effectLst>
                <a:outerShdw algn="tl" blurRad="38100" dir="2700000" dist="38100">
                  <a:srgbClr val="C0C0C0"/>
                </a:outerShdw>
              </a:effectLst>
            </a:endParaRPr>
          </a:p>
        </p:txBody>
      </p:sp>
      <p:sp>
        <p:nvSpPr>
          <p:cNvPr id="104976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…Format</a:t>
            </a:r>
          </a:p>
        </p:txBody>
      </p:sp>
      <p:sp>
        <p:nvSpPr>
          <p:cNvPr id="104976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buNone/>
            </a:pPr>
            <a:r>
              <a:rPr altLang="en-US" b="1" lang="en-US">
                <a:effectLst>
                  <a:outerShdw algn="tl" blurRad="38100" dir="2700000" dist="38100">
                    <a:srgbClr val="C0C0C0"/>
                  </a:outerShdw>
                </a:effectLst>
              </a:rPr>
              <a:t>5. 	Findings </a:t>
            </a:r>
          </a:p>
          <a:p>
            <a:pPr eaLnBrk="1" hangingPunct="1" indent="-594360" latinLnBrk="1" lvl="1" marL="990600"/>
            <a:r>
              <a:rPr altLang="en-US" lang="en-US">
                <a:effectLst>
                  <a:outerShdw algn="tl" blurRad="38100" dir="2700000" dist="38100">
                    <a:srgbClr val="C0C0C0"/>
                  </a:outerShdw>
                </a:effectLst>
              </a:rPr>
              <a:t>Use sub-headings and enumeration for clarity </a:t>
            </a:r>
          </a:p>
          <a:p>
            <a:pPr eaLnBrk="1" hangingPunct="1" indent="-594360" latinLnBrk="1" lvl="1" marL="990600"/>
            <a:r>
              <a:rPr altLang="en-US" lang="en-US">
                <a:effectLst>
                  <a:outerShdw algn="tl" blurRad="38100" dir="2700000" dist="38100">
                    <a:srgbClr val="C0C0C0"/>
                  </a:outerShdw>
                </a:effectLst>
              </a:rPr>
              <a:t>Use past tense, reported speech for the central body which reports on the results of your investigations </a:t>
            </a:r>
          </a:p>
          <a:p>
            <a:pPr eaLnBrk="1" hangingPunct="1" indent="-594360" latinLnBrk="1" lvl="1" marL="990600"/>
            <a:r>
              <a:rPr altLang="en-US" lang="en-US">
                <a:effectLst>
                  <a:outerShdw algn="tl" blurRad="38100" dir="2700000" dist="38100">
                    <a:srgbClr val="C0C0C0"/>
                  </a:outerShdw>
                </a:effectLst>
              </a:rPr>
              <a:t>State the facts only, with no conclusions or recommendations</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60"/>
                                        </p:tgtEl>
                                        <p:attrNameLst>
                                          <p:attrName>style.visibility</p:attrName>
                                        </p:attrNameLst>
                                      </p:cBhvr>
                                      <p:to>
                                        <p:strVal val="visible"/>
                                      </p:to>
                                    </p:set>
                                    <p:animEffect transition="in" filter="fade">
                                      <p:cBhvr>
                                        <p:cTn dur="1000" id="7"/>
                                        <p:tgtEl>
                                          <p:spTgt spid="1049760"/>
                                        </p:tgtEl>
                                      </p:cBhvr>
                                    </p:animEffect>
                                    <p:anim calcmode="lin" valueType="num">
                                      <p:cBhvr>
                                        <p:cTn dur="1000" fill="hold" id="8"/>
                                        <p:tgtEl>
                                          <p:spTgt spid="1049760"/>
                                        </p:tgtEl>
                                        <p:attrNameLst>
                                          <p:attrName>ppt_x</p:attrName>
                                        </p:attrNameLst>
                                      </p:cBhvr>
                                      <p:tavLst>
                                        <p:tav tm="0">
                                          <p:val>
                                            <p:strVal val="#ppt_x"/>
                                          </p:val>
                                        </p:tav>
                                        <p:tav tm="100000">
                                          <p:val>
                                            <p:strVal val="#ppt_x"/>
                                          </p:val>
                                        </p:tav>
                                      </p:tavLst>
                                    </p:anim>
                                    <p:anim calcmode="lin" valueType="num">
                                      <p:cBhvr>
                                        <p:cTn decel="100000" dur="898" fill="hold" id="9"/>
                                        <p:tgtEl>
                                          <p:spTgt spid="1049760"/>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60"/>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61">
                                            <p:txEl>
                                              <p:charRg st="0" end="14"/>
                                            </p:txEl>
                                          </p:spTgt>
                                        </p:tgtEl>
                                        <p:attrNameLst>
                                          <p:attrName>style.visibility</p:attrName>
                                        </p:attrNameLst>
                                      </p:cBhvr>
                                      <p:to>
                                        <p:strVal val="visible"/>
                                      </p:to>
                                    </p:set>
                                    <p:animEffect transition="in" filter="fade">
                                      <p:cBhvr>
                                        <p:cTn dur="1000" id="15"/>
                                        <p:tgtEl>
                                          <p:spTgt spid="1049761">
                                            <p:txEl>
                                              <p:charRg st="0" end="14"/>
                                            </p:txEl>
                                          </p:spTgt>
                                        </p:tgtEl>
                                      </p:cBhvr>
                                    </p:animEffect>
                                    <p:anim calcmode="lin" valueType="num">
                                      <p:cBhvr>
                                        <p:cTn dur="1000" fill="hold" id="16"/>
                                        <p:tgtEl>
                                          <p:spTgt spid="1049761">
                                            <p:txEl>
                                              <p:charRg st="0" end="14"/>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61">
                                            <p:txEl>
                                              <p:charRg st="0" end="14"/>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61">
                                            <p:txEl>
                                              <p:charRg st="0" end="14"/>
                                            </p:txEl>
                                          </p:spTgt>
                                        </p:tgtEl>
                                        <p:attrNameLst>
                                          <p:attrName>ppt_y</p:attrName>
                                        </p:attrNameLst>
                                      </p:cBhvr>
                                      <p:tavLst>
                                        <p:tav tm="0">
                                          <p:val>
                                            <p:strVal val="#ppt_y-.03"/>
                                          </p:val>
                                        </p:tav>
                                        <p:tav tm="100000">
                                          <p:val>
                                            <p:strVal val="#ppt_y"/>
                                          </p:val>
                                        </p:tav>
                                      </p:tavLst>
                                    </p:anim>
                                  </p:childTnLst>
                                </p:cTn>
                              </p:par>
                              <p:par>
                                <p:cTn accel="0" autoRev="0" decel="0" fill="hold" grpId="0" id="19" nodeType="withEffect" presetClass="entr" presetID="37" presetSubtype="0">
                                  <p:stCondLst>
                                    <p:cond delay="0"/>
                                  </p:stCondLst>
                                  <p:childTnLst>
                                    <p:set>
                                      <p:cBhvr>
                                        <p:cTn dur="1" fill="hold" id="20">
                                          <p:stCondLst>
                                            <p:cond delay="0"/>
                                          </p:stCondLst>
                                        </p:cTn>
                                        <p:tgtEl>
                                          <p:spTgt spid="1049761">
                                            <p:txEl>
                                              <p:charRg st="14" end="60"/>
                                            </p:txEl>
                                          </p:spTgt>
                                        </p:tgtEl>
                                        <p:attrNameLst>
                                          <p:attrName>style.visibility</p:attrName>
                                        </p:attrNameLst>
                                      </p:cBhvr>
                                      <p:to>
                                        <p:strVal val="visible"/>
                                      </p:to>
                                    </p:set>
                                    <p:animEffect transition="in" filter="fade">
                                      <p:cBhvr>
                                        <p:cTn dur="1000" id="21"/>
                                        <p:tgtEl>
                                          <p:spTgt spid="1049761">
                                            <p:txEl>
                                              <p:charRg st="14" end="60"/>
                                            </p:txEl>
                                          </p:spTgt>
                                        </p:tgtEl>
                                      </p:cBhvr>
                                    </p:animEffect>
                                    <p:anim calcmode="lin" valueType="num">
                                      <p:cBhvr>
                                        <p:cTn dur="1000" fill="hold" id="22"/>
                                        <p:tgtEl>
                                          <p:spTgt spid="1049761">
                                            <p:txEl>
                                              <p:charRg st="14" end="60"/>
                                            </p:txEl>
                                          </p:spTgt>
                                        </p:tgtEl>
                                        <p:attrNameLst>
                                          <p:attrName>ppt_x</p:attrName>
                                        </p:attrNameLst>
                                      </p:cBhvr>
                                      <p:tavLst>
                                        <p:tav tm="0">
                                          <p:val>
                                            <p:strVal val="#ppt_x"/>
                                          </p:val>
                                        </p:tav>
                                        <p:tav tm="100000">
                                          <p:val>
                                            <p:strVal val="#ppt_x"/>
                                          </p:val>
                                        </p:tav>
                                      </p:tavLst>
                                    </p:anim>
                                    <p:anim calcmode="lin" valueType="num">
                                      <p:cBhvr>
                                        <p:cTn decel="100000" dur="898" fill="hold" id="23"/>
                                        <p:tgtEl>
                                          <p:spTgt spid="1049761">
                                            <p:txEl>
                                              <p:charRg st="14" end="60"/>
                                            </p:txEl>
                                          </p:spTgt>
                                        </p:tgtEl>
                                        <p:attrNameLst>
                                          <p:attrName>ppt_y</p:attrName>
                                        </p:attrNameLst>
                                      </p:cBhvr>
                                      <p:tavLst>
                                        <p:tav tm="0">
                                          <p:val>
                                            <p:strVal val="#ppt_y+1"/>
                                          </p:val>
                                        </p:tav>
                                        <p:tav tm="100000">
                                          <p:val>
                                            <p:strVal val="#ppt_y-.03"/>
                                          </p:val>
                                        </p:tav>
                                      </p:tavLst>
                                    </p:anim>
                                    <p:anim calcmode="lin" valueType="num">
                                      <p:cBhvr>
                                        <p:cTn accel="100000" dur="100" fill="hold" id="24">
                                          <p:stCondLst>
                                            <p:cond delay="898"/>
                                          </p:stCondLst>
                                        </p:cTn>
                                        <p:tgtEl>
                                          <p:spTgt spid="1049761">
                                            <p:txEl>
                                              <p:charRg st="14" end="60"/>
                                            </p:txEl>
                                          </p:spTgt>
                                        </p:tgtEl>
                                        <p:attrNameLst>
                                          <p:attrName>ppt_y</p:attrName>
                                        </p:attrNameLst>
                                      </p:cBhvr>
                                      <p:tavLst>
                                        <p:tav tm="0">
                                          <p:val>
                                            <p:strVal val="#ppt_y-.03"/>
                                          </p:val>
                                        </p:tav>
                                        <p:tav tm="100000">
                                          <p:val>
                                            <p:strVal val="#ppt_y"/>
                                          </p:val>
                                        </p:tav>
                                      </p:tavLst>
                                    </p:anim>
                                  </p:childTnLst>
                                </p:cTn>
                              </p:par>
                              <p:par>
                                <p:cTn accel="0" autoRev="0" decel="0" fill="hold" grpId="0" id="25" nodeType="withEffect" presetClass="entr" presetID="37" presetSubtype="0">
                                  <p:stCondLst>
                                    <p:cond delay="0"/>
                                  </p:stCondLst>
                                  <p:childTnLst>
                                    <p:set>
                                      <p:cBhvr>
                                        <p:cTn dur="1" fill="hold" id="26">
                                          <p:stCondLst>
                                            <p:cond delay="0"/>
                                          </p:stCondLst>
                                        </p:cTn>
                                        <p:tgtEl>
                                          <p:spTgt spid="1049761">
                                            <p:txEl>
                                              <p:charRg st="60" end="166"/>
                                            </p:txEl>
                                          </p:spTgt>
                                        </p:tgtEl>
                                        <p:attrNameLst>
                                          <p:attrName>style.visibility</p:attrName>
                                        </p:attrNameLst>
                                      </p:cBhvr>
                                      <p:to>
                                        <p:strVal val="visible"/>
                                      </p:to>
                                    </p:set>
                                    <p:animEffect transition="in" filter="fade">
                                      <p:cBhvr>
                                        <p:cTn dur="1000" id="27"/>
                                        <p:tgtEl>
                                          <p:spTgt spid="1049761">
                                            <p:txEl>
                                              <p:charRg st="60" end="166"/>
                                            </p:txEl>
                                          </p:spTgt>
                                        </p:tgtEl>
                                      </p:cBhvr>
                                    </p:animEffect>
                                    <p:anim calcmode="lin" valueType="num">
                                      <p:cBhvr>
                                        <p:cTn dur="1000" fill="hold" id="28"/>
                                        <p:tgtEl>
                                          <p:spTgt spid="1049761">
                                            <p:txEl>
                                              <p:charRg st="60" end="166"/>
                                            </p:txEl>
                                          </p:spTgt>
                                        </p:tgtEl>
                                        <p:attrNameLst>
                                          <p:attrName>ppt_x</p:attrName>
                                        </p:attrNameLst>
                                      </p:cBhvr>
                                      <p:tavLst>
                                        <p:tav tm="0">
                                          <p:val>
                                            <p:strVal val="#ppt_x"/>
                                          </p:val>
                                        </p:tav>
                                        <p:tav tm="100000">
                                          <p:val>
                                            <p:strVal val="#ppt_x"/>
                                          </p:val>
                                        </p:tav>
                                      </p:tavLst>
                                    </p:anim>
                                    <p:anim calcmode="lin" valueType="num">
                                      <p:cBhvr>
                                        <p:cTn decel="100000" dur="898" fill="hold" id="29"/>
                                        <p:tgtEl>
                                          <p:spTgt spid="1049761">
                                            <p:txEl>
                                              <p:charRg st="60" end="166"/>
                                            </p:txEl>
                                          </p:spTgt>
                                        </p:tgtEl>
                                        <p:attrNameLst>
                                          <p:attrName>ppt_y</p:attrName>
                                        </p:attrNameLst>
                                      </p:cBhvr>
                                      <p:tavLst>
                                        <p:tav tm="0">
                                          <p:val>
                                            <p:strVal val="#ppt_y+1"/>
                                          </p:val>
                                        </p:tav>
                                        <p:tav tm="100000">
                                          <p:val>
                                            <p:strVal val="#ppt_y-.03"/>
                                          </p:val>
                                        </p:tav>
                                      </p:tavLst>
                                    </p:anim>
                                    <p:anim calcmode="lin" valueType="num">
                                      <p:cBhvr>
                                        <p:cTn accel="100000" dur="100" fill="hold" id="30">
                                          <p:stCondLst>
                                            <p:cond delay="898"/>
                                          </p:stCondLst>
                                        </p:cTn>
                                        <p:tgtEl>
                                          <p:spTgt spid="1049761">
                                            <p:txEl>
                                              <p:charRg st="60" end="166"/>
                                            </p:txEl>
                                          </p:spTgt>
                                        </p:tgtEl>
                                        <p:attrNameLst>
                                          <p:attrName>ppt_y</p:attrName>
                                        </p:attrNameLst>
                                      </p:cBhvr>
                                      <p:tavLst>
                                        <p:tav tm="0">
                                          <p:val>
                                            <p:strVal val="#ppt_y-.03"/>
                                          </p:val>
                                        </p:tav>
                                        <p:tav tm="100000">
                                          <p:val>
                                            <p:strVal val="#ppt_y"/>
                                          </p:val>
                                        </p:tav>
                                      </p:tavLst>
                                    </p:anim>
                                  </p:childTnLst>
                                </p:cTn>
                              </p:par>
                              <p:par>
                                <p:cTn accel="0" autoRev="0" decel="0" fill="hold" grpId="0" id="31" nodeType="withEffect" presetClass="entr" presetID="37" presetSubtype="0">
                                  <p:stCondLst>
                                    <p:cond delay="0"/>
                                  </p:stCondLst>
                                  <p:childTnLst>
                                    <p:set>
                                      <p:cBhvr>
                                        <p:cTn dur="1" fill="hold" id="32">
                                          <p:stCondLst>
                                            <p:cond delay="0"/>
                                          </p:stCondLst>
                                        </p:cTn>
                                        <p:tgtEl>
                                          <p:spTgt spid="1049761">
                                            <p:txEl>
                                              <p:charRg st="166" end="227"/>
                                            </p:txEl>
                                          </p:spTgt>
                                        </p:tgtEl>
                                        <p:attrNameLst>
                                          <p:attrName>style.visibility</p:attrName>
                                        </p:attrNameLst>
                                      </p:cBhvr>
                                      <p:to>
                                        <p:strVal val="visible"/>
                                      </p:to>
                                    </p:set>
                                    <p:animEffect transition="in" filter="fade">
                                      <p:cBhvr>
                                        <p:cTn dur="1000" id="33"/>
                                        <p:tgtEl>
                                          <p:spTgt spid="1049761">
                                            <p:txEl>
                                              <p:charRg st="166" end="227"/>
                                            </p:txEl>
                                          </p:spTgt>
                                        </p:tgtEl>
                                      </p:cBhvr>
                                    </p:animEffect>
                                    <p:anim calcmode="lin" valueType="num">
                                      <p:cBhvr>
                                        <p:cTn dur="1000" fill="hold" id="34"/>
                                        <p:tgtEl>
                                          <p:spTgt spid="1049761">
                                            <p:txEl>
                                              <p:charRg st="166" end="227"/>
                                            </p:txEl>
                                          </p:spTgt>
                                        </p:tgtEl>
                                        <p:attrNameLst>
                                          <p:attrName>ppt_x</p:attrName>
                                        </p:attrNameLst>
                                      </p:cBhvr>
                                      <p:tavLst>
                                        <p:tav tm="0">
                                          <p:val>
                                            <p:strVal val="#ppt_x"/>
                                          </p:val>
                                        </p:tav>
                                        <p:tav tm="100000">
                                          <p:val>
                                            <p:strVal val="#ppt_x"/>
                                          </p:val>
                                        </p:tav>
                                      </p:tavLst>
                                    </p:anim>
                                    <p:anim calcmode="lin" valueType="num">
                                      <p:cBhvr>
                                        <p:cTn decel="100000" dur="898" fill="hold" id="35"/>
                                        <p:tgtEl>
                                          <p:spTgt spid="1049761">
                                            <p:txEl>
                                              <p:charRg st="166" end="227"/>
                                            </p:txEl>
                                          </p:spTgt>
                                        </p:tgtEl>
                                        <p:attrNameLst>
                                          <p:attrName>ppt_y</p:attrName>
                                        </p:attrNameLst>
                                      </p:cBhvr>
                                      <p:tavLst>
                                        <p:tav tm="0">
                                          <p:val>
                                            <p:strVal val="#ppt_y+1"/>
                                          </p:val>
                                        </p:tav>
                                        <p:tav tm="100000">
                                          <p:val>
                                            <p:strVal val="#ppt_y-.03"/>
                                          </p:val>
                                        </p:tav>
                                      </p:tavLst>
                                    </p:anim>
                                    <p:anim calcmode="lin" valueType="num">
                                      <p:cBhvr>
                                        <p:cTn accel="100000" dur="100" fill="hold" id="36">
                                          <p:stCondLst>
                                            <p:cond delay="898"/>
                                          </p:stCondLst>
                                        </p:cTn>
                                        <p:tgtEl>
                                          <p:spTgt spid="1049761">
                                            <p:txEl>
                                              <p:charRg st="166" end="22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60" grpId="0" uiExpand="0" build="whole"/>
      <p:bldP spid="1049761" grpId="0" uiExpand="0" build="p" bldLvl="1"/>
    </p:bldLst>
  </p:timing>
</p:sld>
</file>

<file path=ppt/slides/slide265.xml><?xml version="1.0" encoding="utf-8"?>
<p:sld xmlns:a="http://schemas.openxmlformats.org/drawingml/2006/main" xmlns:r="http://schemas.openxmlformats.org/officeDocument/2006/relationships" xmlns:p="http://schemas.openxmlformats.org/presentationml/2006/main" showMasterSp="1">
  <p:cSld>
    <p:spTree>
      <p:nvGrpSpPr>
        <p:cNvPr id="833" name=""/>
        <p:cNvGrpSpPr/>
        <p:nvPr/>
      </p:nvGrpSpPr>
      <p:grpSpPr>
        <a:xfrm rot="0">
          <a:off x="0" y="0"/>
          <a:ext cx="0" cy="0"/>
          <a:chOff x="0" y="0"/>
          <a:chExt cx="0" cy="0"/>
        </a:xfrm>
      </p:grpSpPr>
      <p:sp>
        <p:nvSpPr>
          <p:cNvPr id="104976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6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265</a:t>
            </a:fld>
            <a:endParaRPr altLang="en-US" sz="1400" lang="en-US">
              <a:solidFill>
                <a:srgbClr val="FFFFFF"/>
              </a:solidFill>
              <a:effectLst>
                <a:outerShdw algn="tl" blurRad="38100" dir="2700000" dist="38100">
                  <a:srgbClr val="C0C0C0"/>
                </a:outerShdw>
              </a:effectLst>
            </a:endParaRPr>
          </a:p>
        </p:txBody>
      </p:sp>
      <p:sp>
        <p:nvSpPr>
          <p:cNvPr id="104976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…Format</a:t>
            </a:r>
          </a:p>
        </p:txBody>
      </p:sp>
      <p:sp>
        <p:nvSpPr>
          <p:cNvPr id="104976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buNone/>
            </a:pPr>
            <a:r>
              <a:rPr altLang="en-US" b="1" lang="en-US">
                <a:effectLst>
                  <a:outerShdw algn="tl" blurRad="38100" dir="2700000" dist="38100">
                    <a:srgbClr val="C0C0C0"/>
                  </a:outerShdw>
                </a:effectLst>
              </a:rPr>
              <a:t>6. 	Conclusions </a:t>
            </a:r>
          </a:p>
          <a:p>
            <a:pPr eaLnBrk="1" hangingPunct="1" indent="-594360" latinLnBrk="1" lvl="1" marL="990600"/>
            <a:r>
              <a:rPr altLang="en-US" lang="en-US">
                <a:effectLst>
                  <a:outerShdw algn="tl" blurRad="38100" dir="2700000" dist="38100">
                    <a:srgbClr val="C0C0C0"/>
                  </a:outerShdw>
                </a:effectLst>
              </a:rPr>
              <a:t>State the logical implications of the findings</a:t>
            </a:r>
          </a:p>
          <a:p>
            <a:pPr eaLnBrk="1" hangingPunct="1" indent="-609600" latinLnBrk="1" lvl="0" marL="609600">
              <a:buNone/>
            </a:pPr>
            <a:r>
              <a:rPr altLang="en-US" b="1" lang="en-US">
                <a:effectLst>
                  <a:outerShdw algn="tl" blurRad="38100" dir="2700000" dist="38100">
                    <a:srgbClr val="C0C0C0"/>
                  </a:outerShdw>
                </a:effectLst>
              </a:rPr>
              <a:t>7.	Recommendations </a:t>
            </a:r>
          </a:p>
          <a:p>
            <a:pPr eaLnBrk="1" hangingPunct="1" indent="-594360" latinLnBrk="1" lvl="1" marL="990600"/>
            <a:r>
              <a:rPr altLang="en-US" lang="en-US">
                <a:effectLst>
                  <a:outerShdw algn="tl" blurRad="38100" dir="2700000" dist="38100">
                    <a:srgbClr val="C0C0C0"/>
                  </a:outerShdw>
                </a:effectLst>
              </a:rPr>
              <a:t>If requested, give suggestions for action to rectify the problem </a:t>
            </a:r>
          </a:p>
        </p:txBody>
      </p:sp>
    </p:spTree>
  </p:cSld>
  <p:clrMapOvr>
    <a:masterClrMapping/>
  </p:clrMapOvr>
  <p:transition spd="fast" advClick="1">
    <p:wipe dir="d"/>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37" presetSubtype="0">
                                  <p:stCondLst>
                                    <p:cond delay="0"/>
                                  </p:stCondLst>
                                  <p:childTnLst>
                                    <p:set>
                                      <p:cBhvr>
                                        <p:cTn dur="1" fill="hold" id="6">
                                          <p:stCondLst>
                                            <p:cond delay="0"/>
                                          </p:stCondLst>
                                        </p:cTn>
                                        <p:tgtEl>
                                          <p:spTgt spid="1049767"/>
                                        </p:tgtEl>
                                        <p:attrNameLst>
                                          <p:attrName>style.visibility</p:attrName>
                                        </p:attrNameLst>
                                      </p:cBhvr>
                                      <p:to>
                                        <p:strVal val="visible"/>
                                      </p:to>
                                    </p:set>
                                    <p:animEffect transition="in" filter="fade">
                                      <p:cBhvr>
                                        <p:cTn dur="1000" id="7"/>
                                        <p:tgtEl>
                                          <p:spTgt spid="1049767"/>
                                        </p:tgtEl>
                                      </p:cBhvr>
                                    </p:animEffect>
                                    <p:anim calcmode="lin" valueType="num">
                                      <p:cBhvr>
                                        <p:cTn dur="1000" fill="hold" id="8"/>
                                        <p:tgtEl>
                                          <p:spTgt spid="1049767"/>
                                        </p:tgtEl>
                                        <p:attrNameLst>
                                          <p:attrName>ppt_x</p:attrName>
                                        </p:attrNameLst>
                                      </p:cBhvr>
                                      <p:tavLst>
                                        <p:tav tm="0">
                                          <p:val>
                                            <p:strVal val="#ppt_x"/>
                                          </p:val>
                                        </p:tav>
                                        <p:tav tm="100000">
                                          <p:val>
                                            <p:strVal val="#ppt_x"/>
                                          </p:val>
                                        </p:tav>
                                      </p:tavLst>
                                    </p:anim>
                                    <p:anim calcmode="lin" valueType="num">
                                      <p:cBhvr>
                                        <p:cTn decel="100000" dur="898" fill="hold" id="9"/>
                                        <p:tgtEl>
                                          <p:spTgt spid="1049767"/>
                                        </p:tgtEl>
                                        <p:attrNameLst>
                                          <p:attrName>ppt_y</p:attrName>
                                        </p:attrNameLst>
                                      </p:cBhvr>
                                      <p:tavLst>
                                        <p:tav tm="0">
                                          <p:val>
                                            <p:strVal val="#ppt_y+1"/>
                                          </p:val>
                                        </p:tav>
                                        <p:tav tm="100000">
                                          <p:val>
                                            <p:strVal val="#ppt_y-.03"/>
                                          </p:val>
                                        </p:tav>
                                      </p:tavLst>
                                    </p:anim>
                                    <p:anim calcmode="lin" valueType="num">
                                      <p:cBhvr>
                                        <p:cTn accel="100000" dur="100" fill="hold" id="10">
                                          <p:stCondLst>
                                            <p:cond delay="898"/>
                                          </p:stCondLst>
                                        </p:cTn>
                                        <p:tgtEl>
                                          <p:spTgt spid="1049767"/>
                                        </p:tgtEl>
                                        <p:attrNameLst>
                                          <p:attrName>ppt_y</p:attrName>
                                        </p:attrNameLst>
                                      </p:cBhvr>
                                      <p:tavLst>
                                        <p:tav tm="0">
                                          <p:val>
                                            <p:strVal val="#ppt_y-.03"/>
                                          </p:val>
                                        </p:tav>
                                        <p:tav tm="100000">
                                          <p:val>
                                            <p:strVal val="#ppt_y"/>
                                          </p:val>
                                        </p:tav>
                                      </p:tavLst>
                                    </p:anim>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0" fill="hold" grpId="0" id="13" nodeType="clickEffect" presetClass="entr" presetID="37" presetSubtype="0">
                                  <p:stCondLst>
                                    <p:cond delay="0"/>
                                  </p:stCondLst>
                                  <p:childTnLst>
                                    <p:set>
                                      <p:cBhvr>
                                        <p:cTn dur="1" fill="hold" id="14">
                                          <p:stCondLst>
                                            <p:cond delay="0"/>
                                          </p:stCondLst>
                                        </p:cTn>
                                        <p:tgtEl>
                                          <p:spTgt spid="1049768">
                                            <p:txEl>
                                              <p:charRg st="0" end="17"/>
                                            </p:txEl>
                                          </p:spTgt>
                                        </p:tgtEl>
                                        <p:attrNameLst>
                                          <p:attrName>style.visibility</p:attrName>
                                        </p:attrNameLst>
                                      </p:cBhvr>
                                      <p:to>
                                        <p:strVal val="visible"/>
                                      </p:to>
                                    </p:set>
                                    <p:animEffect transition="in" filter="fade">
                                      <p:cBhvr>
                                        <p:cTn dur="1000" id="15"/>
                                        <p:tgtEl>
                                          <p:spTgt spid="1049768">
                                            <p:txEl>
                                              <p:charRg st="0" end="17"/>
                                            </p:txEl>
                                          </p:spTgt>
                                        </p:tgtEl>
                                      </p:cBhvr>
                                    </p:animEffect>
                                    <p:anim calcmode="lin" valueType="num">
                                      <p:cBhvr>
                                        <p:cTn dur="1000" fill="hold" id="16"/>
                                        <p:tgtEl>
                                          <p:spTgt spid="1049768">
                                            <p:txEl>
                                              <p:charRg st="0" end="17"/>
                                            </p:txEl>
                                          </p:spTgt>
                                        </p:tgtEl>
                                        <p:attrNameLst>
                                          <p:attrName>ppt_x</p:attrName>
                                        </p:attrNameLst>
                                      </p:cBhvr>
                                      <p:tavLst>
                                        <p:tav tm="0">
                                          <p:val>
                                            <p:strVal val="#ppt_x"/>
                                          </p:val>
                                        </p:tav>
                                        <p:tav tm="100000">
                                          <p:val>
                                            <p:strVal val="#ppt_x"/>
                                          </p:val>
                                        </p:tav>
                                      </p:tavLst>
                                    </p:anim>
                                    <p:anim calcmode="lin" valueType="num">
                                      <p:cBhvr>
                                        <p:cTn decel="100000" dur="898" fill="hold" id="17"/>
                                        <p:tgtEl>
                                          <p:spTgt spid="1049768">
                                            <p:txEl>
                                              <p:charRg st="0" end="17"/>
                                            </p:txEl>
                                          </p:spTgt>
                                        </p:tgtEl>
                                        <p:attrNameLst>
                                          <p:attrName>ppt_y</p:attrName>
                                        </p:attrNameLst>
                                      </p:cBhvr>
                                      <p:tavLst>
                                        <p:tav tm="0">
                                          <p:val>
                                            <p:strVal val="#ppt_y+1"/>
                                          </p:val>
                                        </p:tav>
                                        <p:tav tm="100000">
                                          <p:val>
                                            <p:strVal val="#ppt_y-.03"/>
                                          </p:val>
                                        </p:tav>
                                      </p:tavLst>
                                    </p:anim>
                                    <p:anim calcmode="lin" valueType="num">
                                      <p:cBhvr>
                                        <p:cTn accel="100000" dur="100" fill="hold" id="18">
                                          <p:stCondLst>
                                            <p:cond delay="898"/>
                                          </p:stCondLst>
                                        </p:cTn>
                                        <p:tgtEl>
                                          <p:spTgt spid="1049768">
                                            <p:txEl>
                                              <p:charRg st="0" end="17"/>
                                            </p:txEl>
                                          </p:spTgt>
                                        </p:tgtEl>
                                        <p:attrNameLst>
                                          <p:attrName>ppt_y</p:attrName>
                                        </p:attrNameLst>
                                      </p:cBhvr>
                                      <p:tavLst>
                                        <p:tav tm="0">
                                          <p:val>
                                            <p:strVal val="#ppt_y-.03"/>
                                          </p:val>
                                        </p:tav>
                                        <p:tav tm="100000">
                                          <p:val>
                                            <p:strVal val="#ppt_y"/>
                                          </p:val>
                                        </p:tav>
                                      </p:tavLst>
                                    </p:anim>
                                  </p:childTnLst>
                                </p:cTn>
                              </p:par>
                              <p:par>
                                <p:cTn accel="0" autoRev="0" decel="0" fill="hold" grpId="0" id="19" nodeType="withEffect" presetClass="entr" presetID="37" presetSubtype="0">
                                  <p:stCondLst>
                                    <p:cond delay="0"/>
                                  </p:stCondLst>
                                  <p:childTnLst>
                                    <p:set>
                                      <p:cBhvr>
                                        <p:cTn dur="1" fill="hold" id="20">
                                          <p:stCondLst>
                                            <p:cond delay="0"/>
                                          </p:stCondLst>
                                        </p:cTn>
                                        <p:tgtEl>
                                          <p:spTgt spid="1049768">
                                            <p:txEl>
                                              <p:charRg st="17" end="64"/>
                                            </p:txEl>
                                          </p:spTgt>
                                        </p:tgtEl>
                                        <p:attrNameLst>
                                          <p:attrName>style.visibility</p:attrName>
                                        </p:attrNameLst>
                                      </p:cBhvr>
                                      <p:to>
                                        <p:strVal val="visible"/>
                                      </p:to>
                                    </p:set>
                                    <p:animEffect transition="in" filter="fade">
                                      <p:cBhvr>
                                        <p:cTn dur="1000" id="21"/>
                                        <p:tgtEl>
                                          <p:spTgt spid="1049768">
                                            <p:txEl>
                                              <p:charRg st="17" end="64"/>
                                            </p:txEl>
                                          </p:spTgt>
                                        </p:tgtEl>
                                      </p:cBhvr>
                                    </p:animEffect>
                                    <p:anim calcmode="lin" valueType="num">
                                      <p:cBhvr>
                                        <p:cTn dur="1000" fill="hold" id="22"/>
                                        <p:tgtEl>
                                          <p:spTgt spid="1049768">
                                            <p:txEl>
                                              <p:charRg st="17" end="64"/>
                                            </p:txEl>
                                          </p:spTgt>
                                        </p:tgtEl>
                                        <p:attrNameLst>
                                          <p:attrName>ppt_x</p:attrName>
                                        </p:attrNameLst>
                                      </p:cBhvr>
                                      <p:tavLst>
                                        <p:tav tm="0">
                                          <p:val>
                                            <p:strVal val="#ppt_x"/>
                                          </p:val>
                                        </p:tav>
                                        <p:tav tm="100000">
                                          <p:val>
                                            <p:strVal val="#ppt_x"/>
                                          </p:val>
                                        </p:tav>
                                      </p:tavLst>
                                    </p:anim>
                                    <p:anim calcmode="lin" valueType="num">
                                      <p:cBhvr>
                                        <p:cTn decel="100000" dur="898" fill="hold" id="23"/>
                                        <p:tgtEl>
                                          <p:spTgt spid="1049768">
                                            <p:txEl>
                                              <p:charRg st="17" end="64"/>
                                            </p:txEl>
                                          </p:spTgt>
                                        </p:tgtEl>
                                        <p:attrNameLst>
                                          <p:attrName>ppt_y</p:attrName>
                                        </p:attrNameLst>
                                      </p:cBhvr>
                                      <p:tavLst>
                                        <p:tav tm="0">
                                          <p:val>
                                            <p:strVal val="#ppt_y+1"/>
                                          </p:val>
                                        </p:tav>
                                        <p:tav tm="100000">
                                          <p:val>
                                            <p:strVal val="#ppt_y-.03"/>
                                          </p:val>
                                        </p:tav>
                                      </p:tavLst>
                                    </p:anim>
                                    <p:anim calcmode="lin" valueType="num">
                                      <p:cBhvr>
                                        <p:cTn accel="100000" dur="100" fill="hold" id="24">
                                          <p:stCondLst>
                                            <p:cond delay="898"/>
                                          </p:stCondLst>
                                        </p:cTn>
                                        <p:tgtEl>
                                          <p:spTgt spid="1049768">
                                            <p:txEl>
                                              <p:charRg st="17" end="64"/>
                                            </p:txEl>
                                          </p:spTgt>
                                        </p:tgtEl>
                                        <p:attrNameLst>
                                          <p:attrName>ppt_y</p:attrName>
                                        </p:attrNameLst>
                                      </p:cBhvr>
                                      <p:tavLst>
                                        <p:tav tm="0">
                                          <p:val>
                                            <p:strVal val="#ppt_y-.03"/>
                                          </p:val>
                                        </p:tav>
                                        <p:tav tm="100000">
                                          <p:val>
                                            <p:strVal val="#ppt_y"/>
                                          </p:val>
                                        </p:tav>
                                      </p:tavLst>
                                    </p:anim>
                                  </p:childTnLst>
                                </p:cTn>
                              </p:par>
                            </p:childTnLst>
                          </p:cTn>
                        </p:par>
                      </p:childTnLst>
                    </p:cTn>
                  </p:par>
                  <p:par>
                    <p:cTn fill="hold" id="25" nodeType="clickPar">
                      <p:stCondLst>
                        <p:cond delay="indefinite"/>
                      </p:stCondLst>
                      <p:childTnLst>
                        <p:par>
                          <p:cTn fill="hold" id="26" nodeType="withGroup">
                            <p:stCondLst>
                              <p:cond delay="0"/>
                            </p:stCondLst>
                            <p:childTnLst>
                              <p:par>
                                <p:cTn accel="0" autoRev="0" decel="0" fill="hold" grpId="0" id="27" nodeType="clickEffect" presetClass="entr" presetID="37" presetSubtype="0">
                                  <p:stCondLst>
                                    <p:cond delay="0"/>
                                  </p:stCondLst>
                                  <p:childTnLst>
                                    <p:set>
                                      <p:cBhvr>
                                        <p:cTn dur="1" fill="hold" id="28">
                                          <p:stCondLst>
                                            <p:cond delay="0"/>
                                          </p:stCondLst>
                                        </p:cTn>
                                        <p:tgtEl>
                                          <p:spTgt spid="1049768">
                                            <p:txEl>
                                              <p:charRg st="64" end="84"/>
                                            </p:txEl>
                                          </p:spTgt>
                                        </p:tgtEl>
                                        <p:attrNameLst>
                                          <p:attrName>style.visibility</p:attrName>
                                        </p:attrNameLst>
                                      </p:cBhvr>
                                      <p:to>
                                        <p:strVal val="visible"/>
                                      </p:to>
                                    </p:set>
                                    <p:animEffect transition="in" filter="fade">
                                      <p:cBhvr>
                                        <p:cTn dur="1000" id="29"/>
                                        <p:tgtEl>
                                          <p:spTgt spid="1049768">
                                            <p:txEl>
                                              <p:charRg st="64" end="84"/>
                                            </p:txEl>
                                          </p:spTgt>
                                        </p:tgtEl>
                                      </p:cBhvr>
                                    </p:animEffect>
                                    <p:anim calcmode="lin" valueType="num">
                                      <p:cBhvr>
                                        <p:cTn dur="1000" fill="hold" id="30"/>
                                        <p:tgtEl>
                                          <p:spTgt spid="1049768">
                                            <p:txEl>
                                              <p:charRg st="64" end="84"/>
                                            </p:txEl>
                                          </p:spTgt>
                                        </p:tgtEl>
                                        <p:attrNameLst>
                                          <p:attrName>ppt_x</p:attrName>
                                        </p:attrNameLst>
                                      </p:cBhvr>
                                      <p:tavLst>
                                        <p:tav tm="0">
                                          <p:val>
                                            <p:strVal val="#ppt_x"/>
                                          </p:val>
                                        </p:tav>
                                        <p:tav tm="100000">
                                          <p:val>
                                            <p:strVal val="#ppt_x"/>
                                          </p:val>
                                        </p:tav>
                                      </p:tavLst>
                                    </p:anim>
                                    <p:anim calcmode="lin" valueType="num">
                                      <p:cBhvr>
                                        <p:cTn decel="100000" dur="898" fill="hold" id="31"/>
                                        <p:tgtEl>
                                          <p:spTgt spid="1049768">
                                            <p:txEl>
                                              <p:charRg st="64" end="84"/>
                                            </p:txEl>
                                          </p:spTgt>
                                        </p:tgtEl>
                                        <p:attrNameLst>
                                          <p:attrName>ppt_y</p:attrName>
                                        </p:attrNameLst>
                                      </p:cBhvr>
                                      <p:tavLst>
                                        <p:tav tm="0">
                                          <p:val>
                                            <p:strVal val="#ppt_y+1"/>
                                          </p:val>
                                        </p:tav>
                                        <p:tav tm="100000">
                                          <p:val>
                                            <p:strVal val="#ppt_y-.03"/>
                                          </p:val>
                                        </p:tav>
                                      </p:tavLst>
                                    </p:anim>
                                    <p:anim calcmode="lin" valueType="num">
                                      <p:cBhvr>
                                        <p:cTn accel="100000" dur="100" fill="hold" id="32">
                                          <p:stCondLst>
                                            <p:cond delay="898"/>
                                          </p:stCondLst>
                                        </p:cTn>
                                        <p:tgtEl>
                                          <p:spTgt spid="1049768">
                                            <p:txEl>
                                              <p:charRg st="64" end="84"/>
                                            </p:txEl>
                                          </p:spTgt>
                                        </p:tgtEl>
                                        <p:attrNameLst>
                                          <p:attrName>ppt_y</p:attrName>
                                        </p:attrNameLst>
                                      </p:cBhvr>
                                      <p:tavLst>
                                        <p:tav tm="0">
                                          <p:val>
                                            <p:strVal val="#ppt_y-.03"/>
                                          </p:val>
                                        </p:tav>
                                        <p:tav tm="100000">
                                          <p:val>
                                            <p:strVal val="#ppt_y"/>
                                          </p:val>
                                        </p:tav>
                                      </p:tavLst>
                                    </p:anim>
                                  </p:childTnLst>
                                </p:cTn>
                              </p:par>
                              <p:par>
                                <p:cTn accel="0" autoRev="0" decel="0" fill="hold" grpId="0" id="33" nodeType="withEffect" presetClass="entr" presetID="37" presetSubtype="0">
                                  <p:stCondLst>
                                    <p:cond delay="0"/>
                                  </p:stCondLst>
                                  <p:childTnLst>
                                    <p:set>
                                      <p:cBhvr>
                                        <p:cTn dur="1" fill="hold" id="34">
                                          <p:stCondLst>
                                            <p:cond delay="0"/>
                                          </p:stCondLst>
                                        </p:cTn>
                                        <p:tgtEl>
                                          <p:spTgt spid="1049768">
                                            <p:txEl>
                                              <p:charRg st="84" end="150"/>
                                            </p:txEl>
                                          </p:spTgt>
                                        </p:tgtEl>
                                        <p:attrNameLst>
                                          <p:attrName>style.visibility</p:attrName>
                                        </p:attrNameLst>
                                      </p:cBhvr>
                                      <p:to>
                                        <p:strVal val="visible"/>
                                      </p:to>
                                    </p:set>
                                    <p:animEffect transition="in" filter="fade">
                                      <p:cBhvr>
                                        <p:cTn dur="1000" id="35"/>
                                        <p:tgtEl>
                                          <p:spTgt spid="1049768">
                                            <p:txEl>
                                              <p:charRg st="84" end="150"/>
                                            </p:txEl>
                                          </p:spTgt>
                                        </p:tgtEl>
                                      </p:cBhvr>
                                    </p:animEffect>
                                    <p:anim calcmode="lin" valueType="num">
                                      <p:cBhvr>
                                        <p:cTn dur="1000" fill="hold" id="36"/>
                                        <p:tgtEl>
                                          <p:spTgt spid="1049768">
                                            <p:txEl>
                                              <p:charRg st="84" end="150"/>
                                            </p:txEl>
                                          </p:spTgt>
                                        </p:tgtEl>
                                        <p:attrNameLst>
                                          <p:attrName>ppt_x</p:attrName>
                                        </p:attrNameLst>
                                      </p:cBhvr>
                                      <p:tavLst>
                                        <p:tav tm="0">
                                          <p:val>
                                            <p:strVal val="#ppt_x"/>
                                          </p:val>
                                        </p:tav>
                                        <p:tav tm="100000">
                                          <p:val>
                                            <p:strVal val="#ppt_x"/>
                                          </p:val>
                                        </p:tav>
                                      </p:tavLst>
                                    </p:anim>
                                    <p:anim calcmode="lin" valueType="num">
                                      <p:cBhvr>
                                        <p:cTn decel="100000" dur="898" fill="hold" id="37"/>
                                        <p:tgtEl>
                                          <p:spTgt spid="1049768">
                                            <p:txEl>
                                              <p:charRg st="84" end="150"/>
                                            </p:txEl>
                                          </p:spTgt>
                                        </p:tgtEl>
                                        <p:attrNameLst>
                                          <p:attrName>ppt_y</p:attrName>
                                        </p:attrNameLst>
                                      </p:cBhvr>
                                      <p:tavLst>
                                        <p:tav tm="0">
                                          <p:val>
                                            <p:strVal val="#ppt_y+1"/>
                                          </p:val>
                                        </p:tav>
                                        <p:tav tm="100000">
                                          <p:val>
                                            <p:strVal val="#ppt_y-.03"/>
                                          </p:val>
                                        </p:tav>
                                      </p:tavLst>
                                    </p:anim>
                                    <p:anim calcmode="lin" valueType="num">
                                      <p:cBhvr>
                                        <p:cTn accel="100000" dur="100" fill="hold" id="38">
                                          <p:stCondLst>
                                            <p:cond delay="898"/>
                                          </p:stCondLst>
                                        </p:cTn>
                                        <p:tgtEl>
                                          <p:spTgt spid="1049768">
                                            <p:txEl>
                                              <p:charRg st="84" end="15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67" grpId="0" uiExpand="0" build="whole"/>
      <p:bldP spid="1049768" grpId="0" uiExpand="0" build="p" bldLvl="1"/>
    </p:bldLst>
  </p:timing>
</p:sld>
</file>

<file path=ppt/slides/slide266.xml><?xml version="1.0" encoding="utf-8"?>
<p:sld xmlns:a="http://schemas.openxmlformats.org/drawingml/2006/main" xmlns:r="http://schemas.openxmlformats.org/officeDocument/2006/relationships" xmlns:p="http://schemas.openxmlformats.org/presentationml/2006/main" showMasterSp="1">
  <p:cSld>
    <p:spTree>
      <p:nvGrpSpPr>
        <p:cNvPr id="836" name=""/>
        <p:cNvGrpSpPr/>
        <p:nvPr/>
      </p:nvGrpSpPr>
      <p:grpSpPr>
        <a:xfrm rot="0">
          <a:off x="0" y="0"/>
          <a:ext cx="0" cy="0"/>
          <a:chOff x="0" y="0"/>
          <a:chExt cx="0" cy="0"/>
        </a:xfrm>
      </p:grpSpPr>
      <p:sp>
        <p:nvSpPr>
          <p:cNvPr id="1049772"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7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266</a:t>
            </a:fld>
            <a:endParaRPr altLang="en-US" sz="1400" lang="en-US">
              <a:solidFill>
                <a:srgbClr val="FFFFFF"/>
              </a:solidFill>
              <a:effectLst>
                <a:outerShdw algn="tl" blurRad="38100" dir="2700000" dist="38100">
                  <a:srgbClr val="C0C0C0"/>
                </a:outerShdw>
              </a:effectLst>
            </a:endParaRPr>
          </a:p>
        </p:txBody>
      </p:sp>
      <p:sp>
        <p:nvSpPr>
          <p:cNvPr id="1049774" name=""/>
          <p:cNvSpPr/>
          <p:nvPr>
            <p:ph type="ctrTitle" sz="full" idx="4294967295"/>
          </p:nvPr>
        </p:nvSpPr>
        <p:spPr>
          <a:xfrm rot="0">
            <a:off x="762000" y="457200"/>
            <a:ext cx="7772400" cy="1736725"/>
          </a:xfrm>
          <a:prstGeom prst="rect"/>
          <a:noFill/>
          <a:ln>
            <a:noFill/>
          </a:ln>
        </p:spPr>
        <p:txBody>
          <a:bodyPr anchor="t" bIns="45720" lIns="91440" rIns="91440" tIns="45720"/>
          <a:lstStyle>
            <a:lvl1pPr algn="l">
              <a:defRPr sz="4400"/>
            </a:lvl1pPr>
          </a:lstStyle>
          <a:p>
            <a:pPr eaLnBrk="1" hangingPunct="1" latinLnBrk="1" lvl="0"/>
            <a:r>
              <a:rPr altLang="en-US" b="0" sz="5400" lang="en-US">
                <a:effectLst>
                  <a:outerShdw algn="tl" blurRad="38100" dir="2700000" dist="38100">
                    <a:srgbClr val="C0C0C0"/>
                  </a:outerShdw>
                </a:effectLst>
              </a:rPr>
              <a:t>2 Writing Formal Reports</a:t>
            </a:r>
          </a:p>
        </p:txBody>
      </p:sp>
      <p:sp>
        <p:nvSpPr>
          <p:cNvPr id="1049775" name=""/>
          <p:cNvSpPr/>
          <p:nvPr>
            <p:ph type="subTitle" sz="full" idx="4294967295"/>
          </p:nvPr>
        </p:nvSpPr>
        <p:spPr>
          <a:xfrm rot="0">
            <a:off x="1447800" y="2514600"/>
            <a:ext cx="6781800" cy="17526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buNone/>
            </a:pPr>
            <a:r>
              <a:rPr altLang="en-US" sz="3600" lang="en-US">
                <a:effectLst>
                  <a:outerShdw algn="tl" blurRad="38100" dir="2700000" dist="38100">
                    <a:srgbClr val="C0C0C0"/>
                  </a:outerShdw>
                </a:effectLst>
              </a:rPr>
              <a:t>How do formal reports differ from informal reports?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4" presetSubtype="10">
                                  <p:stCondLst>
                                    <p:cond delay="0"/>
                                  </p:stCondLst>
                                  <p:childTnLst>
                                    <p:set>
                                      <p:cBhvr>
                                        <p:cTn dur="1" fill="hold" id="6">
                                          <p:stCondLst>
                                            <p:cond delay="0"/>
                                          </p:stCondLst>
                                        </p:cTn>
                                        <p:tgtEl>
                                          <p:spTgt spid="1049774"/>
                                        </p:tgtEl>
                                        <p:attrNameLst>
                                          <p:attrName>style.visibility</p:attrName>
                                        </p:attrNameLst>
                                      </p:cBhvr>
                                      <p:to>
                                        <p:strVal val="visible"/>
                                      </p:to>
                                    </p:set>
                                    <p:animEffect transition="in" filter="randombar(horizontal)">
                                      <p:cBhvr>
                                        <p:cTn dur="1000" id="7">
                                          <p:stCondLst>
                                            <p:cond delay="0"/>
                                          </p:stCondLst>
                                        </p:cTn>
                                        <p:tgtEl>
                                          <p:spTgt spid="104977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14" presetSubtype="10">
                                  <p:stCondLst>
                                    <p:cond delay="0"/>
                                  </p:stCondLst>
                                  <p:childTnLst>
                                    <p:set>
                                      <p:cBhvr>
                                        <p:cTn dur="1" fill="hold" id="11">
                                          <p:stCondLst>
                                            <p:cond delay="0"/>
                                          </p:stCondLst>
                                        </p:cTn>
                                        <p:tgtEl>
                                          <p:spTgt spid="1049775">
                                            <p:txEl>
                                              <p:charRg st="0" end="52"/>
                                            </p:txEl>
                                          </p:spTgt>
                                        </p:tgtEl>
                                        <p:attrNameLst>
                                          <p:attrName>style.visibility</p:attrName>
                                        </p:attrNameLst>
                                      </p:cBhvr>
                                      <p:to>
                                        <p:strVal val="visible"/>
                                      </p:to>
                                    </p:set>
                                    <p:animEffect transition="in" filter="randombar(horizontal)">
                                      <p:cBhvr>
                                        <p:cTn dur="1000" id="12">
                                          <p:stCondLst>
                                            <p:cond delay="0"/>
                                          </p:stCondLst>
                                        </p:cTn>
                                        <p:tgtEl>
                                          <p:spTgt spid="1049775">
                                            <p:txEl>
                                              <p:charRg st="0" end="5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74" grpId="0" uiExpand="0" build="whole"/>
      <p:bldP spid="1049775" grpId="0" uiExpand="0" build="p" bldLvl="1"/>
    </p:bldLst>
  </p:timing>
</p:sld>
</file>

<file path=ppt/slides/slide267.xml><?xml version="1.0" encoding="utf-8"?>
<p:sld xmlns:a="http://schemas.openxmlformats.org/drawingml/2006/main" xmlns:r="http://schemas.openxmlformats.org/officeDocument/2006/relationships" xmlns:p="http://schemas.openxmlformats.org/presentationml/2006/main" showMasterSp="1">
  <p:cSld>
    <p:spTree>
      <p:nvGrpSpPr>
        <p:cNvPr id="839" name=""/>
        <p:cNvGrpSpPr/>
        <p:nvPr/>
      </p:nvGrpSpPr>
      <p:grpSpPr>
        <a:xfrm rot="0">
          <a:off x="0" y="0"/>
          <a:ext cx="0" cy="0"/>
          <a:chOff x="0" y="0"/>
          <a:chExt cx="0" cy="0"/>
        </a:xfrm>
      </p:grpSpPr>
      <p:sp>
        <p:nvSpPr>
          <p:cNvPr id="104977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8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267</a:t>
            </a:fld>
            <a:endParaRPr altLang="en-US" sz="1400" lang="en-US">
              <a:solidFill>
                <a:srgbClr val="FFFFFF"/>
              </a:solidFill>
              <a:effectLst>
                <a:outerShdw algn="tl" blurRad="38100" dir="2700000" dist="38100">
                  <a:srgbClr val="C0C0C0"/>
                </a:outerShdw>
              </a:effectLst>
            </a:endParaRPr>
          </a:p>
        </p:txBody>
      </p:sp>
      <p:sp>
        <p:nvSpPr>
          <p:cNvPr id="104978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lang="en-US">
                <a:effectLst>
                  <a:outerShdw algn="tl" blurRad="38100" dir="2700000" dist="38100">
                    <a:srgbClr val="C0C0C0"/>
                  </a:outerShdw>
                </a:effectLst>
              </a:rPr>
              <a:t>WRITING COMPONENTS OF A FORMAL REPORT</a:t>
            </a:r>
          </a:p>
        </p:txBody>
      </p:sp>
      <p:sp>
        <p:nvSpPr>
          <p:cNvPr id="104978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b="1" sz="3600" lang="en-US">
                <a:effectLst>
                  <a:outerShdw algn="tl" blurRad="38100" dir="2700000" dist="38100">
                    <a:srgbClr val="C0C0C0"/>
                  </a:outerShdw>
                </a:effectLst>
              </a:rPr>
              <a:t>How do you write each element of a long/formal business report?</a:t>
            </a:r>
            <a:br/>
            <a:endParaRPr altLang="en-US" b="1" sz="3600" lang="en-US">
              <a:effectLst>
                <a:outerShdw algn="tl" blurRad="38100" dir="2700000" dist="38100">
                  <a:srgbClr val="C0C0C0"/>
                </a:outerShdw>
              </a:effectLst>
            </a:endParaRPr>
          </a:p>
          <a:p>
            <a:pPr eaLnBrk="1" hangingPunct="1" latinLnBrk="1" lvl="0"/>
            <a:r>
              <a:rPr altLang="en-US" b="1" sz="3600" lang="en-US">
                <a:effectLst>
                  <a:outerShdw algn="tl" blurRad="38100" dir="2700000" dist="38100">
                    <a:srgbClr val="C0C0C0"/>
                  </a:outerShdw>
                </a:effectLst>
              </a:rPr>
              <a:t>Elements of Formal Reports (shown under three major components):</a:t>
            </a:r>
          </a:p>
        </p:txBody>
      </p:sp>
    </p:spTree>
  </p:cSld>
  <p:clrMapOvr>
    <a:masterClrMapping/>
  </p:clrMapOvr>
  <p:timing/>
</p:sld>
</file>

<file path=ppt/slides/slide268.xml><?xml version="1.0" encoding="utf-8"?>
<p:sld xmlns:a="http://schemas.openxmlformats.org/drawingml/2006/main" xmlns:r="http://schemas.openxmlformats.org/officeDocument/2006/relationships" xmlns:p="http://schemas.openxmlformats.org/presentationml/2006/main" showMasterSp="1">
  <p:cSld>
    <p:spTree>
      <p:nvGrpSpPr>
        <p:cNvPr id="842" name=""/>
        <p:cNvGrpSpPr/>
        <p:nvPr/>
      </p:nvGrpSpPr>
      <p:grpSpPr>
        <a:xfrm rot="0">
          <a:off x="0" y="0"/>
          <a:ext cx="0" cy="0"/>
          <a:chOff x="0" y="0"/>
          <a:chExt cx="0" cy="0"/>
        </a:xfrm>
      </p:grpSpPr>
      <p:sp>
        <p:nvSpPr>
          <p:cNvPr id="104978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8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268</a:t>
            </a:fld>
            <a:endParaRPr altLang="en-US" sz="1400" lang="en-US">
              <a:solidFill>
                <a:srgbClr val="FFFFFF"/>
              </a:solidFill>
              <a:effectLst>
                <a:outerShdw algn="tl" blurRad="38100" dir="2700000" dist="38100">
                  <a:srgbClr val="C0C0C0"/>
                </a:outerShdw>
              </a:effectLst>
            </a:endParaRPr>
          </a:p>
        </p:txBody>
      </p:sp>
      <p:sp>
        <p:nvSpPr>
          <p:cNvPr id="104978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200" lang="en-US">
                <a:effectLst>
                  <a:outerShdw algn="tl" blurRad="38100" dir="2700000" dist="38100">
                    <a:srgbClr val="C0C0C0"/>
                  </a:outerShdw>
                </a:effectLst>
              </a:rPr>
              <a:t>I. Prefatory /Front Matter/ Parts</a:t>
            </a:r>
          </a:p>
        </p:txBody>
      </p:sp>
      <p:sp>
        <p:nvSpPr>
          <p:cNvPr id="104978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1"/>
            <a:r>
              <a:rPr altLang="en-US" sz="2400" lang="en-US">
                <a:effectLst>
                  <a:outerShdw algn="tl" blurRad="38100" dir="2700000" dist="38100">
                    <a:srgbClr val="C0C0C0"/>
                  </a:outerShdw>
                </a:effectLst>
              </a:rPr>
              <a:t>Cover</a:t>
            </a:r>
          </a:p>
          <a:p>
            <a:pPr eaLnBrk="1" hangingPunct="1" latinLnBrk="1" lvl="1"/>
            <a:r>
              <a:rPr altLang="en-US" sz="2400" lang="en-US">
                <a:effectLst>
                  <a:outerShdw algn="tl" blurRad="38100" dir="2700000" dist="38100">
                    <a:srgbClr val="C0C0C0"/>
                  </a:outerShdw>
                </a:effectLst>
              </a:rPr>
              <a:t>Title fly</a:t>
            </a:r>
          </a:p>
          <a:p>
            <a:pPr eaLnBrk="1" hangingPunct="1" latinLnBrk="1" lvl="1"/>
            <a:r>
              <a:rPr altLang="en-US" sz="2400" lang="en-US">
                <a:effectLst>
                  <a:outerShdw algn="tl" blurRad="38100" dir="2700000" dist="38100">
                    <a:srgbClr val="C0C0C0"/>
                  </a:outerShdw>
                </a:effectLst>
              </a:rPr>
              <a:t>Title page</a:t>
            </a:r>
          </a:p>
          <a:p>
            <a:pPr eaLnBrk="1" hangingPunct="1" latinLnBrk="1" lvl="1"/>
            <a:r>
              <a:rPr altLang="en-US" sz="2400" lang="en-US">
                <a:effectLst>
                  <a:outerShdw algn="tl" blurRad="38100" dir="2700000" dist="38100">
                    <a:srgbClr val="C0C0C0"/>
                  </a:outerShdw>
                </a:effectLst>
              </a:rPr>
              <a:t>Letter of authorization</a:t>
            </a:r>
          </a:p>
          <a:p>
            <a:pPr eaLnBrk="1" hangingPunct="1" latinLnBrk="1" lvl="1"/>
            <a:r>
              <a:rPr altLang="en-US" sz="2400" lang="en-US">
                <a:effectLst>
                  <a:outerShdw algn="tl" blurRad="38100" dir="2700000" dist="38100">
                    <a:srgbClr val="C0C0C0"/>
                  </a:outerShdw>
                </a:effectLst>
              </a:rPr>
              <a:t>Letter of acceptance</a:t>
            </a:r>
          </a:p>
          <a:p>
            <a:pPr eaLnBrk="1" hangingPunct="1" latinLnBrk="1" lvl="1"/>
            <a:r>
              <a:rPr altLang="en-US" sz="2400" lang="en-US">
                <a:effectLst>
                  <a:outerShdw algn="tl" blurRad="38100" dir="2700000" dist="38100">
                    <a:srgbClr val="C0C0C0"/>
                  </a:outerShdw>
                </a:effectLst>
              </a:rPr>
              <a:t>Letter of transmittal</a:t>
            </a:r>
          </a:p>
          <a:p>
            <a:pPr eaLnBrk="1" hangingPunct="1" latinLnBrk="1" lvl="1"/>
            <a:r>
              <a:rPr altLang="en-US" sz="2400" lang="en-US">
                <a:effectLst>
                  <a:outerShdw algn="tl" blurRad="38100" dir="2700000" dist="38100">
                    <a:srgbClr val="C0C0C0"/>
                  </a:outerShdw>
                </a:effectLst>
              </a:rPr>
              <a:t>Table of contents</a:t>
            </a:r>
          </a:p>
          <a:p>
            <a:pPr eaLnBrk="1" hangingPunct="1" latinLnBrk="1" lvl="1"/>
            <a:r>
              <a:rPr altLang="en-US" sz="2400" lang="en-US">
                <a:effectLst>
                  <a:outerShdw algn="tl" blurRad="38100" dir="2700000" dist="38100">
                    <a:srgbClr val="C0C0C0"/>
                  </a:outerShdw>
                </a:effectLst>
              </a:rPr>
              <a:t>List of illustrations</a:t>
            </a:r>
          </a:p>
          <a:p>
            <a:pPr eaLnBrk="1" hangingPunct="1" latinLnBrk="1" lvl="1"/>
            <a:r>
              <a:rPr altLang="en-US" sz="2400" lang="en-US">
                <a:effectLst>
                  <a:outerShdw algn="tl" blurRad="38100" dir="2700000" dist="38100">
                    <a:srgbClr val="C0C0C0"/>
                  </a:outerShdw>
                </a:effectLst>
              </a:rPr>
              <a:t>Synopsis or executive summary</a:t>
            </a:r>
          </a:p>
        </p:txBody>
      </p:sp>
    </p:spTree>
  </p:cSld>
  <p:clrMapOvr>
    <a:masterClrMapping/>
  </p:clrMapOvr>
  <p:timing/>
</p:sld>
</file>

<file path=ppt/slides/slide269.xml><?xml version="1.0" encoding="utf-8"?>
<p:sld xmlns:a="http://schemas.openxmlformats.org/drawingml/2006/main" xmlns:r="http://schemas.openxmlformats.org/officeDocument/2006/relationships" xmlns:p="http://schemas.openxmlformats.org/presentationml/2006/main" showMasterSp="1">
  <p:cSld>
    <p:spTree>
      <p:nvGrpSpPr>
        <p:cNvPr id="845" name=""/>
        <p:cNvGrpSpPr/>
        <p:nvPr/>
      </p:nvGrpSpPr>
      <p:grpSpPr>
        <a:xfrm rot="0">
          <a:off x="0" y="0"/>
          <a:ext cx="0" cy="0"/>
          <a:chOff x="0" y="0"/>
          <a:chExt cx="0" cy="0"/>
        </a:xfrm>
      </p:grpSpPr>
      <p:sp>
        <p:nvSpPr>
          <p:cNvPr id="104979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79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269</a:t>
            </a:fld>
            <a:endParaRPr altLang="en-US" sz="1400" lang="en-US">
              <a:solidFill>
                <a:srgbClr val="FFFFFF"/>
              </a:solidFill>
              <a:effectLst>
                <a:outerShdw algn="tl" blurRad="38100" dir="2700000" dist="38100">
                  <a:srgbClr val="C0C0C0"/>
                </a:outerShdw>
              </a:effectLst>
            </a:endParaRPr>
          </a:p>
        </p:txBody>
      </p:sp>
      <p:sp>
        <p:nvSpPr>
          <p:cNvPr id="104979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200" lang="en-US">
                <a:effectLst>
                  <a:outerShdw algn="tl" blurRad="38100" dir="2700000" dist="38100">
                    <a:srgbClr val="C0C0C0"/>
                  </a:outerShdw>
                </a:effectLst>
              </a:rPr>
              <a:t>II. Text /Body/ Parts</a:t>
            </a:r>
          </a:p>
        </p:txBody>
      </p:sp>
      <p:sp>
        <p:nvSpPr>
          <p:cNvPr id="104979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Introduction</a:t>
            </a:r>
          </a:p>
          <a:p>
            <a:pPr eaLnBrk="1" hangingPunct="1" latinLnBrk="1" lvl="0"/>
            <a:r>
              <a:rPr altLang="en-US" lang="en-US">
                <a:effectLst>
                  <a:outerShdw algn="tl" blurRad="38100" dir="2700000" dist="38100">
                    <a:srgbClr val="C0C0C0"/>
                  </a:outerShdw>
                </a:effectLst>
              </a:rPr>
              <a:t>Discussion or description</a:t>
            </a:r>
          </a:p>
          <a:p>
            <a:pPr eaLnBrk="1" hangingPunct="1" latinLnBrk="1" lvl="0"/>
            <a:r>
              <a:rPr altLang="en-US" lang="en-US">
                <a:effectLst>
                  <a:outerShdw algn="tl" blurRad="38100" dir="2700000" dist="38100">
                    <a:srgbClr val="C0C0C0"/>
                  </a:outerShdw>
                </a:effectLst>
              </a:rPr>
              <a:t>Summary</a:t>
            </a:r>
          </a:p>
          <a:p>
            <a:pPr eaLnBrk="1" hangingPunct="1" latinLnBrk="1" lvl="0"/>
            <a:r>
              <a:rPr altLang="en-US" lang="en-US">
                <a:effectLst>
                  <a:outerShdw algn="tl" blurRad="38100" dir="2700000" dist="38100">
                    <a:srgbClr val="C0C0C0"/>
                  </a:outerShdw>
                </a:effectLst>
              </a:rPr>
              <a:t>Conclusions</a:t>
            </a:r>
          </a:p>
          <a:p>
            <a:pPr eaLnBrk="1" hangingPunct="1" latinLnBrk="1" lvl="0"/>
            <a:r>
              <a:rPr altLang="en-US" lang="en-US">
                <a:effectLst>
                  <a:outerShdw algn="tl" blurRad="38100" dir="2700000" dist="38100">
                    <a:srgbClr val="C0C0C0"/>
                  </a:outerShdw>
                </a:effectLst>
              </a:rPr>
              <a:t>Recommendations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795"/>
                                        </p:tgtEl>
                                        <p:attrNameLst>
                                          <p:attrName>style.visibility</p:attrName>
                                        </p:attrNameLst>
                                      </p:cBhvr>
                                      <p:to>
                                        <p:strVal val="visible"/>
                                      </p:to>
                                    </p:set>
                                    <p:animEffect transition="in" filter="fade">
                                      <p:cBhvr>
                                        <p:cTn dur="2000" id="7"/>
                                        <p:tgtEl>
                                          <p:spTgt spid="104979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796">
                                            <p:txEl>
                                              <p:charRg st="0" end="13"/>
                                            </p:txEl>
                                          </p:spTgt>
                                        </p:tgtEl>
                                        <p:attrNameLst>
                                          <p:attrName>style.visibility</p:attrName>
                                        </p:attrNameLst>
                                      </p:cBhvr>
                                      <p:to>
                                        <p:strVal val="visible"/>
                                      </p:to>
                                    </p:set>
                                    <p:animEffect transition="in" filter="wipe(left)">
                                      <p:cBhvr>
                                        <p:cTn dur="500" id="12"/>
                                        <p:tgtEl>
                                          <p:spTgt spid="1049796">
                                            <p:txEl>
                                              <p:charRg st="0" end="1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796">
                                            <p:txEl>
                                              <p:charRg st="13" end="39"/>
                                            </p:txEl>
                                          </p:spTgt>
                                        </p:tgtEl>
                                        <p:attrNameLst>
                                          <p:attrName>style.visibility</p:attrName>
                                        </p:attrNameLst>
                                      </p:cBhvr>
                                      <p:to>
                                        <p:strVal val="visible"/>
                                      </p:to>
                                    </p:set>
                                    <p:animEffect transition="in" filter="wipe(left)">
                                      <p:cBhvr>
                                        <p:cTn dur="500" id="17"/>
                                        <p:tgtEl>
                                          <p:spTgt spid="1049796">
                                            <p:txEl>
                                              <p:charRg st="13" end="39"/>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796">
                                            <p:txEl>
                                              <p:charRg st="39" end="47"/>
                                            </p:txEl>
                                          </p:spTgt>
                                        </p:tgtEl>
                                        <p:attrNameLst>
                                          <p:attrName>style.visibility</p:attrName>
                                        </p:attrNameLst>
                                      </p:cBhvr>
                                      <p:to>
                                        <p:strVal val="visible"/>
                                      </p:to>
                                    </p:set>
                                    <p:animEffect transition="in" filter="wipe(left)">
                                      <p:cBhvr>
                                        <p:cTn dur="500" id="22"/>
                                        <p:tgtEl>
                                          <p:spTgt spid="1049796">
                                            <p:txEl>
                                              <p:charRg st="39" end="47"/>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49796">
                                            <p:txEl>
                                              <p:charRg st="47" end="59"/>
                                            </p:txEl>
                                          </p:spTgt>
                                        </p:tgtEl>
                                        <p:attrNameLst>
                                          <p:attrName>style.visibility</p:attrName>
                                        </p:attrNameLst>
                                      </p:cBhvr>
                                      <p:to>
                                        <p:strVal val="visible"/>
                                      </p:to>
                                    </p:set>
                                    <p:animEffect transition="in" filter="wipe(left)">
                                      <p:cBhvr>
                                        <p:cTn dur="500" id="27"/>
                                        <p:tgtEl>
                                          <p:spTgt spid="1049796">
                                            <p:txEl>
                                              <p:charRg st="47" end="59"/>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22" presetSubtype="8">
                                  <p:stCondLst>
                                    <p:cond delay="0"/>
                                  </p:stCondLst>
                                  <p:childTnLst>
                                    <p:set>
                                      <p:cBhvr>
                                        <p:cTn dur="1" fill="hold" id="31">
                                          <p:stCondLst>
                                            <p:cond delay="0"/>
                                          </p:stCondLst>
                                        </p:cTn>
                                        <p:tgtEl>
                                          <p:spTgt spid="1049796">
                                            <p:txEl>
                                              <p:charRg st="59" end="75"/>
                                            </p:txEl>
                                          </p:spTgt>
                                        </p:tgtEl>
                                        <p:attrNameLst>
                                          <p:attrName>style.visibility</p:attrName>
                                        </p:attrNameLst>
                                      </p:cBhvr>
                                      <p:to>
                                        <p:strVal val="visible"/>
                                      </p:to>
                                    </p:set>
                                    <p:animEffect transition="in" filter="wipe(left)">
                                      <p:cBhvr>
                                        <p:cTn dur="500" id="32"/>
                                        <p:tgtEl>
                                          <p:spTgt spid="1049796">
                                            <p:txEl>
                                              <p:charRg st="59"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795" grpId="0" uiExpand="0" build="whole"/>
      <p:bldP spid="1049796" grpId="0" uiExpand="0" build="p" bldLvl="1"/>
    </p:bldLst>
  </p:timing>
</p:sld>
</file>

<file path=ppt/slides/slide270.xml><?xml version="1.0" encoding="utf-8"?>
<p:sld xmlns:a="http://schemas.openxmlformats.org/drawingml/2006/main" xmlns:r="http://schemas.openxmlformats.org/officeDocument/2006/relationships" xmlns:p="http://schemas.openxmlformats.org/presentationml/2006/main" showMasterSp="1">
  <p:cSld>
    <p:spTree>
      <p:nvGrpSpPr>
        <p:cNvPr id="848" name=""/>
        <p:cNvGrpSpPr/>
        <p:nvPr/>
      </p:nvGrpSpPr>
      <p:grpSpPr>
        <a:xfrm rot="0">
          <a:off x="0" y="0"/>
          <a:ext cx="0" cy="0"/>
          <a:chOff x="0" y="0"/>
          <a:chExt cx="0" cy="0"/>
        </a:xfrm>
      </p:grpSpPr>
      <p:sp>
        <p:nvSpPr>
          <p:cNvPr id="104980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0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270</a:t>
            </a:fld>
            <a:endParaRPr altLang="en-US" sz="1400" lang="en-US">
              <a:solidFill>
                <a:srgbClr val="FFFFFF"/>
              </a:solidFill>
              <a:effectLst>
                <a:outerShdw algn="tl" blurRad="38100" dir="2700000" dist="38100">
                  <a:srgbClr val="C0C0C0"/>
                </a:outerShdw>
              </a:effectLst>
            </a:endParaRPr>
          </a:p>
        </p:txBody>
      </p:sp>
      <p:sp>
        <p:nvSpPr>
          <p:cNvPr id="104980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200" lang="en-US">
                <a:effectLst>
                  <a:outerShdw algn="tl" blurRad="38100" dir="2700000" dist="38100">
                    <a:srgbClr val="C0C0C0"/>
                  </a:outerShdw>
                </a:effectLst>
              </a:rPr>
              <a:t>III. Supplementary /Back Matter/ Parts</a:t>
            </a:r>
            <a:br/>
            <a:endParaRPr altLang="en-US" sz="3200" lang="en-US">
              <a:effectLst>
                <a:outerShdw algn="tl" blurRad="38100" dir="2700000" dist="38100">
                  <a:srgbClr val="C0C0C0"/>
                </a:outerShdw>
              </a:effectLst>
            </a:endParaRPr>
          </a:p>
        </p:txBody>
      </p:sp>
      <p:sp>
        <p:nvSpPr>
          <p:cNvPr id="104980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Appendixes</a:t>
            </a:r>
          </a:p>
          <a:p>
            <a:pPr eaLnBrk="1" hangingPunct="1" latinLnBrk="1" lvl="0"/>
            <a:r>
              <a:rPr altLang="en-US" lang="en-US">
                <a:effectLst>
                  <a:outerShdw algn="tl" blurRad="38100" dir="2700000" dist="38100">
                    <a:srgbClr val="C0C0C0"/>
                  </a:outerShdw>
                </a:effectLst>
              </a:rPr>
              <a:t>References/Notes/ or Bibliography</a:t>
            </a:r>
          </a:p>
          <a:p>
            <a:pPr eaLnBrk="1" hangingPunct="1" latinLnBrk="1" lvl="0"/>
            <a:r>
              <a:rPr altLang="en-US" lang="en-US">
                <a:effectLst>
                  <a:outerShdw algn="tl" blurRad="38100" dir="2700000" dist="38100">
                    <a:srgbClr val="C0C0C0"/>
                  </a:outerShdw>
                </a:effectLst>
              </a:rPr>
              <a:t>Glossary </a:t>
            </a:r>
          </a:p>
          <a:p>
            <a:pPr eaLnBrk="1" hangingPunct="1" latinLnBrk="1" lvl="0"/>
            <a:r>
              <a:rPr altLang="en-US" lang="en-US">
                <a:effectLst>
                  <a:outerShdw algn="tl" blurRad="38100" dir="2700000" dist="38100">
                    <a:srgbClr val="C0C0C0"/>
                  </a:outerShdw>
                </a:effectLst>
              </a:rPr>
              <a:t>Index</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02"/>
                                        </p:tgtEl>
                                        <p:attrNameLst>
                                          <p:attrName>style.visibility</p:attrName>
                                        </p:attrNameLst>
                                      </p:cBhvr>
                                      <p:to>
                                        <p:strVal val="visible"/>
                                      </p:to>
                                    </p:set>
                                    <p:animEffect transition="in" filter="fade">
                                      <p:cBhvr>
                                        <p:cTn dur="2000" id="7"/>
                                        <p:tgtEl>
                                          <p:spTgt spid="104980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03">
                                            <p:txEl>
                                              <p:charRg st="0" end="11"/>
                                            </p:txEl>
                                          </p:spTgt>
                                        </p:tgtEl>
                                        <p:attrNameLst>
                                          <p:attrName>style.visibility</p:attrName>
                                        </p:attrNameLst>
                                      </p:cBhvr>
                                      <p:to>
                                        <p:strVal val="visible"/>
                                      </p:to>
                                    </p:set>
                                    <p:animEffect transition="in" filter="wipe(left)">
                                      <p:cBhvr>
                                        <p:cTn dur="500" id="12"/>
                                        <p:tgtEl>
                                          <p:spTgt spid="1049803">
                                            <p:txEl>
                                              <p:charRg st="0" end="1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03">
                                            <p:txEl>
                                              <p:charRg st="11" end="45"/>
                                            </p:txEl>
                                          </p:spTgt>
                                        </p:tgtEl>
                                        <p:attrNameLst>
                                          <p:attrName>style.visibility</p:attrName>
                                        </p:attrNameLst>
                                      </p:cBhvr>
                                      <p:to>
                                        <p:strVal val="visible"/>
                                      </p:to>
                                    </p:set>
                                    <p:animEffect transition="in" filter="wipe(left)">
                                      <p:cBhvr>
                                        <p:cTn dur="500" id="17"/>
                                        <p:tgtEl>
                                          <p:spTgt spid="1049803">
                                            <p:txEl>
                                              <p:charRg st="11" end="45"/>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803">
                                            <p:txEl>
                                              <p:charRg st="45" end="55"/>
                                            </p:txEl>
                                          </p:spTgt>
                                        </p:tgtEl>
                                        <p:attrNameLst>
                                          <p:attrName>style.visibility</p:attrName>
                                        </p:attrNameLst>
                                      </p:cBhvr>
                                      <p:to>
                                        <p:strVal val="visible"/>
                                      </p:to>
                                    </p:set>
                                    <p:animEffect transition="in" filter="wipe(left)">
                                      <p:cBhvr>
                                        <p:cTn dur="500" id="22"/>
                                        <p:tgtEl>
                                          <p:spTgt spid="1049803">
                                            <p:txEl>
                                              <p:charRg st="45" end="55"/>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49803">
                                            <p:txEl>
                                              <p:charRg st="55" end="61"/>
                                            </p:txEl>
                                          </p:spTgt>
                                        </p:tgtEl>
                                        <p:attrNameLst>
                                          <p:attrName>style.visibility</p:attrName>
                                        </p:attrNameLst>
                                      </p:cBhvr>
                                      <p:to>
                                        <p:strVal val="visible"/>
                                      </p:to>
                                    </p:set>
                                    <p:animEffect transition="in" filter="wipe(left)">
                                      <p:cBhvr>
                                        <p:cTn dur="500" id="27"/>
                                        <p:tgtEl>
                                          <p:spTgt spid="1049803">
                                            <p:txEl>
                                              <p:charRg st="55" end="6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02" grpId="0" uiExpand="0" build="whole"/>
      <p:bldP spid="1049803" grpId="0" uiExpand="0" build="p" bldLvl="1"/>
    </p:bldLst>
  </p:timing>
</p:sld>
</file>

<file path=ppt/slides/slide271.xml><?xml version="1.0" encoding="utf-8"?>
<p:sld xmlns:a="http://schemas.openxmlformats.org/drawingml/2006/main" xmlns:r="http://schemas.openxmlformats.org/officeDocument/2006/relationships" xmlns:p="http://schemas.openxmlformats.org/presentationml/2006/main" showMasterSp="1">
  <p:cSld>
    <p:spTree>
      <p:nvGrpSpPr>
        <p:cNvPr id="851" name=""/>
        <p:cNvGrpSpPr/>
        <p:nvPr/>
      </p:nvGrpSpPr>
      <p:grpSpPr>
        <a:xfrm rot="0">
          <a:off x="0" y="0"/>
          <a:ext cx="0" cy="0"/>
          <a:chOff x="0" y="0"/>
          <a:chExt cx="0" cy="0"/>
        </a:xfrm>
      </p:grpSpPr>
      <p:sp>
        <p:nvSpPr>
          <p:cNvPr id="104980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0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271</a:t>
            </a:fld>
            <a:endParaRPr altLang="en-US" sz="1400" lang="en-US">
              <a:solidFill>
                <a:srgbClr val="FFFFFF"/>
              </a:solidFill>
              <a:effectLst>
                <a:outerShdw algn="tl" blurRad="38100" dir="2700000" dist="38100">
                  <a:srgbClr val="C0C0C0"/>
                </a:outerShdw>
              </a:effectLst>
            </a:endParaRPr>
          </a:p>
        </p:txBody>
      </p:sp>
      <p:sp>
        <p:nvSpPr>
          <p:cNvPr id="104980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br/>
            <a:br/>
            <a:br/>
            <a:endParaRPr altLang="en-US" b="0" lang="en-US">
              <a:effectLst>
                <a:outerShdw algn="tl" blurRad="38100" dir="2700000" dist="38100">
                  <a:srgbClr val="C0C0C0"/>
                </a:outerShdw>
              </a:effectLst>
            </a:endParaRPr>
          </a:p>
        </p:txBody>
      </p:sp>
      <p:sp>
        <p:nvSpPr>
          <p:cNvPr id="104981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endParaRPr altLang="en-US" b="1" i="1" lang="en-US">
              <a:effectLst>
                <a:outerShdw algn="tl" blurRad="38100" dir="2700000" dist="38100">
                  <a:srgbClr val="C0C0C0"/>
                </a:outerShdw>
              </a:effectLst>
            </a:endParaRPr>
          </a:p>
          <a:p>
            <a:pPr algn="ctr" eaLnBrk="1" hangingPunct="1" latinLnBrk="1" lvl="0">
              <a:buNone/>
            </a:pPr>
            <a:r>
              <a:rPr altLang="en-US" b="1" i="1" lang="en-US">
                <a:effectLst>
                  <a:outerShdw algn="tl" blurRad="38100" dir="2700000" dist="38100">
                    <a:srgbClr val="C0C0C0"/>
                  </a:outerShdw>
                </a:effectLst>
              </a:rPr>
              <a:t>How do you write simple formal reports?</a:t>
            </a:r>
          </a:p>
          <a:p>
            <a:pPr eaLnBrk="1" hangingPunct="1" latinLnBrk="1" lvl="0">
              <a:buNone/>
            </a:pPr>
            <a:endParaRPr altLang="en-US" b="1" i="1" lang="en-US">
              <a:effectLst>
                <a:outerShdw algn="tl" blurRad="38100" dir="2700000" dist="38100">
                  <a:srgbClr val="C0C0C0"/>
                </a:outerShdw>
              </a:effectLst>
            </a:endParaRPr>
          </a:p>
          <a:p>
            <a:pPr eaLnBrk="1" hangingPunct="1" latinLnBrk="1" lvl="0">
              <a:buNone/>
            </a:pPr>
            <a:r>
              <a:rPr altLang="en-US" b="1" i="1" lang="en-US">
                <a:effectLst>
                  <a:outerShdw algn="tl" blurRad="38100" dir="2700000" dist="38100">
                    <a:srgbClr val="C0C0C0"/>
                  </a:outerShdw>
                </a:effectLst>
              </a:rPr>
              <a:t>Simple formal reports </a:t>
            </a:r>
            <a:r>
              <a:rPr altLang="en-US" b="1" lang="en-US">
                <a:effectLst>
                  <a:outerShdw algn="tl" blurRad="38100" dir="2700000" dist="38100">
                    <a:srgbClr val="C0C0C0"/>
                  </a:outerShdw>
                </a:effectLst>
              </a:rPr>
              <a:t>c</a:t>
            </a:r>
            <a:r>
              <a:rPr altLang="en-US" lang="en-US">
                <a:effectLst>
                  <a:outerShdw algn="tl" blurRad="38100" dir="2700000" dist="38100">
                    <a:srgbClr val="C0C0C0"/>
                  </a:outerShdw>
                </a:effectLst>
              </a:rPr>
              <a:t>an be presented in the following sequential headings: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09"/>
                                        </p:tgtEl>
                                        <p:attrNameLst>
                                          <p:attrName>style.visibility</p:attrName>
                                        </p:attrNameLst>
                                      </p:cBhvr>
                                      <p:to>
                                        <p:strVal val="visible"/>
                                      </p:to>
                                    </p:set>
                                    <p:animEffect transition="in" filter="fade">
                                      <p:cBhvr>
                                        <p:cTn dur="2000" id="7"/>
                                        <p:tgtEl>
                                          <p:spTgt spid="1049809"/>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10">
                                            <p:txEl>
                                              <p:charRg st="1" end="41"/>
                                            </p:txEl>
                                          </p:spTgt>
                                        </p:tgtEl>
                                        <p:attrNameLst>
                                          <p:attrName>style.visibility</p:attrName>
                                        </p:attrNameLst>
                                      </p:cBhvr>
                                      <p:to>
                                        <p:strVal val="visible"/>
                                      </p:to>
                                    </p:set>
                                    <p:animEffect transition="in" filter="wipe(left)">
                                      <p:cBhvr>
                                        <p:cTn dur="500" id="12"/>
                                        <p:tgtEl>
                                          <p:spTgt spid="1049810">
                                            <p:txEl>
                                              <p:charRg st="1" end="4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10">
                                            <p:txEl>
                                              <p:charRg st="42" end="119"/>
                                            </p:txEl>
                                          </p:spTgt>
                                        </p:tgtEl>
                                        <p:attrNameLst>
                                          <p:attrName>style.visibility</p:attrName>
                                        </p:attrNameLst>
                                      </p:cBhvr>
                                      <p:to>
                                        <p:strVal val="visible"/>
                                      </p:to>
                                    </p:set>
                                    <p:animEffect transition="in" filter="wipe(left)">
                                      <p:cBhvr>
                                        <p:cTn dur="500" id="17"/>
                                        <p:tgtEl>
                                          <p:spTgt spid="1049810">
                                            <p:txEl>
                                              <p:charRg st="42" end="1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09" grpId="0" uiExpand="0" build="whole"/>
      <p:bldP spid="1049810" grpId="0" uiExpand="0" build="p" bldLvl="1"/>
    </p:bldLst>
  </p:timing>
</p:sld>
</file>

<file path=ppt/slides/slide272.xml><?xml version="1.0" encoding="utf-8"?>
<p:sld xmlns:a="http://schemas.openxmlformats.org/drawingml/2006/main" xmlns:r="http://schemas.openxmlformats.org/officeDocument/2006/relationships" xmlns:p="http://schemas.openxmlformats.org/presentationml/2006/main" showMasterSp="1">
  <p:cSld>
    <p:spTree>
      <p:nvGrpSpPr>
        <p:cNvPr id="854" name=""/>
        <p:cNvGrpSpPr/>
        <p:nvPr/>
      </p:nvGrpSpPr>
      <p:grpSpPr>
        <a:xfrm rot="0">
          <a:off x="0" y="0"/>
          <a:ext cx="0" cy="0"/>
          <a:chOff x="0" y="0"/>
          <a:chExt cx="0" cy="0"/>
        </a:xfrm>
      </p:grpSpPr>
      <p:sp>
        <p:nvSpPr>
          <p:cNvPr id="104981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1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272</a:t>
            </a:fld>
            <a:endParaRPr altLang="en-US" sz="1400" lang="en-US">
              <a:solidFill>
                <a:srgbClr val="FFFFFF"/>
              </a:solidFill>
              <a:effectLst>
                <a:outerShdw algn="tl" blurRad="38100" dir="2700000" dist="38100">
                  <a:srgbClr val="C0C0C0"/>
                </a:outerShdw>
              </a:effectLst>
            </a:endParaRPr>
          </a:p>
        </p:txBody>
      </p:sp>
      <p:sp>
        <p:nvSpPr>
          <p:cNvPr id="104981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b="0" lang="en-US">
                <a:effectLst>
                  <a:outerShdw algn="tl" blurRad="38100" dir="2700000" dist="38100">
                    <a:srgbClr val="C0C0C0"/>
                  </a:outerShdw>
                </a:effectLst>
              </a:rPr>
              <a:t>1	Titles</a:t>
            </a:r>
          </a:p>
        </p:txBody>
      </p:sp>
      <p:sp>
        <p:nvSpPr>
          <p:cNvPr id="104981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The report titles should include: </a:t>
            </a:r>
          </a:p>
          <a:p>
            <a:pPr eaLnBrk="1" hangingPunct="1" latinLnBrk="1" lvl="1"/>
            <a:r>
              <a:rPr altLang="en-US" lang="en-US">
                <a:effectLst>
                  <a:outerShdw algn="tl" blurRad="38100" dir="2700000" dist="38100">
                    <a:srgbClr val="C0C0C0"/>
                  </a:outerShdw>
                </a:effectLst>
              </a:rPr>
              <a:t>the name of the organization; a heading (‘Report on…’)</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16"/>
                                        </p:tgtEl>
                                        <p:attrNameLst>
                                          <p:attrName>style.visibility</p:attrName>
                                        </p:attrNameLst>
                                      </p:cBhvr>
                                      <p:to>
                                        <p:strVal val="visible"/>
                                      </p:to>
                                    </p:set>
                                    <p:animEffect transition="in" filter="fade">
                                      <p:cBhvr>
                                        <p:cTn dur="2000" id="7"/>
                                        <p:tgtEl>
                                          <p:spTgt spid="104981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17">
                                            <p:txEl>
                                              <p:charRg st="0" end="35"/>
                                            </p:txEl>
                                          </p:spTgt>
                                        </p:tgtEl>
                                        <p:attrNameLst>
                                          <p:attrName>style.visibility</p:attrName>
                                        </p:attrNameLst>
                                      </p:cBhvr>
                                      <p:to>
                                        <p:strVal val="visible"/>
                                      </p:to>
                                    </p:set>
                                    <p:animEffect transition="in" filter="wipe(left)">
                                      <p:cBhvr>
                                        <p:cTn dur="500" id="12"/>
                                        <p:tgtEl>
                                          <p:spTgt spid="1049817">
                                            <p:txEl>
                                              <p:charRg st="0" end="35"/>
                                            </p:txEl>
                                          </p:spTgt>
                                        </p:tgtEl>
                                      </p:cBhvr>
                                    </p:animEffect>
                                  </p:childTnLst>
                                </p:cTn>
                              </p:par>
                              <p:par>
                                <p:cTn fill="hold" grpId="0" id="13" nodeType="withEffect" presetClass="entr" presetID="22" presetSubtype="8">
                                  <p:stCondLst>
                                    <p:cond delay="0"/>
                                  </p:stCondLst>
                                  <p:childTnLst>
                                    <p:set>
                                      <p:cBhvr>
                                        <p:cTn dur="1" fill="hold" id="14">
                                          <p:stCondLst>
                                            <p:cond delay="0"/>
                                          </p:stCondLst>
                                        </p:cTn>
                                        <p:tgtEl>
                                          <p:spTgt spid="1049817">
                                            <p:txEl>
                                              <p:charRg st="35" end="90"/>
                                            </p:txEl>
                                          </p:spTgt>
                                        </p:tgtEl>
                                        <p:attrNameLst>
                                          <p:attrName>style.visibility</p:attrName>
                                        </p:attrNameLst>
                                      </p:cBhvr>
                                      <p:to>
                                        <p:strVal val="visible"/>
                                      </p:to>
                                    </p:set>
                                    <p:animEffect transition="in" filter="wipe(left)">
                                      <p:cBhvr>
                                        <p:cTn dur="500" id="15"/>
                                        <p:tgtEl>
                                          <p:spTgt spid="1049817">
                                            <p:txEl>
                                              <p:charRg st="35" end="9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16" grpId="0" uiExpand="0" build="whole"/>
      <p:bldP spid="1049817" grpId="0" uiExpand="0" build="p" bldLvl="1"/>
    </p:bldLst>
  </p:timing>
</p:sld>
</file>

<file path=ppt/slides/slide273.xml><?xml version="1.0" encoding="utf-8"?>
<p:sld xmlns:a="http://schemas.openxmlformats.org/drawingml/2006/main" xmlns:r="http://schemas.openxmlformats.org/officeDocument/2006/relationships" xmlns:p="http://schemas.openxmlformats.org/presentationml/2006/main" showMasterSp="1">
  <p:cSld>
    <p:spTree>
      <p:nvGrpSpPr>
        <p:cNvPr id="857" name=""/>
        <p:cNvGrpSpPr/>
        <p:nvPr/>
      </p:nvGrpSpPr>
      <p:grpSpPr>
        <a:xfrm rot="0">
          <a:off x="0" y="0"/>
          <a:ext cx="0" cy="0"/>
          <a:chOff x="0" y="0"/>
          <a:chExt cx="0" cy="0"/>
        </a:xfrm>
      </p:grpSpPr>
      <p:sp>
        <p:nvSpPr>
          <p:cNvPr id="104982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2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273</a:t>
            </a:fld>
            <a:endParaRPr altLang="en-US" sz="1400" lang="en-US">
              <a:solidFill>
                <a:srgbClr val="FFFFFF"/>
              </a:solidFill>
              <a:effectLst>
                <a:outerShdw algn="tl" blurRad="38100" dir="2700000" dist="38100">
                  <a:srgbClr val="C0C0C0"/>
                </a:outerShdw>
              </a:effectLst>
            </a:endParaRPr>
          </a:p>
        </p:txBody>
      </p:sp>
      <p:sp>
        <p:nvSpPr>
          <p:cNvPr id="104982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lang="en-US">
                <a:effectLst>
                  <a:outerShdw algn="tl" blurRad="38100" dir="2700000" dist="38100">
                    <a:srgbClr val="C0C0C0"/>
                  </a:outerShdw>
                </a:effectLst>
              </a:rPr>
              <a:t>2	</a:t>
            </a:r>
            <a:r>
              <a:rPr altLang="en-US" b="0" lang="en-US">
                <a:effectLst>
                  <a:outerShdw algn="tl" blurRad="38100" dir="2700000" dist="38100">
                    <a:srgbClr val="C0C0C0"/>
                  </a:outerShdw>
                </a:effectLst>
              </a:rPr>
              <a:t>Terms of reference</a:t>
            </a:r>
            <a:r>
              <a:rPr altLang="en-US" lang="en-US">
                <a:effectLst>
                  <a:outerShdw algn="tl" blurRad="38100" dir="2700000" dist="38100">
                    <a:srgbClr val="C0C0C0"/>
                  </a:outerShdw>
                </a:effectLst>
              </a:rPr>
              <a:t> </a:t>
            </a:r>
          </a:p>
        </p:txBody>
      </p:sp>
      <p:sp>
        <p:nvSpPr>
          <p:cNvPr id="104982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States clearly why the report is being written </a:t>
            </a:r>
          </a:p>
          <a:p>
            <a:pPr eaLnBrk="1" hangingPunct="1" latinLnBrk="1" lvl="0">
              <a:buNone/>
            </a:pPr>
            <a:r>
              <a:rPr altLang="en-US" lang="en-US">
                <a:effectLst>
                  <a:outerShdw algn="tl" blurRad="38100" dir="2700000" dist="38100">
                    <a:srgbClr val="C0C0C0"/>
                  </a:outerShdw>
                </a:effectLst>
              </a:rPr>
              <a:t>	(what was requested? Who requested it? When?) </a:t>
            </a:r>
          </a:p>
          <a:p>
            <a:pPr algn="ctr" eaLnBrk="1" hangingPunct="1" latinLnBrk="1" lvl="0">
              <a:buNone/>
            </a:pPr>
            <a:r>
              <a:rPr altLang="en-US" lang="en-US">
                <a:effectLst>
                  <a:outerShdw algn="tl" blurRad="38100" dir="2700000" dist="38100">
                    <a:srgbClr val="C0C0C0"/>
                  </a:outerShdw>
                </a:effectLst>
              </a:rPr>
              <a:t>E.g. </a:t>
            </a:r>
            <a:r>
              <a:rPr altLang="en-US" i="1" lang="en-US">
                <a:effectLst>
                  <a:outerShdw algn="tl" blurRad="38100" dir="2700000" dist="38100">
                    <a:srgbClr val="C0C0C0"/>
                  </a:outerShdw>
                </a:effectLst>
              </a:rPr>
              <a:t>‘To report on (subject) as requested by (name and title) on (date)’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23"/>
                                        </p:tgtEl>
                                        <p:attrNameLst>
                                          <p:attrName>style.visibility</p:attrName>
                                        </p:attrNameLst>
                                      </p:cBhvr>
                                      <p:to>
                                        <p:strVal val="visible"/>
                                      </p:to>
                                    </p:set>
                                    <p:animEffect transition="in" filter="fade">
                                      <p:cBhvr>
                                        <p:cTn dur="2000" id="7"/>
                                        <p:tgtEl>
                                          <p:spTgt spid="1049823"/>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24">
                                            <p:txEl>
                                              <p:charRg st="0" end="48"/>
                                            </p:txEl>
                                          </p:spTgt>
                                        </p:tgtEl>
                                        <p:attrNameLst>
                                          <p:attrName>style.visibility</p:attrName>
                                        </p:attrNameLst>
                                      </p:cBhvr>
                                      <p:to>
                                        <p:strVal val="visible"/>
                                      </p:to>
                                    </p:set>
                                    <p:animEffect transition="in" filter="wipe(left)">
                                      <p:cBhvr>
                                        <p:cTn dur="500" id="12"/>
                                        <p:tgtEl>
                                          <p:spTgt spid="1049824">
                                            <p:txEl>
                                              <p:charRg st="0" end="48"/>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24">
                                            <p:txEl>
                                              <p:charRg st="48" end="96"/>
                                            </p:txEl>
                                          </p:spTgt>
                                        </p:tgtEl>
                                        <p:attrNameLst>
                                          <p:attrName>style.visibility</p:attrName>
                                        </p:attrNameLst>
                                      </p:cBhvr>
                                      <p:to>
                                        <p:strVal val="visible"/>
                                      </p:to>
                                    </p:set>
                                    <p:animEffect transition="in" filter="wipe(left)">
                                      <p:cBhvr>
                                        <p:cTn dur="500" id="17"/>
                                        <p:tgtEl>
                                          <p:spTgt spid="1049824">
                                            <p:txEl>
                                              <p:charRg st="48" end="96"/>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824">
                                            <p:txEl>
                                              <p:charRg st="96" end="169"/>
                                            </p:txEl>
                                          </p:spTgt>
                                        </p:tgtEl>
                                        <p:attrNameLst>
                                          <p:attrName>style.visibility</p:attrName>
                                        </p:attrNameLst>
                                      </p:cBhvr>
                                      <p:to>
                                        <p:strVal val="visible"/>
                                      </p:to>
                                    </p:set>
                                    <p:animEffect transition="in" filter="wipe(left)">
                                      <p:cBhvr>
                                        <p:cTn dur="500" id="22"/>
                                        <p:tgtEl>
                                          <p:spTgt spid="1049824">
                                            <p:txEl>
                                              <p:charRg st="96" end="16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23" grpId="0" uiExpand="0" build="whole"/>
      <p:bldP spid="1049824" grpId="0" uiExpand="0" build="p" bldLvl="1"/>
    </p:bldLst>
  </p:timing>
</p:sld>
</file>

<file path=ppt/slides/slide274.xml><?xml version="1.0" encoding="utf-8"?>
<p:sld xmlns:a="http://schemas.openxmlformats.org/drawingml/2006/main" xmlns:r="http://schemas.openxmlformats.org/officeDocument/2006/relationships" xmlns:p="http://schemas.openxmlformats.org/presentationml/2006/main" showMasterSp="1">
  <p:cSld>
    <p:spTree>
      <p:nvGrpSpPr>
        <p:cNvPr id="860" name=""/>
        <p:cNvGrpSpPr/>
        <p:nvPr/>
      </p:nvGrpSpPr>
      <p:grpSpPr>
        <a:xfrm rot="0">
          <a:off x="0" y="0"/>
          <a:ext cx="0" cy="0"/>
          <a:chOff x="0" y="0"/>
          <a:chExt cx="0" cy="0"/>
        </a:xfrm>
      </p:grpSpPr>
      <p:sp>
        <p:nvSpPr>
          <p:cNvPr id="104982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2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274</a:t>
            </a:fld>
            <a:endParaRPr altLang="en-US" sz="1400" lang="en-US">
              <a:solidFill>
                <a:srgbClr val="FFFFFF"/>
              </a:solidFill>
              <a:effectLst>
                <a:outerShdw algn="tl" blurRad="38100" dir="2700000" dist="38100">
                  <a:srgbClr val="C0C0C0"/>
                </a:outerShdw>
              </a:effectLst>
            </a:endParaRPr>
          </a:p>
        </p:txBody>
      </p:sp>
      <p:sp>
        <p:nvSpPr>
          <p:cNvPr id="104983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lang="en-US">
                <a:effectLst>
                  <a:outerShdw algn="tl" blurRad="38100" dir="2700000" dist="38100">
                    <a:srgbClr val="C0C0C0"/>
                  </a:outerShdw>
                </a:effectLst>
              </a:rPr>
              <a:t>3	</a:t>
            </a:r>
            <a:r>
              <a:rPr altLang="en-US" b="0" lang="en-US">
                <a:effectLst>
                  <a:outerShdw algn="tl" blurRad="38100" dir="2700000" dist="38100">
                    <a:srgbClr val="C0C0C0"/>
                  </a:outerShdw>
                </a:effectLst>
              </a:rPr>
              <a:t>Procedure</a:t>
            </a:r>
          </a:p>
        </p:txBody>
      </p:sp>
      <p:sp>
        <p:nvSpPr>
          <p:cNvPr id="104983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Methods used to collect the information </a:t>
            </a:r>
          </a:p>
          <a:p>
            <a:pPr eaLnBrk="1" hangingPunct="1" latinLnBrk="1" lvl="1"/>
            <a:r>
              <a:rPr altLang="en-US" lang="en-US">
                <a:effectLst>
                  <a:outerShdw algn="tl" blurRad="38100" dir="2700000" dist="38100">
                    <a:srgbClr val="C0C0C0"/>
                  </a:outerShdw>
                </a:effectLst>
              </a:rPr>
              <a:t>Instruments </a:t>
            </a:r>
          </a:p>
          <a:p>
            <a:pPr eaLnBrk="1" hangingPunct="1" latinLnBrk="1" lvl="1"/>
            <a:r>
              <a:rPr altLang="en-US" lang="en-US">
                <a:effectLst>
                  <a:outerShdw algn="tl" blurRad="38100" dir="2700000" dist="38100">
                    <a:srgbClr val="C0C0C0"/>
                  </a:outerShdw>
                </a:effectLst>
              </a:rPr>
              <a:t>Research methods</a:t>
            </a:r>
          </a:p>
          <a:p>
            <a:pPr eaLnBrk="1" hangingPunct="1" latinLnBrk="1" lvl="1"/>
            <a:r>
              <a:rPr altLang="en-US" lang="en-US">
                <a:effectLst>
                  <a:outerShdw algn="tl" blurRad="38100" dir="2700000" dist="38100">
                    <a:srgbClr val="C0C0C0"/>
                  </a:outerShdw>
                </a:effectLst>
              </a:rPr>
              <a:t>Samples used (type and size)</a:t>
            </a:r>
          </a:p>
          <a:p>
            <a:pPr eaLnBrk="1" hangingPunct="1" latinLnBrk="1" lvl="1"/>
            <a:r>
              <a:rPr altLang="en-US" lang="en-US">
                <a:effectLst>
                  <a:outerShdw algn="tl" blurRad="38100" dir="2700000" dist="38100">
                    <a:srgbClr val="C0C0C0"/>
                  </a:outerShdw>
                </a:effectLst>
              </a:rPr>
              <a:t>Method of analyzing the data/findings</a:t>
            </a:r>
          </a:p>
          <a:p>
            <a:pPr eaLnBrk="1" hangingPunct="1" latinLnBrk="1" lvl="0"/>
            <a:endParaRPr altLang="en-US" lang="en-US">
              <a:effectLst>
                <a:outerShdw algn="tl" blurRad="38100" dir="2700000" dist="38100">
                  <a:srgbClr val="C0C0C0"/>
                </a:outerShdw>
              </a:effectLst>
            </a:endParaRP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30"/>
                                        </p:tgtEl>
                                        <p:attrNameLst>
                                          <p:attrName>style.visibility</p:attrName>
                                        </p:attrNameLst>
                                      </p:cBhvr>
                                      <p:to>
                                        <p:strVal val="visible"/>
                                      </p:to>
                                    </p:set>
                                    <p:animEffect transition="in" filter="fade">
                                      <p:cBhvr>
                                        <p:cTn dur="2000" id="7"/>
                                        <p:tgtEl>
                                          <p:spTgt spid="1049830"/>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31">
                                            <p:txEl>
                                              <p:charRg st="0" end="41"/>
                                            </p:txEl>
                                          </p:spTgt>
                                        </p:tgtEl>
                                        <p:attrNameLst>
                                          <p:attrName>style.visibility</p:attrName>
                                        </p:attrNameLst>
                                      </p:cBhvr>
                                      <p:to>
                                        <p:strVal val="visible"/>
                                      </p:to>
                                    </p:set>
                                    <p:animEffect transition="in" filter="wipe(left)">
                                      <p:cBhvr>
                                        <p:cTn dur="500" id="12"/>
                                        <p:tgtEl>
                                          <p:spTgt spid="1049831">
                                            <p:txEl>
                                              <p:charRg st="0" end="41"/>
                                            </p:txEl>
                                          </p:spTgt>
                                        </p:tgtEl>
                                      </p:cBhvr>
                                    </p:animEffect>
                                  </p:childTnLst>
                                </p:cTn>
                              </p:par>
                              <p:par>
                                <p:cTn fill="hold" grpId="0" id="13" nodeType="withEffect" presetClass="entr" presetID="22" presetSubtype="8">
                                  <p:stCondLst>
                                    <p:cond delay="0"/>
                                  </p:stCondLst>
                                  <p:childTnLst>
                                    <p:set>
                                      <p:cBhvr>
                                        <p:cTn dur="1" fill="hold" id="14">
                                          <p:stCondLst>
                                            <p:cond delay="0"/>
                                          </p:stCondLst>
                                        </p:cTn>
                                        <p:tgtEl>
                                          <p:spTgt spid="1049831">
                                            <p:txEl>
                                              <p:charRg st="41" end="54"/>
                                            </p:txEl>
                                          </p:spTgt>
                                        </p:tgtEl>
                                        <p:attrNameLst>
                                          <p:attrName>style.visibility</p:attrName>
                                        </p:attrNameLst>
                                      </p:cBhvr>
                                      <p:to>
                                        <p:strVal val="visible"/>
                                      </p:to>
                                    </p:set>
                                    <p:animEffect transition="in" filter="wipe(left)">
                                      <p:cBhvr>
                                        <p:cTn dur="500" id="15"/>
                                        <p:tgtEl>
                                          <p:spTgt spid="1049831">
                                            <p:txEl>
                                              <p:charRg st="41" end="54"/>
                                            </p:txEl>
                                          </p:spTgt>
                                        </p:tgtEl>
                                      </p:cBhvr>
                                    </p:animEffect>
                                  </p:childTnLst>
                                </p:cTn>
                              </p:par>
                              <p:par>
                                <p:cTn fill="hold" grpId="0" id="16" nodeType="withEffect" presetClass="entr" presetID="22" presetSubtype="8">
                                  <p:stCondLst>
                                    <p:cond delay="0"/>
                                  </p:stCondLst>
                                  <p:childTnLst>
                                    <p:set>
                                      <p:cBhvr>
                                        <p:cTn dur="1" fill="hold" id="17">
                                          <p:stCondLst>
                                            <p:cond delay="0"/>
                                          </p:stCondLst>
                                        </p:cTn>
                                        <p:tgtEl>
                                          <p:spTgt spid="1049831">
                                            <p:txEl>
                                              <p:charRg st="54" end="71"/>
                                            </p:txEl>
                                          </p:spTgt>
                                        </p:tgtEl>
                                        <p:attrNameLst>
                                          <p:attrName>style.visibility</p:attrName>
                                        </p:attrNameLst>
                                      </p:cBhvr>
                                      <p:to>
                                        <p:strVal val="visible"/>
                                      </p:to>
                                    </p:set>
                                    <p:animEffect transition="in" filter="wipe(left)">
                                      <p:cBhvr>
                                        <p:cTn dur="500" id="18"/>
                                        <p:tgtEl>
                                          <p:spTgt spid="1049831">
                                            <p:txEl>
                                              <p:charRg st="54" end="71"/>
                                            </p:txEl>
                                          </p:spTgt>
                                        </p:tgtEl>
                                      </p:cBhvr>
                                    </p:animEffect>
                                  </p:childTnLst>
                                </p:cTn>
                              </p:par>
                              <p:par>
                                <p:cTn fill="hold" grpId="0" id="19" nodeType="withEffect" presetClass="entr" presetID="22" presetSubtype="8">
                                  <p:stCondLst>
                                    <p:cond delay="0"/>
                                  </p:stCondLst>
                                  <p:childTnLst>
                                    <p:set>
                                      <p:cBhvr>
                                        <p:cTn dur="1" fill="hold" id="20">
                                          <p:stCondLst>
                                            <p:cond delay="0"/>
                                          </p:stCondLst>
                                        </p:cTn>
                                        <p:tgtEl>
                                          <p:spTgt spid="1049831">
                                            <p:txEl>
                                              <p:charRg st="71" end="100"/>
                                            </p:txEl>
                                          </p:spTgt>
                                        </p:tgtEl>
                                        <p:attrNameLst>
                                          <p:attrName>style.visibility</p:attrName>
                                        </p:attrNameLst>
                                      </p:cBhvr>
                                      <p:to>
                                        <p:strVal val="visible"/>
                                      </p:to>
                                    </p:set>
                                    <p:animEffect transition="in" filter="wipe(left)">
                                      <p:cBhvr>
                                        <p:cTn dur="500" id="21"/>
                                        <p:tgtEl>
                                          <p:spTgt spid="1049831">
                                            <p:txEl>
                                              <p:charRg st="71" end="100"/>
                                            </p:txEl>
                                          </p:spTgt>
                                        </p:tgtEl>
                                      </p:cBhvr>
                                    </p:animEffect>
                                  </p:childTnLst>
                                </p:cTn>
                              </p:par>
                              <p:par>
                                <p:cTn fill="hold" grpId="0" id="22" nodeType="withEffect" presetClass="entr" presetID="22" presetSubtype="8">
                                  <p:stCondLst>
                                    <p:cond delay="0"/>
                                  </p:stCondLst>
                                  <p:childTnLst>
                                    <p:set>
                                      <p:cBhvr>
                                        <p:cTn dur="1" fill="hold" id="23">
                                          <p:stCondLst>
                                            <p:cond delay="0"/>
                                          </p:stCondLst>
                                        </p:cTn>
                                        <p:tgtEl>
                                          <p:spTgt spid="1049831">
                                            <p:txEl>
                                              <p:charRg st="100" end="138"/>
                                            </p:txEl>
                                          </p:spTgt>
                                        </p:tgtEl>
                                        <p:attrNameLst>
                                          <p:attrName>style.visibility</p:attrName>
                                        </p:attrNameLst>
                                      </p:cBhvr>
                                      <p:to>
                                        <p:strVal val="visible"/>
                                      </p:to>
                                    </p:set>
                                    <p:animEffect transition="in" filter="wipe(left)">
                                      <p:cBhvr>
                                        <p:cTn dur="500" id="24"/>
                                        <p:tgtEl>
                                          <p:spTgt spid="1049831">
                                            <p:txEl>
                                              <p:charRg st="100" end="1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30" grpId="0" uiExpand="0" build="whole"/>
      <p:bldP spid="1049831" grpId="0" uiExpand="0" build="p" bldLvl="1"/>
    </p:bldLst>
  </p:timing>
</p:sld>
</file>

<file path=ppt/slides/slide275.xml><?xml version="1.0" encoding="utf-8"?>
<p:sld xmlns:a="http://schemas.openxmlformats.org/drawingml/2006/main" xmlns:r="http://schemas.openxmlformats.org/officeDocument/2006/relationships" xmlns:p="http://schemas.openxmlformats.org/presentationml/2006/main" showMasterSp="1">
  <p:cSld>
    <p:spTree>
      <p:nvGrpSpPr>
        <p:cNvPr id="863" name=""/>
        <p:cNvGrpSpPr/>
        <p:nvPr/>
      </p:nvGrpSpPr>
      <p:grpSpPr>
        <a:xfrm rot="0">
          <a:off x="0" y="0"/>
          <a:ext cx="0" cy="0"/>
          <a:chOff x="0" y="0"/>
          <a:chExt cx="0" cy="0"/>
        </a:xfrm>
      </p:grpSpPr>
      <p:sp>
        <p:nvSpPr>
          <p:cNvPr id="104983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3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275</a:t>
            </a:fld>
            <a:endParaRPr altLang="en-US" sz="1400" lang="en-US">
              <a:solidFill>
                <a:srgbClr val="FFFFFF"/>
              </a:solidFill>
              <a:effectLst>
                <a:outerShdw algn="tl" blurRad="38100" dir="2700000" dist="38100">
                  <a:srgbClr val="C0C0C0"/>
                </a:outerShdw>
              </a:effectLst>
            </a:endParaRPr>
          </a:p>
        </p:txBody>
      </p:sp>
      <p:sp>
        <p:nvSpPr>
          <p:cNvPr id="104983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b="0" lang="en-US">
                <a:effectLst>
                  <a:outerShdw algn="tl" blurRad="38100" dir="2700000" dist="38100">
                    <a:srgbClr val="C0C0C0"/>
                  </a:outerShdw>
                </a:effectLst>
              </a:rPr>
              <a:t>4	Findings/Analysis</a:t>
            </a:r>
            <a:r>
              <a:rPr altLang="en-US" lang="en-US">
                <a:effectLst>
                  <a:outerShdw algn="tl" blurRad="38100" dir="2700000" dist="38100">
                    <a:srgbClr val="C0C0C0"/>
                  </a:outerShdw>
                </a:effectLst>
              </a:rPr>
              <a:t> </a:t>
            </a:r>
          </a:p>
        </p:txBody>
      </p:sp>
      <p:sp>
        <p:nvSpPr>
          <p:cNvPr id="104983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The central and longest part of the report</a:t>
            </a:r>
          </a:p>
          <a:p>
            <a:pPr eaLnBrk="1" hangingPunct="1" latinLnBrk="1" lvl="0"/>
            <a:r>
              <a:rPr altLang="en-US" lang="en-US">
                <a:effectLst>
                  <a:outerShdw algn="tl" blurRad="38100" dir="2700000" dist="38100">
                    <a:srgbClr val="C0C0C0"/>
                  </a:outerShdw>
                </a:effectLst>
              </a:rPr>
              <a:t>Written based on the information collected by the </a:t>
            </a:r>
            <a:r>
              <a:rPr altLang="en-US" i="1" lang="en-US">
                <a:effectLst>
                  <a:outerShdw algn="tl" blurRad="38100" dir="2700000" dist="38100">
                    <a:srgbClr val="C0C0C0"/>
                  </a:outerShdw>
                </a:effectLst>
              </a:rPr>
              <a:t>‘Procedure’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37"/>
                                        </p:tgtEl>
                                        <p:attrNameLst>
                                          <p:attrName>style.visibility</p:attrName>
                                        </p:attrNameLst>
                                      </p:cBhvr>
                                      <p:to>
                                        <p:strVal val="visible"/>
                                      </p:to>
                                    </p:set>
                                    <p:animEffect transition="in" filter="fade">
                                      <p:cBhvr>
                                        <p:cTn dur="2000" id="7"/>
                                        <p:tgtEl>
                                          <p:spTgt spid="1049837"/>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38">
                                            <p:txEl>
                                              <p:charRg st="0" end="43"/>
                                            </p:txEl>
                                          </p:spTgt>
                                        </p:tgtEl>
                                        <p:attrNameLst>
                                          <p:attrName>style.visibility</p:attrName>
                                        </p:attrNameLst>
                                      </p:cBhvr>
                                      <p:to>
                                        <p:strVal val="visible"/>
                                      </p:to>
                                    </p:set>
                                    <p:animEffect transition="in" filter="wipe(left)">
                                      <p:cBhvr>
                                        <p:cTn dur="500" id="12"/>
                                        <p:tgtEl>
                                          <p:spTgt spid="1049838">
                                            <p:txEl>
                                              <p:charRg st="0" end="4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38">
                                            <p:txEl>
                                              <p:charRg st="43" end="105"/>
                                            </p:txEl>
                                          </p:spTgt>
                                        </p:tgtEl>
                                        <p:attrNameLst>
                                          <p:attrName>style.visibility</p:attrName>
                                        </p:attrNameLst>
                                      </p:cBhvr>
                                      <p:to>
                                        <p:strVal val="visible"/>
                                      </p:to>
                                    </p:set>
                                    <p:animEffect transition="in" filter="wipe(left)">
                                      <p:cBhvr>
                                        <p:cTn dur="500" id="17"/>
                                        <p:tgtEl>
                                          <p:spTgt spid="1049838">
                                            <p:txEl>
                                              <p:charRg st="43" end="10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37" grpId="0" uiExpand="0" build="whole"/>
      <p:bldP spid="1049838" grpId="0" uiExpand="0" build="p" bldLvl="1"/>
    </p:bldLst>
  </p:timing>
</p:sld>
</file>

<file path=ppt/slides/slide276.xml><?xml version="1.0" encoding="utf-8"?>
<p:sld xmlns:a="http://schemas.openxmlformats.org/drawingml/2006/main" xmlns:r="http://schemas.openxmlformats.org/officeDocument/2006/relationships" xmlns:p="http://schemas.openxmlformats.org/presentationml/2006/main" showMasterSp="1">
  <p:cSld>
    <p:spTree>
      <p:nvGrpSpPr>
        <p:cNvPr id="866" name=""/>
        <p:cNvGrpSpPr/>
        <p:nvPr/>
      </p:nvGrpSpPr>
      <p:grpSpPr>
        <a:xfrm rot="0">
          <a:off x="0" y="0"/>
          <a:ext cx="0" cy="0"/>
          <a:chOff x="0" y="0"/>
          <a:chExt cx="0" cy="0"/>
        </a:xfrm>
      </p:grpSpPr>
      <p:sp>
        <p:nvSpPr>
          <p:cNvPr id="104984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4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276</a:t>
            </a:fld>
            <a:endParaRPr altLang="en-US" sz="1400" lang="en-US">
              <a:solidFill>
                <a:srgbClr val="FFFFFF"/>
              </a:solidFill>
              <a:effectLst>
                <a:outerShdw algn="tl" blurRad="38100" dir="2700000" dist="38100">
                  <a:srgbClr val="C0C0C0"/>
                </a:outerShdw>
              </a:effectLst>
            </a:endParaRPr>
          </a:p>
        </p:txBody>
      </p:sp>
      <p:sp>
        <p:nvSpPr>
          <p:cNvPr id="104984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b="0" lang="en-US">
                <a:effectLst>
                  <a:outerShdw algn="tl" blurRad="38100" dir="2700000" dist="38100">
                    <a:srgbClr val="C0C0C0"/>
                  </a:outerShdw>
                </a:effectLst>
              </a:rPr>
              <a:t>5	Conclusions</a:t>
            </a:r>
            <a:r>
              <a:rPr altLang="en-US" lang="en-US">
                <a:effectLst>
                  <a:outerShdw algn="tl" blurRad="38100" dir="2700000" dist="38100">
                    <a:srgbClr val="C0C0C0"/>
                  </a:outerShdw>
                </a:effectLst>
              </a:rPr>
              <a:t> </a:t>
            </a:r>
          </a:p>
        </p:txBody>
      </p:sp>
      <p:sp>
        <p:nvSpPr>
          <p:cNvPr id="104984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Written only based on the information presented in ‘Findings’,</a:t>
            </a:r>
          </a:p>
          <a:p>
            <a:pPr eaLnBrk="1" hangingPunct="1" latinLnBrk="1" lvl="0"/>
            <a:r>
              <a:rPr altLang="en-US" lang="en-US">
                <a:effectLst>
                  <a:outerShdw algn="tl" blurRad="38100" dir="2700000" dist="38100">
                    <a:srgbClr val="C0C0C0"/>
                  </a:outerShdw>
                </a:effectLst>
              </a:rPr>
              <a:t>States logical implications, the conclusions reached.</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44"/>
                                        </p:tgtEl>
                                        <p:attrNameLst>
                                          <p:attrName>style.visibility</p:attrName>
                                        </p:attrNameLst>
                                      </p:cBhvr>
                                      <p:to>
                                        <p:strVal val="visible"/>
                                      </p:to>
                                    </p:set>
                                    <p:animEffect transition="in" filter="fade">
                                      <p:cBhvr>
                                        <p:cTn dur="2000" id="7"/>
                                        <p:tgtEl>
                                          <p:spTgt spid="104984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45">
                                            <p:txEl>
                                              <p:charRg st="0" end="63"/>
                                            </p:txEl>
                                          </p:spTgt>
                                        </p:tgtEl>
                                        <p:attrNameLst>
                                          <p:attrName>style.visibility</p:attrName>
                                        </p:attrNameLst>
                                      </p:cBhvr>
                                      <p:to>
                                        <p:strVal val="visible"/>
                                      </p:to>
                                    </p:set>
                                    <p:animEffect transition="in" filter="wipe(left)">
                                      <p:cBhvr>
                                        <p:cTn dur="500" id="12"/>
                                        <p:tgtEl>
                                          <p:spTgt spid="1049845">
                                            <p:txEl>
                                              <p:charRg st="0" end="6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45">
                                            <p:txEl>
                                              <p:charRg st="63" end="117"/>
                                            </p:txEl>
                                          </p:spTgt>
                                        </p:tgtEl>
                                        <p:attrNameLst>
                                          <p:attrName>style.visibility</p:attrName>
                                        </p:attrNameLst>
                                      </p:cBhvr>
                                      <p:to>
                                        <p:strVal val="visible"/>
                                      </p:to>
                                    </p:set>
                                    <p:animEffect transition="in" filter="wipe(left)">
                                      <p:cBhvr>
                                        <p:cTn dur="500" id="17"/>
                                        <p:tgtEl>
                                          <p:spTgt spid="1049845">
                                            <p:txEl>
                                              <p:charRg st="63" end="1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44" grpId="0" uiExpand="0" build="whole"/>
      <p:bldP spid="1049845" grpId="0" uiExpand="0" build="p" bldLvl="1"/>
    </p:bldLst>
  </p:timing>
</p:sld>
</file>

<file path=ppt/slides/slide277.xml><?xml version="1.0" encoding="utf-8"?>
<p:sld xmlns:a="http://schemas.openxmlformats.org/drawingml/2006/main" xmlns:r="http://schemas.openxmlformats.org/officeDocument/2006/relationships" xmlns:p="http://schemas.openxmlformats.org/presentationml/2006/main" showMasterSp="1">
  <p:cSld>
    <p:spTree>
      <p:nvGrpSpPr>
        <p:cNvPr id="869" name=""/>
        <p:cNvGrpSpPr/>
        <p:nvPr/>
      </p:nvGrpSpPr>
      <p:grpSpPr>
        <a:xfrm rot="0">
          <a:off x="0" y="0"/>
          <a:ext cx="0" cy="0"/>
          <a:chOff x="0" y="0"/>
          <a:chExt cx="0" cy="0"/>
        </a:xfrm>
      </p:grpSpPr>
      <p:sp>
        <p:nvSpPr>
          <p:cNvPr id="104984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5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277</a:t>
            </a:fld>
            <a:endParaRPr altLang="en-US" sz="1400" lang="en-US">
              <a:solidFill>
                <a:srgbClr val="FFFFFF"/>
              </a:solidFill>
              <a:effectLst>
                <a:outerShdw algn="tl" blurRad="38100" dir="2700000" dist="38100">
                  <a:srgbClr val="C0C0C0"/>
                </a:outerShdw>
              </a:effectLst>
            </a:endParaRPr>
          </a:p>
        </p:txBody>
      </p:sp>
      <p:sp>
        <p:nvSpPr>
          <p:cNvPr id="104985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lang="en-US">
                <a:effectLst>
                  <a:outerShdw algn="tl" blurRad="38100" dir="2700000" dist="38100">
                    <a:srgbClr val="C0C0C0"/>
                  </a:outerShdw>
                </a:effectLst>
              </a:rPr>
              <a:t>6	</a:t>
            </a:r>
            <a:r>
              <a:rPr altLang="en-US" b="0" lang="en-US">
                <a:effectLst>
                  <a:outerShdw algn="tl" blurRad="38100" dir="2700000" dist="38100">
                    <a:srgbClr val="C0C0C0"/>
                  </a:outerShdw>
                </a:effectLst>
              </a:rPr>
              <a:t>Recommendations (</a:t>
            </a:r>
            <a:r>
              <a:rPr altLang="en-US" lang="en-US">
                <a:effectLst>
                  <a:outerShdw algn="tl" blurRad="38100" dir="2700000" dist="38100">
                    <a:srgbClr val="C0C0C0"/>
                  </a:outerShdw>
                </a:effectLst>
              </a:rPr>
              <a:t>if requested</a:t>
            </a:r>
            <a:r>
              <a:rPr altLang="en-US" b="0" lang="en-US">
                <a:effectLst>
                  <a:outerShdw algn="tl" blurRad="38100" dir="2700000" dist="38100">
                    <a:srgbClr val="C0C0C0"/>
                  </a:outerShdw>
                </a:effectLst>
              </a:rPr>
              <a:t>)</a:t>
            </a:r>
          </a:p>
        </p:txBody>
      </p:sp>
      <p:sp>
        <p:nvSpPr>
          <p:cNvPr id="104985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endParaRPr altLang="en-US" lang="en-US">
              <a:effectLst>
                <a:outerShdw algn="tl" blurRad="38100" dir="2700000" dist="38100">
                  <a:srgbClr val="C0C0C0"/>
                </a:outerShdw>
              </a:effectLst>
            </a:endParaRPr>
          </a:p>
          <a:p>
            <a:pPr eaLnBrk="1" hangingPunct="1" latinLnBrk="1" lvl="0"/>
            <a:r>
              <a:rPr altLang="en-US" lang="en-US">
                <a:effectLst>
                  <a:outerShdw algn="tl" blurRad="38100" dir="2700000" dist="38100">
                    <a:srgbClr val="C0C0C0"/>
                  </a:outerShdw>
                </a:effectLst>
              </a:rPr>
              <a:t>Are suggestion (possible solutions/actions to take to solve the problems)</a:t>
            </a:r>
          </a:p>
          <a:p>
            <a:pPr eaLnBrk="1" hangingPunct="1" latinLnBrk="1" lvl="0"/>
            <a:r>
              <a:rPr altLang="en-US" lang="en-US">
                <a:effectLst>
                  <a:outerShdw algn="tl" blurRad="38100" dir="2700000" dist="38100">
                    <a:srgbClr val="C0C0C0"/>
                  </a:outerShdw>
                </a:effectLst>
              </a:rPr>
              <a:t>Are made on the basis of the findings and conclusions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51"/>
                                        </p:tgtEl>
                                        <p:attrNameLst>
                                          <p:attrName>style.visibility</p:attrName>
                                        </p:attrNameLst>
                                      </p:cBhvr>
                                      <p:to>
                                        <p:strVal val="visible"/>
                                      </p:to>
                                    </p:set>
                                    <p:animEffect transition="in" filter="fade">
                                      <p:cBhvr>
                                        <p:cTn dur="2000" id="7"/>
                                        <p:tgtEl>
                                          <p:spTgt spid="1049851"/>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52">
                                            <p:txEl>
                                              <p:charRg st="1" end="75"/>
                                            </p:txEl>
                                          </p:spTgt>
                                        </p:tgtEl>
                                        <p:attrNameLst>
                                          <p:attrName>style.visibility</p:attrName>
                                        </p:attrNameLst>
                                      </p:cBhvr>
                                      <p:to>
                                        <p:strVal val="visible"/>
                                      </p:to>
                                    </p:set>
                                    <p:animEffect transition="in" filter="wipe(left)">
                                      <p:cBhvr>
                                        <p:cTn dur="500" id="12"/>
                                        <p:tgtEl>
                                          <p:spTgt spid="1049852">
                                            <p:txEl>
                                              <p:charRg st="1" end="75"/>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852">
                                            <p:txEl>
                                              <p:charRg st="75" end="129"/>
                                            </p:txEl>
                                          </p:spTgt>
                                        </p:tgtEl>
                                        <p:attrNameLst>
                                          <p:attrName>style.visibility</p:attrName>
                                        </p:attrNameLst>
                                      </p:cBhvr>
                                      <p:to>
                                        <p:strVal val="visible"/>
                                      </p:to>
                                    </p:set>
                                    <p:animEffect transition="in" filter="wipe(left)">
                                      <p:cBhvr>
                                        <p:cTn dur="500" id="17"/>
                                        <p:tgtEl>
                                          <p:spTgt spid="1049852">
                                            <p:txEl>
                                              <p:charRg st="75" end="1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51" grpId="0" uiExpand="0" build="whole"/>
      <p:bldP spid="1049852" grpId="0" uiExpand="0" build="p" bldLvl="1"/>
    </p:bldLst>
  </p:timing>
</p:sld>
</file>

<file path=ppt/slides/slide278.xml><?xml version="1.0" encoding="utf-8"?>
<p:sld xmlns:a="http://schemas.openxmlformats.org/drawingml/2006/main" xmlns:r="http://schemas.openxmlformats.org/officeDocument/2006/relationships" xmlns:p="http://schemas.openxmlformats.org/presentationml/2006/main" showMasterSp="1">
  <p:cSld>
    <p:spTree>
      <p:nvGrpSpPr>
        <p:cNvPr id="872" name=""/>
        <p:cNvGrpSpPr/>
        <p:nvPr/>
      </p:nvGrpSpPr>
      <p:grpSpPr>
        <a:xfrm rot="0">
          <a:off x="0" y="0"/>
          <a:ext cx="0" cy="0"/>
          <a:chOff x="0" y="0"/>
          <a:chExt cx="0" cy="0"/>
        </a:xfrm>
      </p:grpSpPr>
      <p:sp>
        <p:nvSpPr>
          <p:cNvPr id="104985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5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278</a:t>
            </a:fld>
            <a:endParaRPr altLang="en-US" sz="1400" lang="en-US">
              <a:solidFill>
                <a:srgbClr val="FFFFFF"/>
              </a:solidFill>
              <a:effectLst>
                <a:outerShdw algn="tl" blurRad="38100" dir="2700000" dist="38100">
                  <a:srgbClr val="C0C0C0"/>
                </a:outerShdw>
              </a:effectLst>
            </a:endParaRPr>
          </a:p>
        </p:txBody>
      </p:sp>
      <p:sp>
        <p:nvSpPr>
          <p:cNvPr id="104985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lang="en-US">
                <a:effectLst>
                  <a:outerShdw algn="tl" blurRad="38100" dir="2700000" dist="38100">
                    <a:srgbClr val="C0C0C0"/>
                  </a:outerShdw>
                </a:effectLst>
              </a:rPr>
              <a:t>7	</a:t>
            </a:r>
            <a:r>
              <a:rPr altLang="en-US" b="0" lang="en-US">
                <a:effectLst>
                  <a:outerShdw algn="tl" blurRad="38100" dir="2700000" dist="38100">
                    <a:srgbClr val="C0C0C0"/>
                  </a:outerShdw>
                </a:effectLst>
              </a:rPr>
              <a:t>Closing section</a:t>
            </a:r>
          </a:p>
        </p:txBody>
      </p:sp>
      <p:sp>
        <p:nvSpPr>
          <p:cNvPr id="104985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Includes: </a:t>
            </a:r>
          </a:p>
          <a:p>
            <a:pPr eaLnBrk="1" hangingPunct="1" latinLnBrk="1" lvl="1"/>
            <a:r>
              <a:rPr altLang="en-US" lang="en-US">
                <a:effectLst>
                  <a:outerShdw algn="tl" blurRad="38100" dir="2700000" dist="38100">
                    <a:srgbClr val="C0C0C0"/>
                  </a:outerShdw>
                </a:effectLst>
              </a:rPr>
              <a:t>signature, name and title; date of report; and also a reference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858"/>
                                        </p:tgtEl>
                                        <p:attrNameLst>
                                          <p:attrName>style.visibility</p:attrName>
                                        </p:attrNameLst>
                                      </p:cBhvr>
                                      <p:to>
                                        <p:strVal val="visible"/>
                                      </p:to>
                                    </p:set>
                                    <p:animEffect transition="in" filter="fade">
                                      <p:cBhvr>
                                        <p:cTn dur="2000" id="7"/>
                                        <p:tgtEl>
                                          <p:spTgt spid="1049858"/>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859">
                                            <p:txEl>
                                              <p:charRg st="0" end="11"/>
                                            </p:txEl>
                                          </p:spTgt>
                                        </p:tgtEl>
                                        <p:attrNameLst>
                                          <p:attrName>style.visibility</p:attrName>
                                        </p:attrNameLst>
                                      </p:cBhvr>
                                      <p:to>
                                        <p:strVal val="visible"/>
                                      </p:to>
                                    </p:set>
                                    <p:animEffect transition="in" filter="wipe(left)">
                                      <p:cBhvr>
                                        <p:cTn dur="500" id="12"/>
                                        <p:tgtEl>
                                          <p:spTgt spid="1049859">
                                            <p:txEl>
                                              <p:charRg st="0" end="11"/>
                                            </p:txEl>
                                          </p:spTgt>
                                        </p:tgtEl>
                                      </p:cBhvr>
                                    </p:animEffect>
                                  </p:childTnLst>
                                </p:cTn>
                              </p:par>
                              <p:par>
                                <p:cTn fill="hold" grpId="0" id="13" nodeType="withEffect" presetClass="entr" presetID="22" presetSubtype="8">
                                  <p:stCondLst>
                                    <p:cond delay="0"/>
                                  </p:stCondLst>
                                  <p:childTnLst>
                                    <p:set>
                                      <p:cBhvr>
                                        <p:cTn dur="1" fill="hold" id="14">
                                          <p:stCondLst>
                                            <p:cond delay="0"/>
                                          </p:stCondLst>
                                        </p:cTn>
                                        <p:tgtEl>
                                          <p:spTgt spid="1049859">
                                            <p:txEl>
                                              <p:charRg st="11" end="75"/>
                                            </p:txEl>
                                          </p:spTgt>
                                        </p:tgtEl>
                                        <p:attrNameLst>
                                          <p:attrName>style.visibility</p:attrName>
                                        </p:attrNameLst>
                                      </p:cBhvr>
                                      <p:to>
                                        <p:strVal val="visible"/>
                                      </p:to>
                                    </p:set>
                                    <p:animEffect transition="in" filter="wipe(left)">
                                      <p:cBhvr>
                                        <p:cTn dur="500" id="15"/>
                                        <p:tgtEl>
                                          <p:spTgt spid="1049859">
                                            <p:txEl>
                                              <p:charRg st="11"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58" grpId="0" uiExpand="0" build="whole"/>
      <p:bldP spid="1049859" grpId="0" uiExpand="0" build="p" bldLvl="1"/>
    </p:bldLst>
  </p:timing>
</p:sld>
</file>

<file path=ppt/slides/slide279.xml><?xml version="1.0" encoding="utf-8"?>
<p:sld xmlns:a="http://schemas.openxmlformats.org/drawingml/2006/main" xmlns:r="http://schemas.openxmlformats.org/officeDocument/2006/relationships" xmlns:p="http://schemas.openxmlformats.org/presentationml/2006/main" showMasterSp="1">
  <p:cSld>
    <p:spTree>
      <p:nvGrpSpPr>
        <p:cNvPr id="875" name=""/>
        <p:cNvGrpSpPr/>
        <p:nvPr/>
      </p:nvGrpSpPr>
      <p:grpSpPr>
        <a:xfrm rot="0">
          <a:off x="0" y="0"/>
          <a:ext cx="0" cy="0"/>
          <a:chOff x="0" y="0"/>
          <a:chExt cx="0" cy="0"/>
        </a:xfrm>
      </p:grpSpPr>
      <p:sp>
        <p:nvSpPr>
          <p:cNvPr id="1049863"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6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279</a:t>
            </a:fld>
            <a:endParaRPr altLang="en-US" sz="1400" lang="en-US">
              <a:solidFill>
                <a:srgbClr val="FFFFFF"/>
              </a:solidFill>
              <a:effectLst>
                <a:outerShdw algn="tl" blurRad="38100" dir="2700000" dist="38100">
                  <a:srgbClr val="C0C0C0"/>
                </a:outerShdw>
              </a:effectLst>
            </a:endParaRPr>
          </a:p>
        </p:txBody>
      </p:sp>
      <p:sp>
        <p:nvSpPr>
          <p:cNvPr id="1049865" name=""/>
          <p:cNvSpPr/>
          <p:nvPr>
            <p:ph type="ctrTitle" sz="full" idx="4294967295"/>
          </p:nvPr>
        </p:nvSpPr>
        <p:spPr>
          <a:xfrm rot="0">
            <a:off x="762000" y="609600"/>
            <a:ext cx="7772400" cy="1736725"/>
          </a:xfrm>
          <a:prstGeom prst="rect"/>
          <a:noFill/>
          <a:ln>
            <a:noFill/>
          </a:ln>
        </p:spPr>
        <p:txBody>
          <a:bodyPr anchor="t" bIns="45720" lIns="91440" rIns="91440" tIns="45720"/>
          <a:lstStyle>
            <a:lvl1pPr algn="l">
              <a:defRPr sz="4400"/>
            </a:lvl1pPr>
          </a:lstStyle>
          <a:p>
            <a:pPr algn="ctr" eaLnBrk="1" hangingPunct="1" latinLnBrk="1" lvl="0"/>
            <a:r>
              <a:rPr altLang="en-US" b="0" sz="4800" lang="en-US">
                <a:effectLst>
                  <a:outerShdw algn="tl" blurRad="38100" dir="2700000" dist="38100">
                    <a:srgbClr val="C0C0C0"/>
                  </a:outerShdw>
                </a:effectLst>
              </a:rPr>
              <a:t>PART III</a:t>
            </a:r>
            <a:br/>
            <a:r>
              <a:rPr altLang="en-US" b="0" sz="4800" lang="en-US">
                <a:effectLst>
                  <a:outerShdw algn="tl" blurRad="38100" dir="2700000" dist="38100">
                    <a:srgbClr val="C0C0C0"/>
                  </a:outerShdw>
                </a:effectLst>
              </a:rPr>
              <a:t> ORAL BUSINESS COMMUNICATION</a:t>
            </a:r>
            <a:r>
              <a:rPr altLang="en-US" sz="4800" lang="en-US">
                <a:effectLst>
                  <a:outerShdw algn="tl" blurRad="38100" dir="2700000" dist="38100">
                    <a:srgbClr val="C0C0C0"/>
                  </a:outerShdw>
                </a:effectLst>
              </a:rPr>
              <a:t> </a:t>
            </a:r>
          </a:p>
        </p:txBody>
      </p:sp>
      <p:sp>
        <p:nvSpPr>
          <p:cNvPr id="1049866" name=""/>
          <p:cNvSpPr/>
          <p:nvPr>
            <p:ph type="subTitle" sz="full" idx="4294967295"/>
          </p:nvPr>
        </p:nvSpPr>
        <p:spPr>
          <a:xfrm rot="0">
            <a:off x="990600" y="3352800"/>
            <a:ext cx="6781800" cy="30480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lnSpc>
                <a:spcPct val="80000"/>
              </a:lnSpc>
              <a:buNone/>
            </a:pPr>
            <a:r>
              <a:rPr altLang="en-US" b="1" sz="3600" lang="en-US">
                <a:effectLst>
                  <a:outerShdw algn="tl" blurRad="38100" dir="2700000" dist="38100">
                    <a:srgbClr val="C0C0C0"/>
                  </a:outerShdw>
                </a:effectLst>
              </a:rPr>
              <a:t>UNIT FIVE</a:t>
            </a:r>
          </a:p>
          <a:p>
            <a:pPr algn="l" eaLnBrk="1" hangingPunct="1" latinLnBrk="1" lvl="0">
              <a:lnSpc>
                <a:spcPct val="80000"/>
              </a:lnSpc>
              <a:buNone/>
            </a:pPr>
            <a:r>
              <a:rPr altLang="en-US" b="1" sz="3600" lang="en-US">
                <a:effectLst>
                  <a:outerShdw algn="tl" blurRad="38100" dir="2700000" dist="38100">
                    <a:srgbClr val="C0C0C0"/>
                  </a:outerShdw>
                </a:effectLst>
              </a:rPr>
              <a:t>PREPARATION AND DELIVERY/PRESENTATION OF BUSINESS SPEECHES</a:t>
            </a:r>
            <a:r>
              <a:rPr altLang="en-US" sz="3600" lang="en-US">
                <a:effectLst>
                  <a:outerShdw algn="tl" blurRad="38100" dir="2700000" dist="38100">
                    <a:srgbClr val="C0C0C0"/>
                  </a:outerShdw>
                </a:effectLst>
              </a:rPr>
              <a:t> </a:t>
            </a:r>
          </a:p>
          <a:p>
            <a:pPr algn="l" eaLnBrk="1" hangingPunct="1" latinLnBrk="1" lvl="0">
              <a:lnSpc>
                <a:spcPct val="80000"/>
              </a:lnSpc>
              <a:buNone/>
            </a:pPr>
            <a:endParaRPr altLang="en-US" b="1" sz="3600" lang="en-US">
              <a:effectLst>
                <a:outerShdw algn="tl" blurRad="38100" dir="2700000" dist="38100">
                  <a:srgbClr val="C0C0C0"/>
                </a:outerShdw>
              </a:effectLst>
            </a:endParaRPr>
          </a:p>
          <a:p>
            <a:pPr algn="l" eaLnBrk="1" hangingPunct="1" latinLnBrk="1" lvl="0">
              <a:lnSpc>
                <a:spcPct val="80000"/>
              </a:lnSpc>
              <a:buNone/>
            </a:pPr>
            <a:r>
              <a:rPr altLang="en-US" b="1" sz="2000" lang="en-US">
                <a:effectLst>
                  <a:outerShdw algn="tl" blurRad="38100" dir="2700000" dist="38100">
                    <a:srgbClr val="C0C0C0"/>
                  </a:outerShdw>
                </a:effectLst>
              </a:rPr>
              <a:t>How do you deliver oral presentations effectively?</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accel="0" autoRev="0" decel="0" fill="hold" grpId="0" id="5" nodeType="withEffect" presetClass="entr" presetID="47" presetSubtype="0">
                                  <p:stCondLst>
                                    <p:cond delay="0"/>
                                  </p:stCondLst>
                                  <p:childTnLst>
                                    <p:set>
                                      <p:cBhvr>
                                        <p:cTn dur="1" fill="hold" id="6">
                                          <p:stCondLst>
                                            <p:cond delay="0"/>
                                          </p:stCondLst>
                                        </p:cTn>
                                        <p:tgtEl>
                                          <p:spTgt spid="1049865"/>
                                        </p:tgtEl>
                                        <p:attrNameLst>
                                          <p:attrName>style.visibility</p:attrName>
                                        </p:attrNameLst>
                                      </p:cBhvr>
                                      <p:to>
                                        <p:strVal val="visible"/>
                                      </p:to>
                                    </p:set>
                                    <p:animEffect transition="in" filter="fade">
                                      <p:cBhvr>
                                        <p:cTn dur="1000" id="7"/>
                                        <p:tgtEl>
                                          <p:spTgt spid="1049865"/>
                                        </p:tgtEl>
                                      </p:cBhvr>
                                    </p:animEffect>
                                    <p:anim calcmode="lin" valueType="num">
                                      <p:cBhvr>
                                        <p:cTn dur="1000" fill="hold" id="8"/>
                                        <p:tgtEl>
                                          <p:spTgt spid="1049865"/>
                                        </p:tgtEl>
                                        <p:attrNameLst>
                                          <p:attrName>ppt_x</p:attrName>
                                        </p:attrNameLst>
                                      </p:cBhvr>
                                      <p:tavLst>
                                        <p:tav tm="0">
                                          <p:val>
                                            <p:strVal val="#ppt_x"/>
                                          </p:val>
                                        </p:tav>
                                        <p:tav tm="100000">
                                          <p:val>
                                            <p:strVal val="#ppt_x"/>
                                          </p:val>
                                        </p:tav>
                                      </p:tavLst>
                                    </p:anim>
                                    <p:anim calcmode="lin" valueType="num">
                                      <p:cBhvr>
                                        <p:cTn dur="1000" fill="hold" id="9"/>
                                        <p:tgtEl>
                                          <p:spTgt spid="1049865"/>
                                        </p:tgtEl>
                                        <p:attrNameLst>
                                          <p:attrName>ppt_y</p:attrName>
                                        </p:attrNameLst>
                                      </p:cBhvr>
                                      <p:tavLst>
                                        <p:tav tm="0">
                                          <p:val>
                                            <p:strVal val="#ppt_y-.1"/>
                                          </p:val>
                                        </p:tav>
                                        <p:tav tm="100000">
                                          <p:val>
                                            <p:strVal val="#ppt_y"/>
                                          </p:val>
                                        </p:tav>
                                      </p:tavLst>
                                    </p:anim>
                                  </p:childTnLst>
                                </p:cTn>
                              </p:par>
                            </p:childTnLst>
                          </p:cTn>
                        </p:par>
                      </p:childTnLst>
                    </p:cTn>
                  </p:par>
                  <p:par>
                    <p:cTn fill="hold" id="10" nodeType="clickPar">
                      <p:stCondLst>
                        <p:cond delay="indefinite"/>
                      </p:stCondLst>
                      <p:childTnLst>
                        <p:par>
                          <p:cTn fill="hold" id="11" nodeType="withGroup">
                            <p:stCondLst>
                              <p:cond delay="0"/>
                            </p:stCondLst>
                            <p:childTnLst>
                              <p:par>
                                <p:cTn accel="0" autoRev="0" decel="0" fill="hold" grpId="0" id="12" nodeType="clickEffect" presetClass="entr" presetID="2" presetSubtype="1">
                                  <p:stCondLst>
                                    <p:cond delay="0"/>
                                  </p:stCondLst>
                                  <p:childTnLst>
                                    <p:set>
                                      <p:cBhvr>
                                        <p:cTn dur="1" fill="hold" id="13">
                                          <p:stCondLst>
                                            <p:cond delay="0"/>
                                          </p:stCondLst>
                                        </p:cTn>
                                        <p:tgtEl>
                                          <p:spTgt spid="1049866">
                                            <p:txEl>
                                              <p:charRg st="71" end="122"/>
                                            </p:txEl>
                                          </p:spTgt>
                                        </p:tgtEl>
                                        <p:attrNameLst>
                                          <p:attrName>style.visibility</p:attrName>
                                        </p:attrNameLst>
                                      </p:cBhvr>
                                      <p:to>
                                        <p:strVal val="visible"/>
                                      </p:to>
                                    </p:set>
                                    <p:anim calcmode="lin" valueType="num">
                                      <p:cBhvr additive="base">
                                        <p:cTn dur="500" fill="hold" id="14">
                                          <p:stCondLst>
                                            <p:cond delay="0"/>
                                          </p:stCondLst>
                                        </p:cTn>
                                        <p:tgtEl>
                                          <p:spTgt spid="1049866">
                                            <p:txEl>
                                              <p:charRg st="71" end="122"/>
                                            </p:txEl>
                                          </p:spTgt>
                                        </p:tgtEl>
                                        <p:attrNameLst>
                                          <p:attrName>ppt_x</p:attrName>
                                        </p:attrNameLst>
                                      </p:cBhvr>
                                      <p:tavLst>
                                        <p:tav tm="0">
                                          <p:val>
                                            <p:strVal val="#ppt_x"/>
                                          </p:val>
                                        </p:tav>
                                        <p:tav tm="100000">
                                          <p:val>
                                            <p:strVal val="#ppt_x"/>
                                          </p:val>
                                        </p:tav>
                                      </p:tavLst>
                                    </p:anim>
                                    <p:anim calcmode="lin" valueType="num">
                                      <p:cBhvr additive="base">
                                        <p:cTn dur="500" fill="hold" id="15">
                                          <p:stCondLst>
                                            <p:cond delay="0"/>
                                          </p:stCondLst>
                                        </p:cTn>
                                        <p:tgtEl>
                                          <p:spTgt spid="1049866">
                                            <p:txEl>
                                              <p:charRg st="71" end="122"/>
                                            </p:txEl>
                                          </p:spTgt>
                                        </p:tgtEl>
                                        <p:attrNameLst>
                                          <p:attrName>ppt_y</p:attrName>
                                        </p:attrNameLst>
                                      </p:cBhvr>
                                      <p:tavLst>
                                        <p:tav tm="0">
                                          <p:val>
                                            <p:strVal val="0-#ppt_h/2"/>
                                          </p:val>
                                        </p:tav>
                                        <p:tav tm="100000">
                                          <p:val>
                                            <p:strVal val="#ppt_y"/>
                                          </p:val>
                                        </p:tav>
                                      </p:tavLst>
                                    </p:anim>
                                  </p:childTnLst>
                                </p:cTn>
                              </p:par>
                            </p:childTnLst>
                          </p:cTn>
                        </p:par>
                      </p:childTnLst>
                    </p:cTn>
                  </p:par>
                  <p:par>
                    <p:cTn fill="hold" id="16" nodeType="clickPar">
                      <p:stCondLst>
                        <p:cond delay="indefinite"/>
                      </p:stCondLst>
                      <p:childTnLst>
                        <p:par>
                          <p:cTn fill="hold" id="17" nodeType="withGroup">
                            <p:stCondLst>
                              <p:cond delay="0"/>
                            </p:stCondLst>
                            <p:childTnLst>
                              <p:par>
                                <p:cTn accel="0" autoRev="0" decel="0" fill="hold" grpId="0" id="18" nodeType="clickEffect" presetClass="entr" presetID="2" presetSubtype="1">
                                  <p:stCondLst>
                                    <p:cond delay="0"/>
                                  </p:stCondLst>
                                  <p:childTnLst>
                                    <p:set>
                                      <p:cBhvr>
                                        <p:cTn dur="1" fill="hold" id="19">
                                          <p:stCondLst>
                                            <p:cond delay="0"/>
                                          </p:stCondLst>
                                        </p:cTn>
                                        <p:tgtEl>
                                          <p:spTgt spid="1049866">
                                            <p:txEl>
                                              <p:charRg st="10" end="70"/>
                                            </p:txEl>
                                          </p:spTgt>
                                        </p:tgtEl>
                                        <p:attrNameLst>
                                          <p:attrName>style.visibility</p:attrName>
                                        </p:attrNameLst>
                                      </p:cBhvr>
                                      <p:to>
                                        <p:strVal val="visible"/>
                                      </p:to>
                                    </p:set>
                                    <p:anim calcmode="lin" valueType="num">
                                      <p:cBhvr additive="base">
                                        <p:cTn dur="500" fill="hold" id="20">
                                          <p:stCondLst>
                                            <p:cond delay="0"/>
                                          </p:stCondLst>
                                        </p:cTn>
                                        <p:tgtEl>
                                          <p:spTgt spid="1049866">
                                            <p:txEl>
                                              <p:charRg st="10" end="70"/>
                                            </p:txEl>
                                          </p:spTgt>
                                        </p:tgtEl>
                                        <p:attrNameLst>
                                          <p:attrName>ppt_x</p:attrName>
                                        </p:attrNameLst>
                                      </p:cBhvr>
                                      <p:tavLst>
                                        <p:tav tm="0">
                                          <p:val>
                                            <p:strVal val="#ppt_x"/>
                                          </p:val>
                                        </p:tav>
                                        <p:tav tm="100000">
                                          <p:val>
                                            <p:strVal val="#ppt_x"/>
                                          </p:val>
                                        </p:tav>
                                      </p:tavLst>
                                    </p:anim>
                                    <p:anim calcmode="lin" valueType="num">
                                      <p:cBhvr additive="base">
                                        <p:cTn dur="500" fill="hold" id="21">
                                          <p:stCondLst>
                                            <p:cond delay="0"/>
                                          </p:stCondLst>
                                        </p:cTn>
                                        <p:tgtEl>
                                          <p:spTgt spid="1049866">
                                            <p:txEl>
                                              <p:charRg st="10" end="70"/>
                                            </p:txEl>
                                          </p:spTgt>
                                        </p:tgtEl>
                                        <p:attrNameLst>
                                          <p:attrName>ppt_y</p:attrName>
                                        </p:attrNameLst>
                                      </p:cBhvr>
                                      <p:tavLst>
                                        <p:tav tm="0">
                                          <p:val>
                                            <p:strVal val="0-#ppt_h/2"/>
                                          </p:val>
                                        </p:tav>
                                        <p:tav tm="100000">
                                          <p:val>
                                            <p:strVal val="#ppt_y"/>
                                          </p:val>
                                        </p:tav>
                                      </p:tavLst>
                                    </p:anim>
                                  </p:childTnLst>
                                </p:cTn>
                              </p:par>
                            </p:childTnLst>
                          </p:cTn>
                        </p:par>
                      </p:childTnLst>
                    </p:cTn>
                  </p:par>
                  <p:par>
                    <p:cTn fill="hold" id="22" nodeType="clickPar">
                      <p:stCondLst>
                        <p:cond delay="indefinite"/>
                      </p:stCondLst>
                      <p:childTnLst>
                        <p:par>
                          <p:cTn fill="hold" id="23" nodeType="withGroup">
                            <p:stCondLst>
                              <p:cond delay="0"/>
                            </p:stCondLst>
                            <p:childTnLst>
                              <p:par>
                                <p:cTn accel="0" autoRev="0" decel="0" fill="hold" grpId="0" id="24" nodeType="clickEffect" presetClass="entr" presetID="2" presetSubtype="1">
                                  <p:stCondLst>
                                    <p:cond delay="0"/>
                                  </p:stCondLst>
                                  <p:childTnLst>
                                    <p:set>
                                      <p:cBhvr>
                                        <p:cTn dur="1" fill="hold" id="25">
                                          <p:stCondLst>
                                            <p:cond delay="0"/>
                                          </p:stCondLst>
                                        </p:cTn>
                                        <p:tgtEl>
                                          <p:spTgt spid="1049866">
                                            <p:txEl>
                                              <p:charRg st="0" end="10"/>
                                            </p:txEl>
                                          </p:spTgt>
                                        </p:tgtEl>
                                        <p:attrNameLst>
                                          <p:attrName>style.visibility</p:attrName>
                                        </p:attrNameLst>
                                      </p:cBhvr>
                                      <p:to>
                                        <p:strVal val="visible"/>
                                      </p:to>
                                    </p:set>
                                    <p:anim calcmode="lin" valueType="num">
                                      <p:cBhvr additive="base">
                                        <p:cTn dur="500" fill="hold" id="26">
                                          <p:stCondLst>
                                            <p:cond delay="0"/>
                                          </p:stCondLst>
                                        </p:cTn>
                                        <p:tgtEl>
                                          <p:spTgt spid="1049866">
                                            <p:txEl>
                                              <p:charRg st="0" end="10"/>
                                            </p:txEl>
                                          </p:spTgt>
                                        </p:tgtEl>
                                        <p:attrNameLst>
                                          <p:attrName>ppt_x</p:attrName>
                                        </p:attrNameLst>
                                      </p:cBhvr>
                                      <p:tavLst>
                                        <p:tav tm="0">
                                          <p:val>
                                            <p:strVal val="#ppt_x"/>
                                          </p:val>
                                        </p:tav>
                                        <p:tav tm="100000">
                                          <p:val>
                                            <p:strVal val="#ppt_x"/>
                                          </p:val>
                                        </p:tav>
                                      </p:tavLst>
                                    </p:anim>
                                    <p:anim calcmode="lin" valueType="num">
                                      <p:cBhvr additive="base">
                                        <p:cTn dur="500" fill="hold" id="27">
                                          <p:stCondLst>
                                            <p:cond delay="0"/>
                                          </p:stCondLst>
                                        </p:cTn>
                                        <p:tgtEl>
                                          <p:spTgt spid="1049866">
                                            <p:txEl>
                                              <p:charRg st="0" end="1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65" grpId="0" uiExpand="0" build="whole"/>
      <p:bldP spid="1049866" grpId="0" uiExpand="0" build="p" bldLvl="1" rev="1"/>
    </p:bldLst>
  </p:timing>
</p:sld>
</file>

<file path=ppt/slides/slide280.xml><?xml version="1.0" encoding="utf-8"?>
<p:sld xmlns:a="http://schemas.openxmlformats.org/drawingml/2006/main" xmlns:r="http://schemas.openxmlformats.org/officeDocument/2006/relationships" xmlns:p="http://schemas.openxmlformats.org/presentationml/2006/main" showMasterSp="1">
  <p:cSld>
    <p:spTree>
      <p:nvGrpSpPr>
        <p:cNvPr id="878" name=""/>
        <p:cNvGrpSpPr/>
        <p:nvPr/>
      </p:nvGrpSpPr>
      <p:grpSpPr>
        <a:xfrm rot="0">
          <a:off x="0" y="0"/>
          <a:ext cx="0" cy="0"/>
          <a:chOff x="0" y="0"/>
          <a:chExt cx="0" cy="0"/>
        </a:xfrm>
      </p:grpSpPr>
      <p:sp>
        <p:nvSpPr>
          <p:cNvPr id="104987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7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280</a:t>
            </a:fld>
            <a:endParaRPr altLang="en-US" sz="1400" lang="en-US">
              <a:solidFill>
                <a:srgbClr val="FFFFFF"/>
              </a:solidFill>
              <a:effectLst>
                <a:outerShdw algn="tl" blurRad="38100" dir="2700000" dist="38100">
                  <a:srgbClr val="C0C0C0"/>
                </a:outerShdw>
              </a:effectLst>
            </a:endParaRPr>
          </a:p>
        </p:txBody>
      </p:sp>
      <p:sp>
        <p:nvSpPr>
          <p:cNvPr id="104987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600" lang="en-US">
                <a:effectLst>
                  <a:outerShdw algn="tl" blurRad="38100" dir="2700000" dist="38100">
                    <a:srgbClr val="C0C0C0"/>
                  </a:outerShdw>
                </a:effectLst>
              </a:rPr>
              <a:t>Q- Is that important to make a plan for Oral Presentations/to Deliver a Speech?</a:t>
            </a:r>
            <a:r>
              <a:rPr altLang="en-US" lang="en-US">
                <a:effectLst>
                  <a:outerShdw algn="tl" blurRad="38100" dir="2700000" dist="38100">
                    <a:srgbClr val="C0C0C0"/>
                  </a:outerShdw>
                </a:effectLst>
              </a:rPr>
              <a:t> </a:t>
            </a:r>
          </a:p>
        </p:txBody>
      </p:sp>
      <p:sp>
        <p:nvSpPr>
          <p:cNvPr id="104987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ctr" eaLnBrk="1" hangingPunct="1" latinLnBrk="1" lvl="0">
              <a:lnSpc>
                <a:spcPct val="90000"/>
              </a:lnSpc>
              <a:buNone/>
            </a:pPr>
            <a:r>
              <a:rPr altLang="en-US" lang="en-US">
                <a:effectLst>
                  <a:outerShdw algn="tl" blurRad="38100" dir="2700000" dist="38100">
                    <a:srgbClr val="C0C0C0"/>
                  </a:outerShdw>
                </a:effectLst>
              </a:rPr>
              <a:t>A- Yes. Plan your speech.</a:t>
            </a:r>
          </a:p>
          <a:p>
            <a:pPr eaLnBrk="1" hangingPunct="1" latinLnBrk="1" lvl="0">
              <a:lnSpc>
                <a:spcPct val="90000"/>
              </a:lnSpc>
            </a:pPr>
            <a:r>
              <a:rPr altLang="en-US" lang="en-US">
                <a:effectLst>
                  <a:outerShdw algn="tl" blurRad="38100" dir="2700000" dist="38100">
                    <a:srgbClr val="C0C0C0"/>
                  </a:outerShdw>
                </a:effectLst>
              </a:rPr>
              <a:t>Like written messages, careful planning is essential for successful speeches (short or long). </a:t>
            </a:r>
          </a:p>
          <a:p>
            <a:pPr eaLnBrk="1" hangingPunct="1" latinLnBrk="1" lvl="0">
              <a:lnSpc>
                <a:spcPct val="90000"/>
              </a:lnSpc>
            </a:pPr>
            <a:r>
              <a:rPr altLang="en-US" lang="en-US">
                <a:effectLst>
                  <a:outerShdw algn="tl" blurRad="38100" dir="2700000" dist="38100">
                    <a:srgbClr val="C0C0C0"/>
                  </a:outerShdw>
                </a:effectLst>
              </a:rPr>
              <a:t>The better you prepare in advance, the more confidence you will have on the stage. </a:t>
            </a:r>
          </a:p>
          <a:p>
            <a:pPr eaLnBrk="1" hangingPunct="1" latinLnBrk="1" lvl="0">
              <a:lnSpc>
                <a:spcPct val="90000"/>
              </a:lnSpc>
            </a:pPr>
            <a:r>
              <a:rPr altLang="en-US" lang="en-US">
                <a:effectLst>
                  <a:outerShdw algn="tl" blurRad="38100" dir="2700000" dist="38100">
                    <a:srgbClr val="C0C0C0"/>
                  </a:outerShdw>
                </a:effectLst>
              </a:rPr>
              <a:t>Practice, practice, practice…..HOW?</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872"/>
                                        </p:tgtEl>
                                        <p:attrNameLst>
                                          <p:attrName>style.visibility</p:attrName>
                                        </p:attrNameLst>
                                      </p:cBhvr>
                                      <p:to>
                                        <p:strVal val="visible"/>
                                      </p:to>
                                    </p:set>
                                    <p:anim calcmode="lin" valueType="num">
                                      <p:cBhvr>
                                        <p:cTn dur="500" fill="hold" id="7"/>
                                        <p:tgtEl>
                                          <p:spTgt spid="1049872"/>
                                        </p:tgtEl>
                                        <p:attrNameLst>
                                          <p:attrName>ppt_w</p:attrName>
                                        </p:attrNameLst>
                                      </p:cBhvr>
                                      <p:tavLst>
                                        <p:tav tm="0">
                                          <p:val>
                                            <p:fltVal val="0.0"/>
                                          </p:val>
                                        </p:tav>
                                        <p:tav tm="100000">
                                          <p:val>
                                            <p:strVal val="#ppt_w"/>
                                          </p:val>
                                        </p:tav>
                                      </p:tavLst>
                                    </p:anim>
                                    <p:anim calcmode="lin" valueType="num">
                                      <p:cBhvr>
                                        <p:cTn dur="500" fill="hold" id="8"/>
                                        <p:tgtEl>
                                          <p:spTgt spid="1049872"/>
                                        </p:tgtEl>
                                        <p:attrNameLst>
                                          <p:attrName>ppt_h</p:attrName>
                                        </p:attrNameLst>
                                      </p:cBhvr>
                                      <p:tavLst>
                                        <p:tav tm="0">
                                          <p:val>
                                            <p:fltVal val="0.0"/>
                                          </p:val>
                                        </p:tav>
                                        <p:tav tm="100000">
                                          <p:val>
                                            <p:strVal val="#ppt_h"/>
                                          </p:val>
                                        </p:tav>
                                      </p:tavLst>
                                    </p:anim>
                                    <p:anim calcmode="lin" valueType="num">
                                      <p:cBhvr>
                                        <p:cTn dur="500" fill="hold" id="9"/>
                                        <p:tgtEl>
                                          <p:spTgt spid="1049872"/>
                                        </p:tgtEl>
                                        <p:attrNameLst>
                                          <p:attrName>style.rotation</p:attrName>
                                        </p:attrNameLst>
                                      </p:cBhvr>
                                      <p:tavLst>
                                        <p:tav tm="0">
                                          <p:val>
                                            <p:fltVal val="360.0"/>
                                          </p:val>
                                        </p:tav>
                                        <p:tav tm="100000">
                                          <p:val>
                                            <p:fltVal val="0.0"/>
                                          </p:val>
                                        </p:tav>
                                      </p:tavLst>
                                    </p:anim>
                                    <p:animEffect transition="in" filter="fade">
                                      <p:cBhvr>
                                        <p:cTn dur="500" id="10"/>
                                        <p:tgtEl>
                                          <p:spTgt spid="1049872"/>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873">
                                            <p:txEl>
                                              <p:charRg st="0" end="26"/>
                                            </p:txEl>
                                          </p:spTgt>
                                        </p:tgtEl>
                                        <p:attrNameLst>
                                          <p:attrName>style.visibility</p:attrName>
                                        </p:attrNameLst>
                                      </p:cBhvr>
                                      <p:to>
                                        <p:strVal val="visible"/>
                                      </p:to>
                                    </p:set>
                                    <p:anim calcmode="lin" valueType="num">
                                      <p:cBhvr>
                                        <p:cTn dur="500" fill="hold" id="15"/>
                                        <p:tgtEl>
                                          <p:spTgt spid="1049873">
                                            <p:txEl>
                                              <p:charRg st="0" end="26"/>
                                            </p:txEl>
                                          </p:spTgt>
                                        </p:tgtEl>
                                        <p:attrNameLst>
                                          <p:attrName>ppt_w</p:attrName>
                                        </p:attrNameLst>
                                      </p:cBhvr>
                                      <p:tavLst>
                                        <p:tav tm="0">
                                          <p:val>
                                            <p:fltVal val="0.0"/>
                                          </p:val>
                                        </p:tav>
                                        <p:tav tm="100000">
                                          <p:val>
                                            <p:strVal val="#ppt_w"/>
                                          </p:val>
                                        </p:tav>
                                      </p:tavLst>
                                    </p:anim>
                                    <p:anim calcmode="lin" valueType="num">
                                      <p:cBhvr>
                                        <p:cTn dur="500" fill="hold" id="16"/>
                                        <p:tgtEl>
                                          <p:spTgt spid="1049873">
                                            <p:txEl>
                                              <p:charRg st="0" end="26"/>
                                            </p:txEl>
                                          </p:spTgt>
                                        </p:tgtEl>
                                        <p:attrNameLst>
                                          <p:attrName>ppt_h</p:attrName>
                                        </p:attrNameLst>
                                      </p:cBhvr>
                                      <p:tavLst>
                                        <p:tav tm="0">
                                          <p:val>
                                            <p:fltVal val="0.0"/>
                                          </p:val>
                                        </p:tav>
                                        <p:tav tm="100000">
                                          <p:val>
                                            <p:strVal val="#ppt_h"/>
                                          </p:val>
                                        </p:tav>
                                      </p:tavLst>
                                    </p:anim>
                                    <p:anim calcmode="lin" valueType="num">
                                      <p:cBhvr>
                                        <p:cTn dur="500" fill="hold" id="17"/>
                                        <p:tgtEl>
                                          <p:spTgt spid="1049873">
                                            <p:txEl>
                                              <p:charRg st="0" end="26"/>
                                            </p:txEl>
                                          </p:spTgt>
                                        </p:tgtEl>
                                        <p:attrNameLst>
                                          <p:attrName>style.rotation</p:attrName>
                                        </p:attrNameLst>
                                      </p:cBhvr>
                                      <p:tavLst>
                                        <p:tav tm="0">
                                          <p:val>
                                            <p:fltVal val="360.0"/>
                                          </p:val>
                                        </p:tav>
                                        <p:tav tm="100000">
                                          <p:val>
                                            <p:fltVal val="0.0"/>
                                          </p:val>
                                        </p:tav>
                                      </p:tavLst>
                                    </p:anim>
                                    <p:animEffect transition="in" filter="fade">
                                      <p:cBhvr>
                                        <p:cTn dur="500" id="18"/>
                                        <p:tgtEl>
                                          <p:spTgt spid="1049873">
                                            <p:txEl>
                                              <p:charRg st="0" end="26"/>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873">
                                            <p:txEl>
                                              <p:charRg st="26" end="121"/>
                                            </p:txEl>
                                          </p:spTgt>
                                        </p:tgtEl>
                                        <p:attrNameLst>
                                          <p:attrName>style.visibility</p:attrName>
                                        </p:attrNameLst>
                                      </p:cBhvr>
                                      <p:to>
                                        <p:strVal val="visible"/>
                                      </p:to>
                                    </p:set>
                                    <p:anim calcmode="lin" valueType="num">
                                      <p:cBhvr>
                                        <p:cTn dur="500" fill="hold" id="23"/>
                                        <p:tgtEl>
                                          <p:spTgt spid="1049873">
                                            <p:txEl>
                                              <p:charRg st="26" end="121"/>
                                            </p:txEl>
                                          </p:spTgt>
                                        </p:tgtEl>
                                        <p:attrNameLst>
                                          <p:attrName>ppt_w</p:attrName>
                                        </p:attrNameLst>
                                      </p:cBhvr>
                                      <p:tavLst>
                                        <p:tav tm="0">
                                          <p:val>
                                            <p:fltVal val="0.0"/>
                                          </p:val>
                                        </p:tav>
                                        <p:tav tm="100000">
                                          <p:val>
                                            <p:strVal val="#ppt_w"/>
                                          </p:val>
                                        </p:tav>
                                      </p:tavLst>
                                    </p:anim>
                                    <p:anim calcmode="lin" valueType="num">
                                      <p:cBhvr>
                                        <p:cTn dur="500" fill="hold" id="24"/>
                                        <p:tgtEl>
                                          <p:spTgt spid="1049873">
                                            <p:txEl>
                                              <p:charRg st="26" end="121"/>
                                            </p:txEl>
                                          </p:spTgt>
                                        </p:tgtEl>
                                        <p:attrNameLst>
                                          <p:attrName>ppt_h</p:attrName>
                                        </p:attrNameLst>
                                      </p:cBhvr>
                                      <p:tavLst>
                                        <p:tav tm="0">
                                          <p:val>
                                            <p:fltVal val="0.0"/>
                                          </p:val>
                                        </p:tav>
                                        <p:tav tm="100000">
                                          <p:val>
                                            <p:strVal val="#ppt_h"/>
                                          </p:val>
                                        </p:tav>
                                      </p:tavLst>
                                    </p:anim>
                                    <p:anim calcmode="lin" valueType="num">
                                      <p:cBhvr>
                                        <p:cTn dur="500" fill="hold" id="25"/>
                                        <p:tgtEl>
                                          <p:spTgt spid="1049873">
                                            <p:txEl>
                                              <p:charRg st="26" end="121"/>
                                            </p:txEl>
                                          </p:spTgt>
                                        </p:tgtEl>
                                        <p:attrNameLst>
                                          <p:attrName>style.rotation</p:attrName>
                                        </p:attrNameLst>
                                      </p:cBhvr>
                                      <p:tavLst>
                                        <p:tav tm="0">
                                          <p:val>
                                            <p:fltVal val="360.0"/>
                                          </p:val>
                                        </p:tav>
                                        <p:tav tm="100000">
                                          <p:val>
                                            <p:fltVal val="0.0"/>
                                          </p:val>
                                        </p:tav>
                                      </p:tavLst>
                                    </p:anim>
                                    <p:animEffect transition="in" filter="fade">
                                      <p:cBhvr>
                                        <p:cTn dur="500" id="26"/>
                                        <p:tgtEl>
                                          <p:spTgt spid="1049873">
                                            <p:txEl>
                                              <p:charRg st="26" end="121"/>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100000" fill="hold" grpId="0" id="29" nodeType="clickEffect" presetClass="entr" presetID="49" presetSubtype="0">
                                  <p:stCondLst>
                                    <p:cond delay="0"/>
                                  </p:stCondLst>
                                  <p:iterate type="lt">
                                    <p:tmPct val="10000"/>
                                  </p:iterate>
                                  <p:childTnLst>
                                    <p:set>
                                      <p:cBhvr>
                                        <p:cTn dur="1" fill="hold" id="30">
                                          <p:stCondLst>
                                            <p:cond delay="0"/>
                                          </p:stCondLst>
                                        </p:cTn>
                                        <p:tgtEl>
                                          <p:spTgt spid="1049873">
                                            <p:txEl>
                                              <p:charRg st="121" end="205"/>
                                            </p:txEl>
                                          </p:spTgt>
                                        </p:tgtEl>
                                        <p:attrNameLst>
                                          <p:attrName>style.visibility</p:attrName>
                                        </p:attrNameLst>
                                      </p:cBhvr>
                                      <p:to>
                                        <p:strVal val="visible"/>
                                      </p:to>
                                    </p:set>
                                    <p:anim calcmode="lin" valueType="num">
                                      <p:cBhvr>
                                        <p:cTn dur="500" fill="hold" id="31"/>
                                        <p:tgtEl>
                                          <p:spTgt spid="1049873">
                                            <p:txEl>
                                              <p:charRg st="121" end="205"/>
                                            </p:txEl>
                                          </p:spTgt>
                                        </p:tgtEl>
                                        <p:attrNameLst>
                                          <p:attrName>ppt_w</p:attrName>
                                        </p:attrNameLst>
                                      </p:cBhvr>
                                      <p:tavLst>
                                        <p:tav tm="0">
                                          <p:val>
                                            <p:fltVal val="0.0"/>
                                          </p:val>
                                        </p:tav>
                                        <p:tav tm="100000">
                                          <p:val>
                                            <p:strVal val="#ppt_w"/>
                                          </p:val>
                                        </p:tav>
                                      </p:tavLst>
                                    </p:anim>
                                    <p:anim calcmode="lin" valueType="num">
                                      <p:cBhvr>
                                        <p:cTn dur="500" fill="hold" id="32"/>
                                        <p:tgtEl>
                                          <p:spTgt spid="1049873">
                                            <p:txEl>
                                              <p:charRg st="121" end="205"/>
                                            </p:txEl>
                                          </p:spTgt>
                                        </p:tgtEl>
                                        <p:attrNameLst>
                                          <p:attrName>ppt_h</p:attrName>
                                        </p:attrNameLst>
                                      </p:cBhvr>
                                      <p:tavLst>
                                        <p:tav tm="0">
                                          <p:val>
                                            <p:fltVal val="0.0"/>
                                          </p:val>
                                        </p:tav>
                                        <p:tav tm="100000">
                                          <p:val>
                                            <p:strVal val="#ppt_h"/>
                                          </p:val>
                                        </p:tav>
                                      </p:tavLst>
                                    </p:anim>
                                    <p:anim calcmode="lin" valueType="num">
                                      <p:cBhvr>
                                        <p:cTn dur="500" fill="hold" id="33"/>
                                        <p:tgtEl>
                                          <p:spTgt spid="1049873">
                                            <p:txEl>
                                              <p:charRg st="121" end="205"/>
                                            </p:txEl>
                                          </p:spTgt>
                                        </p:tgtEl>
                                        <p:attrNameLst>
                                          <p:attrName>style.rotation</p:attrName>
                                        </p:attrNameLst>
                                      </p:cBhvr>
                                      <p:tavLst>
                                        <p:tav tm="0">
                                          <p:val>
                                            <p:fltVal val="360.0"/>
                                          </p:val>
                                        </p:tav>
                                        <p:tav tm="100000">
                                          <p:val>
                                            <p:fltVal val="0.0"/>
                                          </p:val>
                                        </p:tav>
                                      </p:tavLst>
                                    </p:anim>
                                    <p:animEffect transition="in" filter="fade">
                                      <p:cBhvr>
                                        <p:cTn dur="500" id="34"/>
                                        <p:tgtEl>
                                          <p:spTgt spid="1049873">
                                            <p:txEl>
                                              <p:charRg st="121" end="20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72" grpId="0" uiExpand="0" build="whole"/>
      <p:bldP spid="1049873" grpId="0" uiExpand="0" build="p" bldLvl="1"/>
    </p:bldLst>
  </p:timing>
</p:sld>
</file>

<file path=ppt/slides/slide281.xml><?xml version="1.0" encoding="utf-8"?>
<p:sld xmlns:a="http://schemas.openxmlformats.org/drawingml/2006/main" xmlns:r="http://schemas.openxmlformats.org/officeDocument/2006/relationships" xmlns:p="http://schemas.openxmlformats.org/presentationml/2006/main" showMasterSp="1">
  <p:cSld>
    <p:spTree>
      <p:nvGrpSpPr>
        <p:cNvPr id="881" name=""/>
        <p:cNvGrpSpPr/>
        <p:nvPr/>
      </p:nvGrpSpPr>
      <p:grpSpPr>
        <a:xfrm rot="0">
          <a:off x="0" y="0"/>
          <a:ext cx="0" cy="0"/>
          <a:chOff x="0" y="0"/>
          <a:chExt cx="0" cy="0"/>
        </a:xfrm>
      </p:grpSpPr>
      <p:sp>
        <p:nvSpPr>
          <p:cNvPr id="104987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7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281</a:t>
            </a:fld>
            <a:endParaRPr altLang="en-US" sz="1400" lang="en-US">
              <a:solidFill>
                <a:srgbClr val="FFFFFF"/>
              </a:solidFill>
              <a:effectLst>
                <a:outerShdw algn="tl" blurRad="38100" dir="2700000" dist="38100">
                  <a:srgbClr val="C0C0C0"/>
                </a:outerShdw>
              </a:effectLst>
            </a:endParaRPr>
          </a:p>
        </p:txBody>
      </p:sp>
      <p:sp>
        <p:nvSpPr>
          <p:cNvPr id="104987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To deliver a good speech:</a:t>
            </a:r>
          </a:p>
        </p:txBody>
      </p:sp>
      <p:sp>
        <p:nvSpPr>
          <p:cNvPr id="104988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determine the purpose of your speech, </a:t>
            </a:r>
          </a:p>
          <a:p>
            <a:pPr eaLnBrk="1" hangingPunct="1" latinLnBrk="1" lvl="0">
              <a:lnSpc>
                <a:spcPct val="90000"/>
              </a:lnSpc>
            </a:pPr>
            <a:r>
              <a:rPr altLang="en-US" sz="2800" lang="en-US">
                <a:effectLst>
                  <a:outerShdw algn="tl" blurRad="38100" dir="2700000" dist="38100">
                    <a:srgbClr val="C0C0C0"/>
                  </a:outerShdw>
                </a:effectLst>
              </a:rPr>
              <a:t>analyze the audience and the situation/occasion, </a:t>
            </a:r>
          </a:p>
          <a:p>
            <a:pPr eaLnBrk="1" hangingPunct="1" latinLnBrk="1" lvl="0">
              <a:lnSpc>
                <a:spcPct val="90000"/>
              </a:lnSpc>
            </a:pPr>
            <a:r>
              <a:rPr altLang="en-US" sz="2800" lang="en-US">
                <a:effectLst>
                  <a:outerShdw algn="tl" blurRad="38100" dir="2700000" dist="38100">
                    <a:srgbClr val="C0C0C0"/>
                  </a:outerShdw>
                </a:effectLst>
              </a:rPr>
              <a:t>choose the main ideas for your message/speech (make an outline), </a:t>
            </a:r>
          </a:p>
          <a:p>
            <a:pPr eaLnBrk="1" hangingPunct="1" latinLnBrk="1" lvl="0">
              <a:lnSpc>
                <a:spcPct val="90000"/>
              </a:lnSpc>
            </a:pPr>
            <a:r>
              <a:rPr altLang="en-US" sz="2800" lang="en-US">
                <a:effectLst>
                  <a:outerShdw algn="tl" blurRad="38100" dir="2700000" dist="38100">
                    <a:srgbClr val="C0C0C0"/>
                  </a:outerShdw>
                </a:effectLst>
              </a:rPr>
              <a:t>research your topic thoroughly, </a:t>
            </a:r>
          </a:p>
          <a:p>
            <a:pPr eaLnBrk="1" hangingPunct="1" latinLnBrk="1" lvl="0">
              <a:lnSpc>
                <a:spcPct val="90000"/>
              </a:lnSpc>
            </a:pPr>
            <a:r>
              <a:rPr altLang="en-US" sz="2800" lang="en-US">
                <a:effectLst>
                  <a:outerShdw algn="tl" blurRad="38100" dir="2700000" dist="38100">
                    <a:srgbClr val="C0C0C0"/>
                  </a:outerShdw>
                </a:effectLst>
              </a:rPr>
              <a:t>organize the data and write your draft, </a:t>
            </a:r>
          </a:p>
          <a:p>
            <a:pPr eaLnBrk="1" hangingPunct="1" latinLnBrk="1" lvl="0">
              <a:lnSpc>
                <a:spcPct val="90000"/>
              </a:lnSpc>
            </a:pPr>
            <a:r>
              <a:rPr altLang="en-US" sz="2800" lang="en-US">
                <a:effectLst>
                  <a:outerShdw algn="tl" blurRad="38100" dir="2700000" dist="38100">
                    <a:srgbClr val="C0C0C0"/>
                  </a:outerShdw>
                </a:effectLst>
              </a:rPr>
              <a:t>plan visual aids if desirable, and </a:t>
            </a:r>
          </a:p>
          <a:p>
            <a:pPr eaLnBrk="1" hangingPunct="1" latinLnBrk="1" lvl="0">
              <a:lnSpc>
                <a:spcPct val="90000"/>
              </a:lnSpc>
            </a:pPr>
            <a:r>
              <a:rPr altLang="en-US" sz="2800" lang="en-US">
                <a:effectLst>
                  <a:outerShdw algn="tl" blurRad="38100" dir="2700000" dist="38100">
                    <a:srgbClr val="C0C0C0"/>
                  </a:outerShdw>
                </a:effectLst>
              </a:rPr>
              <a:t>rehearse the talk and revise where necessary.</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879"/>
                                        </p:tgtEl>
                                        <p:attrNameLst>
                                          <p:attrName>style.visibility</p:attrName>
                                        </p:attrNameLst>
                                      </p:cBhvr>
                                      <p:to>
                                        <p:strVal val="visible"/>
                                      </p:to>
                                    </p:set>
                                    <p:anim calcmode="lin" valueType="num">
                                      <p:cBhvr>
                                        <p:cTn dur="500" fill="hold" id="7"/>
                                        <p:tgtEl>
                                          <p:spTgt spid="1049879"/>
                                        </p:tgtEl>
                                        <p:attrNameLst>
                                          <p:attrName>ppt_w</p:attrName>
                                        </p:attrNameLst>
                                      </p:cBhvr>
                                      <p:tavLst>
                                        <p:tav tm="0">
                                          <p:val>
                                            <p:fltVal val="0.0"/>
                                          </p:val>
                                        </p:tav>
                                        <p:tav tm="100000">
                                          <p:val>
                                            <p:strVal val="#ppt_w"/>
                                          </p:val>
                                        </p:tav>
                                      </p:tavLst>
                                    </p:anim>
                                    <p:anim calcmode="lin" valueType="num">
                                      <p:cBhvr>
                                        <p:cTn dur="500" fill="hold" id="8"/>
                                        <p:tgtEl>
                                          <p:spTgt spid="1049879"/>
                                        </p:tgtEl>
                                        <p:attrNameLst>
                                          <p:attrName>ppt_h</p:attrName>
                                        </p:attrNameLst>
                                      </p:cBhvr>
                                      <p:tavLst>
                                        <p:tav tm="0">
                                          <p:val>
                                            <p:fltVal val="0.0"/>
                                          </p:val>
                                        </p:tav>
                                        <p:tav tm="100000">
                                          <p:val>
                                            <p:strVal val="#ppt_h"/>
                                          </p:val>
                                        </p:tav>
                                      </p:tavLst>
                                    </p:anim>
                                    <p:anim calcmode="lin" valueType="num">
                                      <p:cBhvr>
                                        <p:cTn dur="500" fill="hold" id="9"/>
                                        <p:tgtEl>
                                          <p:spTgt spid="1049879"/>
                                        </p:tgtEl>
                                        <p:attrNameLst>
                                          <p:attrName>style.rotation</p:attrName>
                                        </p:attrNameLst>
                                      </p:cBhvr>
                                      <p:tavLst>
                                        <p:tav tm="0">
                                          <p:val>
                                            <p:fltVal val="360.0"/>
                                          </p:val>
                                        </p:tav>
                                        <p:tav tm="100000">
                                          <p:val>
                                            <p:fltVal val="0.0"/>
                                          </p:val>
                                        </p:tav>
                                      </p:tavLst>
                                    </p:anim>
                                    <p:animEffect transition="in" filter="fade">
                                      <p:cBhvr>
                                        <p:cTn dur="500" id="10"/>
                                        <p:tgtEl>
                                          <p:spTgt spid="1049879"/>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880">
                                            <p:txEl>
                                              <p:charRg st="0" end="39"/>
                                            </p:txEl>
                                          </p:spTgt>
                                        </p:tgtEl>
                                        <p:attrNameLst>
                                          <p:attrName>style.visibility</p:attrName>
                                        </p:attrNameLst>
                                      </p:cBhvr>
                                      <p:to>
                                        <p:strVal val="visible"/>
                                      </p:to>
                                    </p:set>
                                    <p:anim calcmode="lin" valueType="num">
                                      <p:cBhvr>
                                        <p:cTn dur="500" fill="hold" id="15"/>
                                        <p:tgtEl>
                                          <p:spTgt spid="1049880">
                                            <p:txEl>
                                              <p:charRg st="0" end="39"/>
                                            </p:txEl>
                                          </p:spTgt>
                                        </p:tgtEl>
                                        <p:attrNameLst>
                                          <p:attrName>ppt_w</p:attrName>
                                        </p:attrNameLst>
                                      </p:cBhvr>
                                      <p:tavLst>
                                        <p:tav tm="0">
                                          <p:val>
                                            <p:fltVal val="0.0"/>
                                          </p:val>
                                        </p:tav>
                                        <p:tav tm="100000">
                                          <p:val>
                                            <p:strVal val="#ppt_w"/>
                                          </p:val>
                                        </p:tav>
                                      </p:tavLst>
                                    </p:anim>
                                    <p:anim calcmode="lin" valueType="num">
                                      <p:cBhvr>
                                        <p:cTn dur="500" fill="hold" id="16"/>
                                        <p:tgtEl>
                                          <p:spTgt spid="1049880">
                                            <p:txEl>
                                              <p:charRg st="0" end="39"/>
                                            </p:txEl>
                                          </p:spTgt>
                                        </p:tgtEl>
                                        <p:attrNameLst>
                                          <p:attrName>ppt_h</p:attrName>
                                        </p:attrNameLst>
                                      </p:cBhvr>
                                      <p:tavLst>
                                        <p:tav tm="0">
                                          <p:val>
                                            <p:fltVal val="0.0"/>
                                          </p:val>
                                        </p:tav>
                                        <p:tav tm="100000">
                                          <p:val>
                                            <p:strVal val="#ppt_h"/>
                                          </p:val>
                                        </p:tav>
                                      </p:tavLst>
                                    </p:anim>
                                    <p:anim calcmode="lin" valueType="num">
                                      <p:cBhvr>
                                        <p:cTn dur="500" fill="hold" id="17"/>
                                        <p:tgtEl>
                                          <p:spTgt spid="1049880">
                                            <p:txEl>
                                              <p:charRg st="0" end="39"/>
                                            </p:txEl>
                                          </p:spTgt>
                                        </p:tgtEl>
                                        <p:attrNameLst>
                                          <p:attrName>style.rotation</p:attrName>
                                        </p:attrNameLst>
                                      </p:cBhvr>
                                      <p:tavLst>
                                        <p:tav tm="0">
                                          <p:val>
                                            <p:fltVal val="360.0"/>
                                          </p:val>
                                        </p:tav>
                                        <p:tav tm="100000">
                                          <p:val>
                                            <p:fltVal val="0.0"/>
                                          </p:val>
                                        </p:tav>
                                      </p:tavLst>
                                    </p:anim>
                                    <p:animEffect transition="in" filter="fade">
                                      <p:cBhvr>
                                        <p:cTn dur="500" id="18"/>
                                        <p:tgtEl>
                                          <p:spTgt spid="1049880">
                                            <p:txEl>
                                              <p:charRg st="0" end="39"/>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880">
                                            <p:txEl>
                                              <p:charRg st="39" end="89"/>
                                            </p:txEl>
                                          </p:spTgt>
                                        </p:tgtEl>
                                        <p:attrNameLst>
                                          <p:attrName>style.visibility</p:attrName>
                                        </p:attrNameLst>
                                      </p:cBhvr>
                                      <p:to>
                                        <p:strVal val="visible"/>
                                      </p:to>
                                    </p:set>
                                    <p:anim calcmode="lin" valueType="num">
                                      <p:cBhvr>
                                        <p:cTn dur="500" fill="hold" id="23"/>
                                        <p:tgtEl>
                                          <p:spTgt spid="1049880">
                                            <p:txEl>
                                              <p:charRg st="39" end="89"/>
                                            </p:txEl>
                                          </p:spTgt>
                                        </p:tgtEl>
                                        <p:attrNameLst>
                                          <p:attrName>ppt_w</p:attrName>
                                        </p:attrNameLst>
                                      </p:cBhvr>
                                      <p:tavLst>
                                        <p:tav tm="0">
                                          <p:val>
                                            <p:fltVal val="0.0"/>
                                          </p:val>
                                        </p:tav>
                                        <p:tav tm="100000">
                                          <p:val>
                                            <p:strVal val="#ppt_w"/>
                                          </p:val>
                                        </p:tav>
                                      </p:tavLst>
                                    </p:anim>
                                    <p:anim calcmode="lin" valueType="num">
                                      <p:cBhvr>
                                        <p:cTn dur="500" fill="hold" id="24"/>
                                        <p:tgtEl>
                                          <p:spTgt spid="1049880">
                                            <p:txEl>
                                              <p:charRg st="39" end="89"/>
                                            </p:txEl>
                                          </p:spTgt>
                                        </p:tgtEl>
                                        <p:attrNameLst>
                                          <p:attrName>ppt_h</p:attrName>
                                        </p:attrNameLst>
                                      </p:cBhvr>
                                      <p:tavLst>
                                        <p:tav tm="0">
                                          <p:val>
                                            <p:fltVal val="0.0"/>
                                          </p:val>
                                        </p:tav>
                                        <p:tav tm="100000">
                                          <p:val>
                                            <p:strVal val="#ppt_h"/>
                                          </p:val>
                                        </p:tav>
                                      </p:tavLst>
                                    </p:anim>
                                    <p:anim calcmode="lin" valueType="num">
                                      <p:cBhvr>
                                        <p:cTn dur="500" fill="hold" id="25"/>
                                        <p:tgtEl>
                                          <p:spTgt spid="1049880">
                                            <p:txEl>
                                              <p:charRg st="39" end="89"/>
                                            </p:txEl>
                                          </p:spTgt>
                                        </p:tgtEl>
                                        <p:attrNameLst>
                                          <p:attrName>style.rotation</p:attrName>
                                        </p:attrNameLst>
                                      </p:cBhvr>
                                      <p:tavLst>
                                        <p:tav tm="0">
                                          <p:val>
                                            <p:fltVal val="360.0"/>
                                          </p:val>
                                        </p:tav>
                                        <p:tav tm="100000">
                                          <p:val>
                                            <p:fltVal val="0.0"/>
                                          </p:val>
                                        </p:tav>
                                      </p:tavLst>
                                    </p:anim>
                                    <p:animEffect transition="in" filter="fade">
                                      <p:cBhvr>
                                        <p:cTn dur="500" id="26"/>
                                        <p:tgtEl>
                                          <p:spTgt spid="1049880">
                                            <p:txEl>
                                              <p:charRg st="39" end="89"/>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100000" fill="hold" grpId="0" id="29" nodeType="clickEffect" presetClass="entr" presetID="49" presetSubtype="0">
                                  <p:stCondLst>
                                    <p:cond delay="0"/>
                                  </p:stCondLst>
                                  <p:iterate type="lt">
                                    <p:tmPct val="10000"/>
                                  </p:iterate>
                                  <p:childTnLst>
                                    <p:set>
                                      <p:cBhvr>
                                        <p:cTn dur="1" fill="hold" id="30">
                                          <p:stCondLst>
                                            <p:cond delay="0"/>
                                          </p:stCondLst>
                                        </p:cTn>
                                        <p:tgtEl>
                                          <p:spTgt spid="1049880">
                                            <p:txEl>
                                              <p:charRg st="89" end="155"/>
                                            </p:txEl>
                                          </p:spTgt>
                                        </p:tgtEl>
                                        <p:attrNameLst>
                                          <p:attrName>style.visibility</p:attrName>
                                        </p:attrNameLst>
                                      </p:cBhvr>
                                      <p:to>
                                        <p:strVal val="visible"/>
                                      </p:to>
                                    </p:set>
                                    <p:anim calcmode="lin" valueType="num">
                                      <p:cBhvr>
                                        <p:cTn dur="500" fill="hold" id="31"/>
                                        <p:tgtEl>
                                          <p:spTgt spid="1049880">
                                            <p:txEl>
                                              <p:charRg st="89" end="155"/>
                                            </p:txEl>
                                          </p:spTgt>
                                        </p:tgtEl>
                                        <p:attrNameLst>
                                          <p:attrName>ppt_w</p:attrName>
                                        </p:attrNameLst>
                                      </p:cBhvr>
                                      <p:tavLst>
                                        <p:tav tm="0">
                                          <p:val>
                                            <p:fltVal val="0.0"/>
                                          </p:val>
                                        </p:tav>
                                        <p:tav tm="100000">
                                          <p:val>
                                            <p:strVal val="#ppt_w"/>
                                          </p:val>
                                        </p:tav>
                                      </p:tavLst>
                                    </p:anim>
                                    <p:anim calcmode="lin" valueType="num">
                                      <p:cBhvr>
                                        <p:cTn dur="500" fill="hold" id="32"/>
                                        <p:tgtEl>
                                          <p:spTgt spid="1049880">
                                            <p:txEl>
                                              <p:charRg st="89" end="155"/>
                                            </p:txEl>
                                          </p:spTgt>
                                        </p:tgtEl>
                                        <p:attrNameLst>
                                          <p:attrName>ppt_h</p:attrName>
                                        </p:attrNameLst>
                                      </p:cBhvr>
                                      <p:tavLst>
                                        <p:tav tm="0">
                                          <p:val>
                                            <p:fltVal val="0.0"/>
                                          </p:val>
                                        </p:tav>
                                        <p:tav tm="100000">
                                          <p:val>
                                            <p:strVal val="#ppt_h"/>
                                          </p:val>
                                        </p:tav>
                                      </p:tavLst>
                                    </p:anim>
                                    <p:anim calcmode="lin" valueType="num">
                                      <p:cBhvr>
                                        <p:cTn dur="500" fill="hold" id="33"/>
                                        <p:tgtEl>
                                          <p:spTgt spid="1049880">
                                            <p:txEl>
                                              <p:charRg st="89" end="155"/>
                                            </p:txEl>
                                          </p:spTgt>
                                        </p:tgtEl>
                                        <p:attrNameLst>
                                          <p:attrName>style.rotation</p:attrName>
                                        </p:attrNameLst>
                                      </p:cBhvr>
                                      <p:tavLst>
                                        <p:tav tm="0">
                                          <p:val>
                                            <p:fltVal val="360.0"/>
                                          </p:val>
                                        </p:tav>
                                        <p:tav tm="100000">
                                          <p:val>
                                            <p:fltVal val="0.0"/>
                                          </p:val>
                                        </p:tav>
                                      </p:tavLst>
                                    </p:anim>
                                    <p:animEffect transition="in" filter="fade">
                                      <p:cBhvr>
                                        <p:cTn dur="500" id="34"/>
                                        <p:tgtEl>
                                          <p:spTgt spid="1049880">
                                            <p:txEl>
                                              <p:charRg st="89" end="155"/>
                                            </p:txEl>
                                          </p:spTgt>
                                        </p:tgtEl>
                                      </p:cBhvr>
                                    </p:animEffect>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100000" fill="hold" grpId="0" id="37" nodeType="clickEffect" presetClass="entr" presetID="49" presetSubtype="0">
                                  <p:stCondLst>
                                    <p:cond delay="0"/>
                                  </p:stCondLst>
                                  <p:iterate type="lt">
                                    <p:tmPct val="10000"/>
                                  </p:iterate>
                                  <p:childTnLst>
                                    <p:set>
                                      <p:cBhvr>
                                        <p:cTn dur="1" fill="hold" id="38">
                                          <p:stCondLst>
                                            <p:cond delay="0"/>
                                          </p:stCondLst>
                                        </p:cTn>
                                        <p:tgtEl>
                                          <p:spTgt spid="1049880">
                                            <p:txEl>
                                              <p:charRg st="155" end="188"/>
                                            </p:txEl>
                                          </p:spTgt>
                                        </p:tgtEl>
                                        <p:attrNameLst>
                                          <p:attrName>style.visibility</p:attrName>
                                        </p:attrNameLst>
                                      </p:cBhvr>
                                      <p:to>
                                        <p:strVal val="visible"/>
                                      </p:to>
                                    </p:set>
                                    <p:anim calcmode="lin" valueType="num">
                                      <p:cBhvr>
                                        <p:cTn dur="500" fill="hold" id="39"/>
                                        <p:tgtEl>
                                          <p:spTgt spid="1049880">
                                            <p:txEl>
                                              <p:charRg st="155" end="188"/>
                                            </p:txEl>
                                          </p:spTgt>
                                        </p:tgtEl>
                                        <p:attrNameLst>
                                          <p:attrName>ppt_w</p:attrName>
                                        </p:attrNameLst>
                                      </p:cBhvr>
                                      <p:tavLst>
                                        <p:tav tm="0">
                                          <p:val>
                                            <p:fltVal val="0.0"/>
                                          </p:val>
                                        </p:tav>
                                        <p:tav tm="100000">
                                          <p:val>
                                            <p:strVal val="#ppt_w"/>
                                          </p:val>
                                        </p:tav>
                                      </p:tavLst>
                                    </p:anim>
                                    <p:anim calcmode="lin" valueType="num">
                                      <p:cBhvr>
                                        <p:cTn dur="500" fill="hold" id="40"/>
                                        <p:tgtEl>
                                          <p:spTgt spid="1049880">
                                            <p:txEl>
                                              <p:charRg st="155" end="188"/>
                                            </p:txEl>
                                          </p:spTgt>
                                        </p:tgtEl>
                                        <p:attrNameLst>
                                          <p:attrName>ppt_h</p:attrName>
                                        </p:attrNameLst>
                                      </p:cBhvr>
                                      <p:tavLst>
                                        <p:tav tm="0">
                                          <p:val>
                                            <p:fltVal val="0.0"/>
                                          </p:val>
                                        </p:tav>
                                        <p:tav tm="100000">
                                          <p:val>
                                            <p:strVal val="#ppt_h"/>
                                          </p:val>
                                        </p:tav>
                                      </p:tavLst>
                                    </p:anim>
                                    <p:anim calcmode="lin" valueType="num">
                                      <p:cBhvr>
                                        <p:cTn dur="500" fill="hold" id="41"/>
                                        <p:tgtEl>
                                          <p:spTgt spid="1049880">
                                            <p:txEl>
                                              <p:charRg st="155" end="188"/>
                                            </p:txEl>
                                          </p:spTgt>
                                        </p:tgtEl>
                                        <p:attrNameLst>
                                          <p:attrName>style.rotation</p:attrName>
                                        </p:attrNameLst>
                                      </p:cBhvr>
                                      <p:tavLst>
                                        <p:tav tm="0">
                                          <p:val>
                                            <p:fltVal val="360.0"/>
                                          </p:val>
                                        </p:tav>
                                        <p:tav tm="100000">
                                          <p:val>
                                            <p:fltVal val="0.0"/>
                                          </p:val>
                                        </p:tav>
                                      </p:tavLst>
                                    </p:anim>
                                    <p:animEffect transition="in" filter="fade">
                                      <p:cBhvr>
                                        <p:cTn dur="500" id="42"/>
                                        <p:tgtEl>
                                          <p:spTgt spid="1049880">
                                            <p:txEl>
                                              <p:charRg st="155" end="188"/>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accel="0" autoRev="0" decel="100000" fill="hold" grpId="0" id="45" nodeType="clickEffect" presetClass="entr" presetID="49" presetSubtype="0">
                                  <p:stCondLst>
                                    <p:cond delay="0"/>
                                  </p:stCondLst>
                                  <p:iterate type="lt">
                                    <p:tmPct val="10000"/>
                                  </p:iterate>
                                  <p:childTnLst>
                                    <p:set>
                                      <p:cBhvr>
                                        <p:cTn dur="1" fill="hold" id="46">
                                          <p:stCondLst>
                                            <p:cond delay="0"/>
                                          </p:stCondLst>
                                        </p:cTn>
                                        <p:tgtEl>
                                          <p:spTgt spid="1049880">
                                            <p:txEl>
                                              <p:charRg st="188" end="229"/>
                                            </p:txEl>
                                          </p:spTgt>
                                        </p:tgtEl>
                                        <p:attrNameLst>
                                          <p:attrName>style.visibility</p:attrName>
                                        </p:attrNameLst>
                                      </p:cBhvr>
                                      <p:to>
                                        <p:strVal val="visible"/>
                                      </p:to>
                                    </p:set>
                                    <p:anim calcmode="lin" valueType="num">
                                      <p:cBhvr>
                                        <p:cTn dur="500" fill="hold" id="47"/>
                                        <p:tgtEl>
                                          <p:spTgt spid="1049880">
                                            <p:txEl>
                                              <p:charRg st="188" end="229"/>
                                            </p:txEl>
                                          </p:spTgt>
                                        </p:tgtEl>
                                        <p:attrNameLst>
                                          <p:attrName>ppt_w</p:attrName>
                                        </p:attrNameLst>
                                      </p:cBhvr>
                                      <p:tavLst>
                                        <p:tav tm="0">
                                          <p:val>
                                            <p:fltVal val="0.0"/>
                                          </p:val>
                                        </p:tav>
                                        <p:tav tm="100000">
                                          <p:val>
                                            <p:strVal val="#ppt_w"/>
                                          </p:val>
                                        </p:tav>
                                      </p:tavLst>
                                    </p:anim>
                                    <p:anim calcmode="lin" valueType="num">
                                      <p:cBhvr>
                                        <p:cTn dur="500" fill="hold" id="48"/>
                                        <p:tgtEl>
                                          <p:spTgt spid="1049880">
                                            <p:txEl>
                                              <p:charRg st="188" end="229"/>
                                            </p:txEl>
                                          </p:spTgt>
                                        </p:tgtEl>
                                        <p:attrNameLst>
                                          <p:attrName>ppt_h</p:attrName>
                                        </p:attrNameLst>
                                      </p:cBhvr>
                                      <p:tavLst>
                                        <p:tav tm="0">
                                          <p:val>
                                            <p:fltVal val="0.0"/>
                                          </p:val>
                                        </p:tav>
                                        <p:tav tm="100000">
                                          <p:val>
                                            <p:strVal val="#ppt_h"/>
                                          </p:val>
                                        </p:tav>
                                      </p:tavLst>
                                    </p:anim>
                                    <p:anim calcmode="lin" valueType="num">
                                      <p:cBhvr>
                                        <p:cTn dur="500" fill="hold" id="49"/>
                                        <p:tgtEl>
                                          <p:spTgt spid="1049880">
                                            <p:txEl>
                                              <p:charRg st="188" end="229"/>
                                            </p:txEl>
                                          </p:spTgt>
                                        </p:tgtEl>
                                        <p:attrNameLst>
                                          <p:attrName>style.rotation</p:attrName>
                                        </p:attrNameLst>
                                      </p:cBhvr>
                                      <p:tavLst>
                                        <p:tav tm="0">
                                          <p:val>
                                            <p:fltVal val="360.0"/>
                                          </p:val>
                                        </p:tav>
                                        <p:tav tm="100000">
                                          <p:val>
                                            <p:fltVal val="0.0"/>
                                          </p:val>
                                        </p:tav>
                                      </p:tavLst>
                                    </p:anim>
                                    <p:animEffect transition="in" filter="fade">
                                      <p:cBhvr>
                                        <p:cTn dur="500" id="50"/>
                                        <p:tgtEl>
                                          <p:spTgt spid="1049880">
                                            <p:txEl>
                                              <p:charRg st="188" end="229"/>
                                            </p:txEl>
                                          </p:spTgt>
                                        </p:tgtEl>
                                      </p:cBhvr>
                                    </p:animEffect>
                                  </p:childTnLst>
                                </p:cTn>
                              </p:par>
                            </p:childTnLst>
                          </p:cTn>
                        </p:par>
                      </p:childTnLst>
                    </p:cTn>
                  </p:par>
                  <p:par>
                    <p:cTn fill="hold" id="51" nodeType="clickPar">
                      <p:stCondLst>
                        <p:cond delay="indefinite"/>
                      </p:stCondLst>
                      <p:childTnLst>
                        <p:par>
                          <p:cTn fill="hold" id="52" nodeType="withGroup">
                            <p:stCondLst>
                              <p:cond delay="0"/>
                            </p:stCondLst>
                            <p:childTnLst>
                              <p:par>
                                <p:cTn accel="0" autoRev="0" decel="100000" fill="hold" grpId="0" id="53" nodeType="clickEffect" presetClass="entr" presetID="49" presetSubtype="0">
                                  <p:stCondLst>
                                    <p:cond delay="0"/>
                                  </p:stCondLst>
                                  <p:iterate type="lt">
                                    <p:tmPct val="10000"/>
                                  </p:iterate>
                                  <p:childTnLst>
                                    <p:set>
                                      <p:cBhvr>
                                        <p:cTn dur="1" fill="hold" id="54">
                                          <p:stCondLst>
                                            <p:cond delay="0"/>
                                          </p:stCondLst>
                                        </p:cTn>
                                        <p:tgtEl>
                                          <p:spTgt spid="1049880">
                                            <p:txEl>
                                              <p:charRg st="229" end="265"/>
                                            </p:txEl>
                                          </p:spTgt>
                                        </p:tgtEl>
                                        <p:attrNameLst>
                                          <p:attrName>style.visibility</p:attrName>
                                        </p:attrNameLst>
                                      </p:cBhvr>
                                      <p:to>
                                        <p:strVal val="visible"/>
                                      </p:to>
                                    </p:set>
                                    <p:anim calcmode="lin" valueType="num">
                                      <p:cBhvr>
                                        <p:cTn dur="500" fill="hold" id="55"/>
                                        <p:tgtEl>
                                          <p:spTgt spid="1049880">
                                            <p:txEl>
                                              <p:charRg st="229" end="265"/>
                                            </p:txEl>
                                          </p:spTgt>
                                        </p:tgtEl>
                                        <p:attrNameLst>
                                          <p:attrName>ppt_w</p:attrName>
                                        </p:attrNameLst>
                                      </p:cBhvr>
                                      <p:tavLst>
                                        <p:tav tm="0">
                                          <p:val>
                                            <p:fltVal val="0.0"/>
                                          </p:val>
                                        </p:tav>
                                        <p:tav tm="100000">
                                          <p:val>
                                            <p:strVal val="#ppt_w"/>
                                          </p:val>
                                        </p:tav>
                                      </p:tavLst>
                                    </p:anim>
                                    <p:anim calcmode="lin" valueType="num">
                                      <p:cBhvr>
                                        <p:cTn dur="500" fill="hold" id="56"/>
                                        <p:tgtEl>
                                          <p:spTgt spid="1049880">
                                            <p:txEl>
                                              <p:charRg st="229" end="265"/>
                                            </p:txEl>
                                          </p:spTgt>
                                        </p:tgtEl>
                                        <p:attrNameLst>
                                          <p:attrName>ppt_h</p:attrName>
                                        </p:attrNameLst>
                                      </p:cBhvr>
                                      <p:tavLst>
                                        <p:tav tm="0">
                                          <p:val>
                                            <p:fltVal val="0.0"/>
                                          </p:val>
                                        </p:tav>
                                        <p:tav tm="100000">
                                          <p:val>
                                            <p:strVal val="#ppt_h"/>
                                          </p:val>
                                        </p:tav>
                                      </p:tavLst>
                                    </p:anim>
                                    <p:anim calcmode="lin" valueType="num">
                                      <p:cBhvr>
                                        <p:cTn dur="500" fill="hold" id="57"/>
                                        <p:tgtEl>
                                          <p:spTgt spid="1049880">
                                            <p:txEl>
                                              <p:charRg st="229" end="265"/>
                                            </p:txEl>
                                          </p:spTgt>
                                        </p:tgtEl>
                                        <p:attrNameLst>
                                          <p:attrName>style.rotation</p:attrName>
                                        </p:attrNameLst>
                                      </p:cBhvr>
                                      <p:tavLst>
                                        <p:tav tm="0">
                                          <p:val>
                                            <p:fltVal val="360.0"/>
                                          </p:val>
                                        </p:tav>
                                        <p:tav tm="100000">
                                          <p:val>
                                            <p:fltVal val="0.0"/>
                                          </p:val>
                                        </p:tav>
                                      </p:tavLst>
                                    </p:anim>
                                    <p:animEffect transition="in" filter="fade">
                                      <p:cBhvr>
                                        <p:cTn dur="500" id="58"/>
                                        <p:tgtEl>
                                          <p:spTgt spid="1049880">
                                            <p:txEl>
                                              <p:charRg st="229" end="265"/>
                                            </p:txEl>
                                          </p:spTgt>
                                        </p:tgtEl>
                                      </p:cBhvr>
                                    </p:animEffect>
                                  </p:childTnLst>
                                </p:cTn>
                              </p:par>
                            </p:childTnLst>
                          </p:cTn>
                        </p:par>
                      </p:childTnLst>
                    </p:cTn>
                  </p:par>
                  <p:par>
                    <p:cTn fill="hold" id="59" nodeType="clickPar">
                      <p:stCondLst>
                        <p:cond delay="indefinite"/>
                      </p:stCondLst>
                      <p:childTnLst>
                        <p:par>
                          <p:cTn fill="hold" id="60" nodeType="withGroup">
                            <p:stCondLst>
                              <p:cond delay="0"/>
                            </p:stCondLst>
                            <p:childTnLst>
                              <p:par>
                                <p:cTn accel="0" autoRev="0" decel="100000" fill="hold" grpId="0" id="61" nodeType="clickEffect" presetClass="entr" presetID="49" presetSubtype="0">
                                  <p:stCondLst>
                                    <p:cond delay="0"/>
                                  </p:stCondLst>
                                  <p:iterate type="lt">
                                    <p:tmPct val="10000"/>
                                  </p:iterate>
                                  <p:childTnLst>
                                    <p:set>
                                      <p:cBhvr>
                                        <p:cTn dur="1" fill="hold" id="62">
                                          <p:stCondLst>
                                            <p:cond delay="0"/>
                                          </p:stCondLst>
                                        </p:cTn>
                                        <p:tgtEl>
                                          <p:spTgt spid="1049880">
                                            <p:txEl>
                                              <p:charRg st="265" end="311"/>
                                            </p:txEl>
                                          </p:spTgt>
                                        </p:tgtEl>
                                        <p:attrNameLst>
                                          <p:attrName>style.visibility</p:attrName>
                                        </p:attrNameLst>
                                      </p:cBhvr>
                                      <p:to>
                                        <p:strVal val="visible"/>
                                      </p:to>
                                    </p:set>
                                    <p:anim calcmode="lin" valueType="num">
                                      <p:cBhvr>
                                        <p:cTn dur="500" fill="hold" id="63"/>
                                        <p:tgtEl>
                                          <p:spTgt spid="1049880">
                                            <p:txEl>
                                              <p:charRg st="265" end="311"/>
                                            </p:txEl>
                                          </p:spTgt>
                                        </p:tgtEl>
                                        <p:attrNameLst>
                                          <p:attrName>ppt_w</p:attrName>
                                        </p:attrNameLst>
                                      </p:cBhvr>
                                      <p:tavLst>
                                        <p:tav tm="0">
                                          <p:val>
                                            <p:fltVal val="0.0"/>
                                          </p:val>
                                        </p:tav>
                                        <p:tav tm="100000">
                                          <p:val>
                                            <p:strVal val="#ppt_w"/>
                                          </p:val>
                                        </p:tav>
                                      </p:tavLst>
                                    </p:anim>
                                    <p:anim calcmode="lin" valueType="num">
                                      <p:cBhvr>
                                        <p:cTn dur="500" fill="hold" id="64"/>
                                        <p:tgtEl>
                                          <p:spTgt spid="1049880">
                                            <p:txEl>
                                              <p:charRg st="265" end="311"/>
                                            </p:txEl>
                                          </p:spTgt>
                                        </p:tgtEl>
                                        <p:attrNameLst>
                                          <p:attrName>ppt_h</p:attrName>
                                        </p:attrNameLst>
                                      </p:cBhvr>
                                      <p:tavLst>
                                        <p:tav tm="0">
                                          <p:val>
                                            <p:fltVal val="0.0"/>
                                          </p:val>
                                        </p:tav>
                                        <p:tav tm="100000">
                                          <p:val>
                                            <p:strVal val="#ppt_h"/>
                                          </p:val>
                                        </p:tav>
                                      </p:tavLst>
                                    </p:anim>
                                    <p:anim calcmode="lin" valueType="num">
                                      <p:cBhvr>
                                        <p:cTn dur="500" fill="hold" id="65"/>
                                        <p:tgtEl>
                                          <p:spTgt spid="1049880">
                                            <p:txEl>
                                              <p:charRg st="265" end="311"/>
                                            </p:txEl>
                                          </p:spTgt>
                                        </p:tgtEl>
                                        <p:attrNameLst>
                                          <p:attrName>style.rotation</p:attrName>
                                        </p:attrNameLst>
                                      </p:cBhvr>
                                      <p:tavLst>
                                        <p:tav tm="0">
                                          <p:val>
                                            <p:fltVal val="360.0"/>
                                          </p:val>
                                        </p:tav>
                                        <p:tav tm="100000">
                                          <p:val>
                                            <p:fltVal val="0.0"/>
                                          </p:val>
                                        </p:tav>
                                      </p:tavLst>
                                    </p:anim>
                                    <p:animEffect transition="in" filter="fade">
                                      <p:cBhvr>
                                        <p:cTn dur="500" id="66"/>
                                        <p:tgtEl>
                                          <p:spTgt spid="1049880">
                                            <p:txEl>
                                              <p:charRg st="265" end="3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79" grpId="0" uiExpand="0" build="whole"/>
      <p:bldP spid="1049880" grpId="0" uiExpand="0" build="p" bldLvl="1"/>
    </p:bldLst>
  </p:timing>
</p:sld>
</file>

<file path=ppt/slides/slide282.xml><?xml version="1.0" encoding="utf-8"?>
<p:sld xmlns:a="http://schemas.openxmlformats.org/drawingml/2006/main" xmlns:r="http://schemas.openxmlformats.org/officeDocument/2006/relationships" xmlns:p="http://schemas.openxmlformats.org/presentationml/2006/main" showMasterSp="1">
  <p:cSld>
    <p:spTree>
      <p:nvGrpSpPr>
        <p:cNvPr id="884" name=""/>
        <p:cNvGrpSpPr/>
        <p:nvPr/>
      </p:nvGrpSpPr>
      <p:grpSpPr>
        <a:xfrm rot="0">
          <a:off x="0" y="0"/>
          <a:ext cx="0" cy="0"/>
          <a:chOff x="0" y="0"/>
          <a:chExt cx="0" cy="0"/>
        </a:xfrm>
      </p:grpSpPr>
      <p:sp>
        <p:nvSpPr>
          <p:cNvPr id="104988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8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282</a:t>
            </a:fld>
            <a:endParaRPr altLang="en-US" sz="1400" lang="en-US">
              <a:solidFill>
                <a:srgbClr val="FFFFFF"/>
              </a:solidFill>
              <a:effectLst>
                <a:outerShdw algn="tl" blurRad="38100" dir="2700000" dist="38100">
                  <a:srgbClr val="C0C0C0"/>
                </a:outerShdw>
              </a:effectLst>
            </a:endParaRPr>
          </a:p>
        </p:txBody>
      </p:sp>
      <p:sp>
        <p:nvSpPr>
          <p:cNvPr id="104988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i) Analyzing your audience</a:t>
            </a:r>
          </a:p>
        </p:txBody>
      </p:sp>
      <p:sp>
        <p:nvSpPr>
          <p:cNvPr id="104988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Audience analysis questions include:</a:t>
            </a:r>
          </a:p>
          <a:p>
            <a:pPr eaLnBrk="1" hangingPunct="1" latinLnBrk="1" lvl="0"/>
            <a:r>
              <a:rPr altLang="en-US" lang="en-US">
                <a:effectLst>
                  <a:outerShdw algn="tl" blurRad="38100" dir="2700000" dist="38100">
                    <a:srgbClr val="C0C0C0"/>
                  </a:outerShdw>
                </a:effectLst>
              </a:rPr>
              <a:t>What is the size of the audience?</a:t>
            </a:r>
          </a:p>
          <a:p>
            <a:pPr eaLnBrk="1" hangingPunct="1" latinLnBrk="1" lvl="0"/>
            <a:r>
              <a:rPr altLang="en-US" lang="en-US">
                <a:effectLst>
                  <a:outerShdw algn="tl" blurRad="38100" dir="2700000" dist="38100">
                    <a:srgbClr val="C0C0C0"/>
                  </a:outerShdw>
                </a:effectLst>
              </a:rPr>
              <a:t>Why they are there? — Is attendance required or voluntary?</a:t>
            </a:r>
          </a:p>
          <a:p>
            <a:pPr eaLnBrk="1" hangingPunct="1" latinLnBrk="1" lvl="0"/>
            <a:r>
              <a:rPr altLang="en-US" lang="en-US">
                <a:effectLst>
                  <a:outerShdw algn="tl" blurRad="38100" dir="2700000" dist="38100">
                    <a:srgbClr val="C0C0C0"/>
                  </a:outerShdw>
                </a:effectLst>
              </a:rPr>
              <a:t>What are their demographics — age level, educational differences, sex, etc.?</a:t>
            </a:r>
          </a:p>
          <a:p>
            <a:pPr eaLnBrk="1" hangingPunct="1" latinLnBrk="1" lvl="0"/>
            <a:r>
              <a:rPr altLang="en-US" lang="en-US">
                <a:effectLst>
                  <a:outerShdw algn="tl" blurRad="38100" dir="2700000" dist="38100">
                    <a:srgbClr val="C0C0C0"/>
                  </a:outerShdw>
                </a:effectLst>
              </a:rPr>
              <a:t>What is the composition of the audience?</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886"/>
                                        </p:tgtEl>
                                        <p:attrNameLst>
                                          <p:attrName>style.visibility</p:attrName>
                                        </p:attrNameLst>
                                      </p:cBhvr>
                                      <p:to>
                                        <p:strVal val="visible"/>
                                      </p:to>
                                    </p:set>
                                    <p:anim calcmode="lin" valueType="num">
                                      <p:cBhvr>
                                        <p:cTn dur="500" fill="hold" id="7"/>
                                        <p:tgtEl>
                                          <p:spTgt spid="1049886"/>
                                        </p:tgtEl>
                                        <p:attrNameLst>
                                          <p:attrName>ppt_w</p:attrName>
                                        </p:attrNameLst>
                                      </p:cBhvr>
                                      <p:tavLst>
                                        <p:tav tm="0">
                                          <p:val>
                                            <p:fltVal val="0.0"/>
                                          </p:val>
                                        </p:tav>
                                        <p:tav tm="100000">
                                          <p:val>
                                            <p:strVal val="#ppt_w"/>
                                          </p:val>
                                        </p:tav>
                                      </p:tavLst>
                                    </p:anim>
                                    <p:anim calcmode="lin" valueType="num">
                                      <p:cBhvr>
                                        <p:cTn dur="500" fill="hold" id="8"/>
                                        <p:tgtEl>
                                          <p:spTgt spid="1049886"/>
                                        </p:tgtEl>
                                        <p:attrNameLst>
                                          <p:attrName>ppt_h</p:attrName>
                                        </p:attrNameLst>
                                      </p:cBhvr>
                                      <p:tavLst>
                                        <p:tav tm="0">
                                          <p:val>
                                            <p:fltVal val="0.0"/>
                                          </p:val>
                                        </p:tav>
                                        <p:tav tm="100000">
                                          <p:val>
                                            <p:strVal val="#ppt_h"/>
                                          </p:val>
                                        </p:tav>
                                      </p:tavLst>
                                    </p:anim>
                                    <p:anim calcmode="lin" valueType="num">
                                      <p:cBhvr>
                                        <p:cTn dur="500" fill="hold" id="9"/>
                                        <p:tgtEl>
                                          <p:spTgt spid="1049886"/>
                                        </p:tgtEl>
                                        <p:attrNameLst>
                                          <p:attrName>style.rotation</p:attrName>
                                        </p:attrNameLst>
                                      </p:cBhvr>
                                      <p:tavLst>
                                        <p:tav tm="0">
                                          <p:val>
                                            <p:fltVal val="360.0"/>
                                          </p:val>
                                        </p:tav>
                                        <p:tav tm="100000">
                                          <p:val>
                                            <p:fltVal val="0.0"/>
                                          </p:val>
                                        </p:tav>
                                      </p:tavLst>
                                    </p:anim>
                                    <p:animEffect transition="in" filter="fade">
                                      <p:cBhvr>
                                        <p:cTn dur="500" id="10"/>
                                        <p:tgtEl>
                                          <p:spTgt spid="1049886"/>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887">
                                            <p:txEl>
                                              <p:charRg st="0" end="37"/>
                                            </p:txEl>
                                          </p:spTgt>
                                        </p:tgtEl>
                                        <p:attrNameLst>
                                          <p:attrName>style.visibility</p:attrName>
                                        </p:attrNameLst>
                                      </p:cBhvr>
                                      <p:to>
                                        <p:strVal val="visible"/>
                                      </p:to>
                                    </p:set>
                                    <p:anim calcmode="lin" valueType="num">
                                      <p:cBhvr>
                                        <p:cTn dur="500" fill="hold" id="15"/>
                                        <p:tgtEl>
                                          <p:spTgt spid="1049887">
                                            <p:txEl>
                                              <p:charRg st="0" end="37"/>
                                            </p:txEl>
                                          </p:spTgt>
                                        </p:tgtEl>
                                        <p:attrNameLst>
                                          <p:attrName>ppt_w</p:attrName>
                                        </p:attrNameLst>
                                      </p:cBhvr>
                                      <p:tavLst>
                                        <p:tav tm="0">
                                          <p:val>
                                            <p:fltVal val="0.0"/>
                                          </p:val>
                                        </p:tav>
                                        <p:tav tm="100000">
                                          <p:val>
                                            <p:strVal val="#ppt_w"/>
                                          </p:val>
                                        </p:tav>
                                      </p:tavLst>
                                    </p:anim>
                                    <p:anim calcmode="lin" valueType="num">
                                      <p:cBhvr>
                                        <p:cTn dur="500" fill="hold" id="16"/>
                                        <p:tgtEl>
                                          <p:spTgt spid="1049887">
                                            <p:txEl>
                                              <p:charRg st="0" end="37"/>
                                            </p:txEl>
                                          </p:spTgt>
                                        </p:tgtEl>
                                        <p:attrNameLst>
                                          <p:attrName>ppt_h</p:attrName>
                                        </p:attrNameLst>
                                      </p:cBhvr>
                                      <p:tavLst>
                                        <p:tav tm="0">
                                          <p:val>
                                            <p:fltVal val="0.0"/>
                                          </p:val>
                                        </p:tav>
                                        <p:tav tm="100000">
                                          <p:val>
                                            <p:strVal val="#ppt_h"/>
                                          </p:val>
                                        </p:tav>
                                      </p:tavLst>
                                    </p:anim>
                                    <p:anim calcmode="lin" valueType="num">
                                      <p:cBhvr>
                                        <p:cTn dur="500" fill="hold" id="17"/>
                                        <p:tgtEl>
                                          <p:spTgt spid="1049887">
                                            <p:txEl>
                                              <p:charRg st="0" end="37"/>
                                            </p:txEl>
                                          </p:spTgt>
                                        </p:tgtEl>
                                        <p:attrNameLst>
                                          <p:attrName>style.rotation</p:attrName>
                                        </p:attrNameLst>
                                      </p:cBhvr>
                                      <p:tavLst>
                                        <p:tav tm="0">
                                          <p:val>
                                            <p:fltVal val="360.0"/>
                                          </p:val>
                                        </p:tav>
                                        <p:tav tm="100000">
                                          <p:val>
                                            <p:fltVal val="0.0"/>
                                          </p:val>
                                        </p:tav>
                                      </p:tavLst>
                                    </p:anim>
                                    <p:animEffect transition="in" filter="fade">
                                      <p:cBhvr>
                                        <p:cTn dur="500" id="18"/>
                                        <p:tgtEl>
                                          <p:spTgt spid="1049887">
                                            <p:txEl>
                                              <p:charRg st="0" end="37"/>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887">
                                            <p:txEl>
                                              <p:charRg st="37" end="71"/>
                                            </p:txEl>
                                          </p:spTgt>
                                        </p:tgtEl>
                                        <p:attrNameLst>
                                          <p:attrName>style.visibility</p:attrName>
                                        </p:attrNameLst>
                                      </p:cBhvr>
                                      <p:to>
                                        <p:strVal val="visible"/>
                                      </p:to>
                                    </p:set>
                                    <p:anim calcmode="lin" valueType="num">
                                      <p:cBhvr>
                                        <p:cTn dur="500" fill="hold" id="23"/>
                                        <p:tgtEl>
                                          <p:spTgt spid="1049887">
                                            <p:txEl>
                                              <p:charRg st="37" end="71"/>
                                            </p:txEl>
                                          </p:spTgt>
                                        </p:tgtEl>
                                        <p:attrNameLst>
                                          <p:attrName>ppt_w</p:attrName>
                                        </p:attrNameLst>
                                      </p:cBhvr>
                                      <p:tavLst>
                                        <p:tav tm="0">
                                          <p:val>
                                            <p:fltVal val="0.0"/>
                                          </p:val>
                                        </p:tav>
                                        <p:tav tm="100000">
                                          <p:val>
                                            <p:strVal val="#ppt_w"/>
                                          </p:val>
                                        </p:tav>
                                      </p:tavLst>
                                    </p:anim>
                                    <p:anim calcmode="lin" valueType="num">
                                      <p:cBhvr>
                                        <p:cTn dur="500" fill="hold" id="24"/>
                                        <p:tgtEl>
                                          <p:spTgt spid="1049887">
                                            <p:txEl>
                                              <p:charRg st="37" end="71"/>
                                            </p:txEl>
                                          </p:spTgt>
                                        </p:tgtEl>
                                        <p:attrNameLst>
                                          <p:attrName>ppt_h</p:attrName>
                                        </p:attrNameLst>
                                      </p:cBhvr>
                                      <p:tavLst>
                                        <p:tav tm="0">
                                          <p:val>
                                            <p:fltVal val="0.0"/>
                                          </p:val>
                                        </p:tav>
                                        <p:tav tm="100000">
                                          <p:val>
                                            <p:strVal val="#ppt_h"/>
                                          </p:val>
                                        </p:tav>
                                      </p:tavLst>
                                    </p:anim>
                                    <p:anim calcmode="lin" valueType="num">
                                      <p:cBhvr>
                                        <p:cTn dur="500" fill="hold" id="25"/>
                                        <p:tgtEl>
                                          <p:spTgt spid="1049887">
                                            <p:txEl>
                                              <p:charRg st="37" end="71"/>
                                            </p:txEl>
                                          </p:spTgt>
                                        </p:tgtEl>
                                        <p:attrNameLst>
                                          <p:attrName>style.rotation</p:attrName>
                                        </p:attrNameLst>
                                      </p:cBhvr>
                                      <p:tavLst>
                                        <p:tav tm="0">
                                          <p:val>
                                            <p:fltVal val="360.0"/>
                                          </p:val>
                                        </p:tav>
                                        <p:tav tm="100000">
                                          <p:val>
                                            <p:fltVal val="0.0"/>
                                          </p:val>
                                        </p:tav>
                                      </p:tavLst>
                                    </p:anim>
                                    <p:animEffect transition="in" filter="fade">
                                      <p:cBhvr>
                                        <p:cTn dur="500" id="26"/>
                                        <p:tgtEl>
                                          <p:spTgt spid="1049887">
                                            <p:txEl>
                                              <p:charRg st="37" end="71"/>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100000" fill="hold" grpId="0" id="29" nodeType="clickEffect" presetClass="entr" presetID="49" presetSubtype="0">
                                  <p:stCondLst>
                                    <p:cond delay="0"/>
                                  </p:stCondLst>
                                  <p:iterate type="lt">
                                    <p:tmPct val="10000"/>
                                  </p:iterate>
                                  <p:childTnLst>
                                    <p:set>
                                      <p:cBhvr>
                                        <p:cTn dur="1" fill="hold" id="30">
                                          <p:stCondLst>
                                            <p:cond delay="0"/>
                                          </p:stCondLst>
                                        </p:cTn>
                                        <p:tgtEl>
                                          <p:spTgt spid="1049887">
                                            <p:txEl>
                                              <p:charRg st="71" end="130"/>
                                            </p:txEl>
                                          </p:spTgt>
                                        </p:tgtEl>
                                        <p:attrNameLst>
                                          <p:attrName>style.visibility</p:attrName>
                                        </p:attrNameLst>
                                      </p:cBhvr>
                                      <p:to>
                                        <p:strVal val="visible"/>
                                      </p:to>
                                    </p:set>
                                    <p:anim calcmode="lin" valueType="num">
                                      <p:cBhvr>
                                        <p:cTn dur="500" fill="hold" id="31"/>
                                        <p:tgtEl>
                                          <p:spTgt spid="1049887">
                                            <p:txEl>
                                              <p:charRg st="71" end="130"/>
                                            </p:txEl>
                                          </p:spTgt>
                                        </p:tgtEl>
                                        <p:attrNameLst>
                                          <p:attrName>ppt_w</p:attrName>
                                        </p:attrNameLst>
                                      </p:cBhvr>
                                      <p:tavLst>
                                        <p:tav tm="0">
                                          <p:val>
                                            <p:fltVal val="0.0"/>
                                          </p:val>
                                        </p:tav>
                                        <p:tav tm="100000">
                                          <p:val>
                                            <p:strVal val="#ppt_w"/>
                                          </p:val>
                                        </p:tav>
                                      </p:tavLst>
                                    </p:anim>
                                    <p:anim calcmode="lin" valueType="num">
                                      <p:cBhvr>
                                        <p:cTn dur="500" fill="hold" id="32"/>
                                        <p:tgtEl>
                                          <p:spTgt spid="1049887">
                                            <p:txEl>
                                              <p:charRg st="71" end="130"/>
                                            </p:txEl>
                                          </p:spTgt>
                                        </p:tgtEl>
                                        <p:attrNameLst>
                                          <p:attrName>ppt_h</p:attrName>
                                        </p:attrNameLst>
                                      </p:cBhvr>
                                      <p:tavLst>
                                        <p:tav tm="0">
                                          <p:val>
                                            <p:fltVal val="0.0"/>
                                          </p:val>
                                        </p:tav>
                                        <p:tav tm="100000">
                                          <p:val>
                                            <p:strVal val="#ppt_h"/>
                                          </p:val>
                                        </p:tav>
                                      </p:tavLst>
                                    </p:anim>
                                    <p:anim calcmode="lin" valueType="num">
                                      <p:cBhvr>
                                        <p:cTn dur="500" fill="hold" id="33"/>
                                        <p:tgtEl>
                                          <p:spTgt spid="1049887">
                                            <p:txEl>
                                              <p:charRg st="71" end="130"/>
                                            </p:txEl>
                                          </p:spTgt>
                                        </p:tgtEl>
                                        <p:attrNameLst>
                                          <p:attrName>style.rotation</p:attrName>
                                        </p:attrNameLst>
                                      </p:cBhvr>
                                      <p:tavLst>
                                        <p:tav tm="0">
                                          <p:val>
                                            <p:fltVal val="360.0"/>
                                          </p:val>
                                        </p:tav>
                                        <p:tav tm="100000">
                                          <p:val>
                                            <p:fltVal val="0.0"/>
                                          </p:val>
                                        </p:tav>
                                      </p:tavLst>
                                    </p:anim>
                                    <p:animEffect transition="in" filter="fade">
                                      <p:cBhvr>
                                        <p:cTn dur="500" id="34"/>
                                        <p:tgtEl>
                                          <p:spTgt spid="1049887">
                                            <p:txEl>
                                              <p:charRg st="71" end="130"/>
                                            </p:txEl>
                                          </p:spTgt>
                                        </p:tgtEl>
                                      </p:cBhvr>
                                    </p:animEffect>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100000" fill="hold" grpId="0" id="37" nodeType="clickEffect" presetClass="entr" presetID="49" presetSubtype="0">
                                  <p:stCondLst>
                                    <p:cond delay="0"/>
                                  </p:stCondLst>
                                  <p:iterate type="lt">
                                    <p:tmPct val="10000"/>
                                  </p:iterate>
                                  <p:childTnLst>
                                    <p:set>
                                      <p:cBhvr>
                                        <p:cTn dur="1" fill="hold" id="38">
                                          <p:stCondLst>
                                            <p:cond delay="0"/>
                                          </p:stCondLst>
                                        </p:cTn>
                                        <p:tgtEl>
                                          <p:spTgt spid="1049887">
                                            <p:txEl>
                                              <p:charRg st="130" end="207"/>
                                            </p:txEl>
                                          </p:spTgt>
                                        </p:tgtEl>
                                        <p:attrNameLst>
                                          <p:attrName>style.visibility</p:attrName>
                                        </p:attrNameLst>
                                      </p:cBhvr>
                                      <p:to>
                                        <p:strVal val="visible"/>
                                      </p:to>
                                    </p:set>
                                    <p:anim calcmode="lin" valueType="num">
                                      <p:cBhvr>
                                        <p:cTn dur="500" fill="hold" id="39"/>
                                        <p:tgtEl>
                                          <p:spTgt spid="1049887">
                                            <p:txEl>
                                              <p:charRg st="130" end="207"/>
                                            </p:txEl>
                                          </p:spTgt>
                                        </p:tgtEl>
                                        <p:attrNameLst>
                                          <p:attrName>ppt_w</p:attrName>
                                        </p:attrNameLst>
                                      </p:cBhvr>
                                      <p:tavLst>
                                        <p:tav tm="0">
                                          <p:val>
                                            <p:fltVal val="0.0"/>
                                          </p:val>
                                        </p:tav>
                                        <p:tav tm="100000">
                                          <p:val>
                                            <p:strVal val="#ppt_w"/>
                                          </p:val>
                                        </p:tav>
                                      </p:tavLst>
                                    </p:anim>
                                    <p:anim calcmode="lin" valueType="num">
                                      <p:cBhvr>
                                        <p:cTn dur="500" fill="hold" id="40"/>
                                        <p:tgtEl>
                                          <p:spTgt spid="1049887">
                                            <p:txEl>
                                              <p:charRg st="130" end="207"/>
                                            </p:txEl>
                                          </p:spTgt>
                                        </p:tgtEl>
                                        <p:attrNameLst>
                                          <p:attrName>ppt_h</p:attrName>
                                        </p:attrNameLst>
                                      </p:cBhvr>
                                      <p:tavLst>
                                        <p:tav tm="0">
                                          <p:val>
                                            <p:fltVal val="0.0"/>
                                          </p:val>
                                        </p:tav>
                                        <p:tav tm="100000">
                                          <p:val>
                                            <p:strVal val="#ppt_h"/>
                                          </p:val>
                                        </p:tav>
                                      </p:tavLst>
                                    </p:anim>
                                    <p:anim calcmode="lin" valueType="num">
                                      <p:cBhvr>
                                        <p:cTn dur="500" fill="hold" id="41"/>
                                        <p:tgtEl>
                                          <p:spTgt spid="1049887">
                                            <p:txEl>
                                              <p:charRg st="130" end="207"/>
                                            </p:txEl>
                                          </p:spTgt>
                                        </p:tgtEl>
                                        <p:attrNameLst>
                                          <p:attrName>style.rotation</p:attrName>
                                        </p:attrNameLst>
                                      </p:cBhvr>
                                      <p:tavLst>
                                        <p:tav tm="0">
                                          <p:val>
                                            <p:fltVal val="360.0"/>
                                          </p:val>
                                        </p:tav>
                                        <p:tav tm="100000">
                                          <p:val>
                                            <p:fltVal val="0.0"/>
                                          </p:val>
                                        </p:tav>
                                      </p:tavLst>
                                    </p:anim>
                                    <p:animEffect transition="in" filter="fade">
                                      <p:cBhvr>
                                        <p:cTn dur="500" id="42"/>
                                        <p:tgtEl>
                                          <p:spTgt spid="1049887">
                                            <p:txEl>
                                              <p:charRg st="130" end="20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86" grpId="0" uiExpand="0" build="whole"/>
      <p:bldP spid="1049887" grpId="0" uiExpand="0" build="p" bldLvl="1"/>
    </p:bldLst>
  </p:timing>
</p:sld>
</file>

<file path=ppt/slides/slide283.xml><?xml version="1.0" encoding="utf-8"?>
<p:sld xmlns:a="http://schemas.openxmlformats.org/drawingml/2006/main" xmlns:r="http://schemas.openxmlformats.org/officeDocument/2006/relationships" xmlns:p="http://schemas.openxmlformats.org/presentationml/2006/main" showMasterSp="1">
  <p:cSld>
    <p:spTree>
      <p:nvGrpSpPr>
        <p:cNvPr id="887" name=""/>
        <p:cNvGrpSpPr/>
        <p:nvPr/>
      </p:nvGrpSpPr>
      <p:grpSpPr>
        <a:xfrm rot="0">
          <a:off x="0" y="0"/>
          <a:ext cx="0" cy="0"/>
          <a:chOff x="0" y="0"/>
          <a:chExt cx="0" cy="0"/>
        </a:xfrm>
      </p:grpSpPr>
      <p:sp>
        <p:nvSpPr>
          <p:cNvPr id="104989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9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283</a:t>
            </a:fld>
            <a:endParaRPr altLang="en-US" sz="1400" lang="en-US">
              <a:solidFill>
                <a:srgbClr val="FFFFFF"/>
              </a:solidFill>
              <a:effectLst>
                <a:outerShdw algn="tl" blurRad="38100" dir="2700000" dist="38100">
                  <a:srgbClr val="C0C0C0"/>
                </a:outerShdw>
              </a:effectLst>
            </a:endParaRPr>
          </a:p>
        </p:txBody>
      </p:sp>
      <p:sp>
        <p:nvSpPr>
          <p:cNvPr id="104989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ii) Presenting your speech (guides):</a:t>
            </a:r>
          </a:p>
        </p:txBody>
      </p:sp>
      <p:sp>
        <p:nvSpPr>
          <p:cNvPr id="104989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buNone/>
            </a:pPr>
            <a:r>
              <a:rPr altLang="en-US" b="1" sz="2800" i="1" lang="en-US">
                <a:effectLst>
                  <a:outerShdw algn="tl" blurRad="38100" dir="2700000" dist="38100">
                    <a:srgbClr val="C0C0C0"/>
                  </a:outerShdw>
                </a:effectLst>
              </a:rPr>
              <a:t>a. Introduce your speech</a:t>
            </a:r>
            <a:r>
              <a:rPr altLang="en-US" sz="2800" lang="en-US">
                <a:effectLst>
                  <a:outerShdw algn="tl" blurRad="38100" dir="2700000" dist="38100">
                    <a:srgbClr val="C0C0C0"/>
                  </a:outerShdw>
                </a:effectLst>
              </a:rPr>
              <a:t>: </a:t>
            </a:r>
          </a:p>
          <a:p>
            <a:pPr eaLnBrk="1" hangingPunct="1" latinLnBrk="1" lvl="0">
              <a:lnSpc>
                <a:spcPct val="90000"/>
              </a:lnSpc>
            </a:pPr>
            <a:r>
              <a:rPr altLang="en-US" sz="2800" lang="en-US">
                <a:effectLst>
                  <a:outerShdw algn="tl" blurRad="38100" dir="2700000" dist="38100">
                    <a:srgbClr val="C0C0C0"/>
                  </a:outerShdw>
                </a:effectLst>
              </a:rPr>
              <a:t>Attention-getter (use a quote, a story or a question) </a:t>
            </a:r>
          </a:p>
          <a:p>
            <a:pPr eaLnBrk="1" hangingPunct="1" latinLnBrk="1" lvl="0">
              <a:lnSpc>
                <a:spcPct val="90000"/>
              </a:lnSpc>
            </a:pPr>
            <a:r>
              <a:rPr altLang="en-US" sz="2800" lang="en-US">
                <a:effectLst>
                  <a:outerShdw algn="tl" blurRad="38100" dir="2700000" dist="38100">
                    <a:srgbClr val="C0C0C0"/>
                  </a:outerShdw>
                </a:effectLst>
              </a:rPr>
              <a:t>WIIFT (tell them What's-In-It-For-Them, why should they listen?) </a:t>
            </a:r>
          </a:p>
          <a:p>
            <a:pPr eaLnBrk="1" hangingPunct="1" latinLnBrk="1" lvl="0">
              <a:lnSpc>
                <a:spcPct val="90000"/>
              </a:lnSpc>
            </a:pPr>
            <a:r>
              <a:rPr altLang="en-US" sz="2800" lang="en-US">
                <a:effectLst>
                  <a:outerShdw algn="tl" blurRad="38100" dir="2700000" dist="38100">
                    <a:srgbClr val="C0C0C0"/>
                  </a:outerShdw>
                </a:effectLst>
              </a:rPr>
              <a:t>Create Source Credibility (who you are — your credentials, experience, where you got your information, whom did you interview)? </a:t>
            </a:r>
          </a:p>
          <a:p>
            <a:pPr eaLnBrk="1" hangingPunct="1" latinLnBrk="1" lvl="0">
              <a:lnSpc>
                <a:spcPct val="90000"/>
              </a:lnSpc>
            </a:pPr>
            <a:r>
              <a:rPr altLang="en-US" sz="2800" lang="en-US">
                <a:effectLst>
                  <a:outerShdw algn="tl" blurRad="38100" dir="2700000" dist="38100">
                    <a:srgbClr val="C0C0C0"/>
                  </a:outerShdw>
                </a:effectLst>
              </a:rPr>
              <a:t>Preview (a brief overview of what you will be talking about)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893"/>
                                        </p:tgtEl>
                                        <p:attrNameLst>
                                          <p:attrName>style.visibility</p:attrName>
                                        </p:attrNameLst>
                                      </p:cBhvr>
                                      <p:to>
                                        <p:strVal val="visible"/>
                                      </p:to>
                                    </p:set>
                                    <p:anim calcmode="lin" valueType="num">
                                      <p:cBhvr>
                                        <p:cTn dur="500" fill="hold" id="7"/>
                                        <p:tgtEl>
                                          <p:spTgt spid="1049893"/>
                                        </p:tgtEl>
                                        <p:attrNameLst>
                                          <p:attrName>ppt_w</p:attrName>
                                        </p:attrNameLst>
                                      </p:cBhvr>
                                      <p:tavLst>
                                        <p:tav tm="0">
                                          <p:val>
                                            <p:fltVal val="0.0"/>
                                          </p:val>
                                        </p:tav>
                                        <p:tav tm="100000">
                                          <p:val>
                                            <p:strVal val="#ppt_w"/>
                                          </p:val>
                                        </p:tav>
                                      </p:tavLst>
                                    </p:anim>
                                    <p:anim calcmode="lin" valueType="num">
                                      <p:cBhvr>
                                        <p:cTn dur="500" fill="hold" id="8"/>
                                        <p:tgtEl>
                                          <p:spTgt spid="1049893"/>
                                        </p:tgtEl>
                                        <p:attrNameLst>
                                          <p:attrName>ppt_h</p:attrName>
                                        </p:attrNameLst>
                                      </p:cBhvr>
                                      <p:tavLst>
                                        <p:tav tm="0">
                                          <p:val>
                                            <p:fltVal val="0.0"/>
                                          </p:val>
                                        </p:tav>
                                        <p:tav tm="100000">
                                          <p:val>
                                            <p:strVal val="#ppt_h"/>
                                          </p:val>
                                        </p:tav>
                                      </p:tavLst>
                                    </p:anim>
                                    <p:anim calcmode="lin" valueType="num">
                                      <p:cBhvr>
                                        <p:cTn dur="500" fill="hold" id="9"/>
                                        <p:tgtEl>
                                          <p:spTgt spid="1049893"/>
                                        </p:tgtEl>
                                        <p:attrNameLst>
                                          <p:attrName>style.rotation</p:attrName>
                                        </p:attrNameLst>
                                      </p:cBhvr>
                                      <p:tavLst>
                                        <p:tav tm="0">
                                          <p:val>
                                            <p:fltVal val="360.0"/>
                                          </p:val>
                                        </p:tav>
                                        <p:tav tm="100000">
                                          <p:val>
                                            <p:fltVal val="0.0"/>
                                          </p:val>
                                        </p:tav>
                                      </p:tavLst>
                                    </p:anim>
                                    <p:animEffect transition="in" filter="fade">
                                      <p:cBhvr>
                                        <p:cTn dur="500" id="10"/>
                                        <p:tgtEl>
                                          <p:spTgt spid="1049893"/>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894">
                                            <p:txEl>
                                              <p:charRg st="0" end="27"/>
                                            </p:txEl>
                                          </p:spTgt>
                                        </p:tgtEl>
                                        <p:attrNameLst>
                                          <p:attrName>style.visibility</p:attrName>
                                        </p:attrNameLst>
                                      </p:cBhvr>
                                      <p:to>
                                        <p:strVal val="visible"/>
                                      </p:to>
                                    </p:set>
                                    <p:anim calcmode="lin" valueType="num">
                                      <p:cBhvr>
                                        <p:cTn dur="500" fill="hold" id="15"/>
                                        <p:tgtEl>
                                          <p:spTgt spid="1049894">
                                            <p:txEl>
                                              <p:charRg st="0" end="27"/>
                                            </p:txEl>
                                          </p:spTgt>
                                        </p:tgtEl>
                                        <p:attrNameLst>
                                          <p:attrName>ppt_w</p:attrName>
                                        </p:attrNameLst>
                                      </p:cBhvr>
                                      <p:tavLst>
                                        <p:tav tm="0">
                                          <p:val>
                                            <p:fltVal val="0.0"/>
                                          </p:val>
                                        </p:tav>
                                        <p:tav tm="100000">
                                          <p:val>
                                            <p:strVal val="#ppt_w"/>
                                          </p:val>
                                        </p:tav>
                                      </p:tavLst>
                                    </p:anim>
                                    <p:anim calcmode="lin" valueType="num">
                                      <p:cBhvr>
                                        <p:cTn dur="500" fill="hold" id="16"/>
                                        <p:tgtEl>
                                          <p:spTgt spid="1049894">
                                            <p:txEl>
                                              <p:charRg st="0" end="27"/>
                                            </p:txEl>
                                          </p:spTgt>
                                        </p:tgtEl>
                                        <p:attrNameLst>
                                          <p:attrName>ppt_h</p:attrName>
                                        </p:attrNameLst>
                                      </p:cBhvr>
                                      <p:tavLst>
                                        <p:tav tm="0">
                                          <p:val>
                                            <p:fltVal val="0.0"/>
                                          </p:val>
                                        </p:tav>
                                        <p:tav tm="100000">
                                          <p:val>
                                            <p:strVal val="#ppt_h"/>
                                          </p:val>
                                        </p:tav>
                                      </p:tavLst>
                                    </p:anim>
                                    <p:anim calcmode="lin" valueType="num">
                                      <p:cBhvr>
                                        <p:cTn dur="500" fill="hold" id="17"/>
                                        <p:tgtEl>
                                          <p:spTgt spid="1049894">
                                            <p:txEl>
                                              <p:charRg st="0" end="27"/>
                                            </p:txEl>
                                          </p:spTgt>
                                        </p:tgtEl>
                                        <p:attrNameLst>
                                          <p:attrName>style.rotation</p:attrName>
                                        </p:attrNameLst>
                                      </p:cBhvr>
                                      <p:tavLst>
                                        <p:tav tm="0">
                                          <p:val>
                                            <p:fltVal val="360.0"/>
                                          </p:val>
                                        </p:tav>
                                        <p:tav tm="100000">
                                          <p:val>
                                            <p:fltVal val="0.0"/>
                                          </p:val>
                                        </p:tav>
                                      </p:tavLst>
                                    </p:anim>
                                    <p:animEffect transition="in" filter="fade">
                                      <p:cBhvr>
                                        <p:cTn dur="500" id="18"/>
                                        <p:tgtEl>
                                          <p:spTgt spid="1049894">
                                            <p:txEl>
                                              <p:charRg st="0" end="27"/>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894">
                                            <p:txEl>
                                              <p:charRg st="27" end="82"/>
                                            </p:txEl>
                                          </p:spTgt>
                                        </p:tgtEl>
                                        <p:attrNameLst>
                                          <p:attrName>style.visibility</p:attrName>
                                        </p:attrNameLst>
                                      </p:cBhvr>
                                      <p:to>
                                        <p:strVal val="visible"/>
                                      </p:to>
                                    </p:set>
                                    <p:anim calcmode="lin" valueType="num">
                                      <p:cBhvr>
                                        <p:cTn dur="500" fill="hold" id="23"/>
                                        <p:tgtEl>
                                          <p:spTgt spid="1049894">
                                            <p:txEl>
                                              <p:charRg st="27" end="82"/>
                                            </p:txEl>
                                          </p:spTgt>
                                        </p:tgtEl>
                                        <p:attrNameLst>
                                          <p:attrName>ppt_w</p:attrName>
                                        </p:attrNameLst>
                                      </p:cBhvr>
                                      <p:tavLst>
                                        <p:tav tm="0">
                                          <p:val>
                                            <p:fltVal val="0.0"/>
                                          </p:val>
                                        </p:tav>
                                        <p:tav tm="100000">
                                          <p:val>
                                            <p:strVal val="#ppt_w"/>
                                          </p:val>
                                        </p:tav>
                                      </p:tavLst>
                                    </p:anim>
                                    <p:anim calcmode="lin" valueType="num">
                                      <p:cBhvr>
                                        <p:cTn dur="500" fill="hold" id="24"/>
                                        <p:tgtEl>
                                          <p:spTgt spid="1049894">
                                            <p:txEl>
                                              <p:charRg st="27" end="82"/>
                                            </p:txEl>
                                          </p:spTgt>
                                        </p:tgtEl>
                                        <p:attrNameLst>
                                          <p:attrName>ppt_h</p:attrName>
                                        </p:attrNameLst>
                                      </p:cBhvr>
                                      <p:tavLst>
                                        <p:tav tm="0">
                                          <p:val>
                                            <p:fltVal val="0.0"/>
                                          </p:val>
                                        </p:tav>
                                        <p:tav tm="100000">
                                          <p:val>
                                            <p:strVal val="#ppt_h"/>
                                          </p:val>
                                        </p:tav>
                                      </p:tavLst>
                                    </p:anim>
                                    <p:anim calcmode="lin" valueType="num">
                                      <p:cBhvr>
                                        <p:cTn dur="500" fill="hold" id="25"/>
                                        <p:tgtEl>
                                          <p:spTgt spid="1049894">
                                            <p:txEl>
                                              <p:charRg st="27" end="82"/>
                                            </p:txEl>
                                          </p:spTgt>
                                        </p:tgtEl>
                                        <p:attrNameLst>
                                          <p:attrName>style.rotation</p:attrName>
                                        </p:attrNameLst>
                                      </p:cBhvr>
                                      <p:tavLst>
                                        <p:tav tm="0">
                                          <p:val>
                                            <p:fltVal val="360.0"/>
                                          </p:val>
                                        </p:tav>
                                        <p:tav tm="100000">
                                          <p:val>
                                            <p:fltVal val="0.0"/>
                                          </p:val>
                                        </p:tav>
                                      </p:tavLst>
                                    </p:anim>
                                    <p:animEffect transition="in" filter="fade">
                                      <p:cBhvr>
                                        <p:cTn dur="500" id="26"/>
                                        <p:tgtEl>
                                          <p:spTgt spid="1049894">
                                            <p:txEl>
                                              <p:charRg st="27" end="82"/>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100000" fill="hold" grpId="0" id="29" nodeType="clickEffect" presetClass="entr" presetID="49" presetSubtype="0">
                                  <p:stCondLst>
                                    <p:cond delay="0"/>
                                  </p:stCondLst>
                                  <p:iterate type="lt">
                                    <p:tmPct val="10000"/>
                                  </p:iterate>
                                  <p:childTnLst>
                                    <p:set>
                                      <p:cBhvr>
                                        <p:cTn dur="1" fill="hold" id="30">
                                          <p:stCondLst>
                                            <p:cond delay="0"/>
                                          </p:stCondLst>
                                        </p:cTn>
                                        <p:tgtEl>
                                          <p:spTgt spid="1049894">
                                            <p:txEl>
                                              <p:charRg st="82" end="148"/>
                                            </p:txEl>
                                          </p:spTgt>
                                        </p:tgtEl>
                                        <p:attrNameLst>
                                          <p:attrName>style.visibility</p:attrName>
                                        </p:attrNameLst>
                                      </p:cBhvr>
                                      <p:to>
                                        <p:strVal val="visible"/>
                                      </p:to>
                                    </p:set>
                                    <p:anim calcmode="lin" valueType="num">
                                      <p:cBhvr>
                                        <p:cTn dur="500" fill="hold" id="31"/>
                                        <p:tgtEl>
                                          <p:spTgt spid="1049894">
                                            <p:txEl>
                                              <p:charRg st="82" end="148"/>
                                            </p:txEl>
                                          </p:spTgt>
                                        </p:tgtEl>
                                        <p:attrNameLst>
                                          <p:attrName>ppt_w</p:attrName>
                                        </p:attrNameLst>
                                      </p:cBhvr>
                                      <p:tavLst>
                                        <p:tav tm="0">
                                          <p:val>
                                            <p:fltVal val="0.0"/>
                                          </p:val>
                                        </p:tav>
                                        <p:tav tm="100000">
                                          <p:val>
                                            <p:strVal val="#ppt_w"/>
                                          </p:val>
                                        </p:tav>
                                      </p:tavLst>
                                    </p:anim>
                                    <p:anim calcmode="lin" valueType="num">
                                      <p:cBhvr>
                                        <p:cTn dur="500" fill="hold" id="32"/>
                                        <p:tgtEl>
                                          <p:spTgt spid="1049894">
                                            <p:txEl>
                                              <p:charRg st="82" end="148"/>
                                            </p:txEl>
                                          </p:spTgt>
                                        </p:tgtEl>
                                        <p:attrNameLst>
                                          <p:attrName>ppt_h</p:attrName>
                                        </p:attrNameLst>
                                      </p:cBhvr>
                                      <p:tavLst>
                                        <p:tav tm="0">
                                          <p:val>
                                            <p:fltVal val="0.0"/>
                                          </p:val>
                                        </p:tav>
                                        <p:tav tm="100000">
                                          <p:val>
                                            <p:strVal val="#ppt_h"/>
                                          </p:val>
                                        </p:tav>
                                      </p:tavLst>
                                    </p:anim>
                                    <p:anim calcmode="lin" valueType="num">
                                      <p:cBhvr>
                                        <p:cTn dur="500" fill="hold" id="33"/>
                                        <p:tgtEl>
                                          <p:spTgt spid="1049894">
                                            <p:txEl>
                                              <p:charRg st="82" end="148"/>
                                            </p:txEl>
                                          </p:spTgt>
                                        </p:tgtEl>
                                        <p:attrNameLst>
                                          <p:attrName>style.rotation</p:attrName>
                                        </p:attrNameLst>
                                      </p:cBhvr>
                                      <p:tavLst>
                                        <p:tav tm="0">
                                          <p:val>
                                            <p:fltVal val="360.0"/>
                                          </p:val>
                                        </p:tav>
                                        <p:tav tm="100000">
                                          <p:val>
                                            <p:fltVal val="0.0"/>
                                          </p:val>
                                        </p:tav>
                                      </p:tavLst>
                                    </p:anim>
                                    <p:animEffect transition="in" filter="fade">
                                      <p:cBhvr>
                                        <p:cTn dur="500" id="34"/>
                                        <p:tgtEl>
                                          <p:spTgt spid="1049894">
                                            <p:txEl>
                                              <p:charRg st="82" end="148"/>
                                            </p:txEl>
                                          </p:spTgt>
                                        </p:tgtEl>
                                      </p:cBhvr>
                                    </p:animEffect>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100000" fill="hold" grpId="0" id="37" nodeType="clickEffect" presetClass="entr" presetID="49" presetSubtype="0">
                                  <p:stCondLst>
                                    <p:cond delay="0"/>
                                  </p:stCondLst>
                                  <p:iterate type="lt">
                                    <p:tmPct val="10000"/>
                                  </p:iterate>
                                  <p:childTnLst>
                                    <p:set>
                                      <p:cBhvr>
                                        <p:cTn dur="1" fill="hold" id="38">
                                          <p:stCondLst>
                                            <p:cond delay="0"/>
                                          </p:stCondLst>
                                        </p:cTn>
                                        <p:tgtEl>
                                          <p:spTgt spid="1049894">
                                            <p:txEl>
                                              <p:charRg st="148" end="277"/>
                                            </p:txEl>
                                          </p:spTgt>
                                        </p:tgtEl>
                                        <p:attrNameLst>
                                          <p:attrName>style.visibility</p:attrName>
                                        </p:attrNameLst>
                                      </p:cBhvr>
                                      <p:to>
                                        <p:strVal val="visible"/>
                                      </p:to>
                                    </p:set>
                                    <p:anim calcmode="lin" valueType="num">
                                      <p:cBhvr>
                                        <p:cTn dur="500" fill="hold" id="39"/>
                                        <p:tgtEl>
                                          <p:spTgt spid="1049894">
                                            <p:txEl>
                                              <p:charRg st="148" end="277"/>
                                            </p:txEl>
                                          </p:spTgt>
                                        </p:tgtEl>
                                        <p:attrNameLst>
                                          <p:attrName>ppt_w</p:attrName>
                                        </p:attrNameLst>
                                      </p:cBhvr>
                                      <p:tavLst>
                                        <p:tav tm="0">
                                          <p:val>
                                            <p:fltVal val="0.0"/>
                                          </p:val>
                                        </p:tav>
                                        <p:tav tm="100000">
                                          <p:val>
                                            <p:strVal val="#ppt_w"/>
                                          </p:val>
                                        </p:tav>
                                      </p:tavLst>
                                    </p:anim>
                                    <p:anim calcmode="lin" valueType="num">
                                      <p:cBhvr>
                                        <p:cTn dur="500" fill="hold" id="40"/>
                                        <p:tgtEl>
                                          <p:spTgt spid="1049894">
                                            <p:txEl>
                                              <p:charRg st="148" end="277"/>
                                            </p:txEl>
                                          </p:spTgt>
                                        </p:tgtEl>
                                        <p:attrNameLst>
                                          <p:attrName>ppt_h</p:attrName>
                                        </p:attrNameLst>
                                      </p:cBhvr>
                                      <p:tavLst>
                                        <p:tav tm="0">
                                          <p:val>
                                            <p:fltVal val="0.0"/>
                                          </p:val>
                                        </p:tav>
                                        <p:tav tm="100000">
                                          <p:val>
                                            <p:strVal val="#ppt_h"/>
                                          </p:val>
                                        </p:tav>
                                      </p:tavLst>
                                    </p:anim>
                                    <p:anim calcmode="lin" valueType="num">
                                      <p:cBhvr>
                                        <p:cTn dur="500" fill="hold" id="41"/>
                                        <p:tgtEl>
                                          <p:spTgt spid="1049894">
                                            <p:txEl>
                                              <p:charRg st="148" end="277"/>
                                            </p:txEl>
                                          </p:spTgt>
                                        </p:tgtEl>
                                        <p:attrNameLst>
                                          <p:attrName>style.rotation</p:attrName>
                                        </p:attrNameLst>
                                      </p:cBhvr>
                                      <p:tavLst>
                                        <p:tav tm="0">
                                          <p:val>
                                            <p:fltVal val="360.0"/>
                                          </p:val>
                                        </p:tav>
                                        <p:tav tm="100000">
                                          <p:val>
                                            <p:fltVal val="0.0"/>
                                          </p:val>
                                        </p:tav>
                                      </p:tavLst>
                                    </p:anim>
                                    <p:animEffect transition="in" filter="fade">
                                      <p:cBhvr>
                                        <p:cTn dur="500" id="42"/>
                                        <p:tgtEl>
                                          <p:spTgt spid="1049894">
                                            <p:txEl>
                                              <p:charRg st="148" end="277"/>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accel="0" autoRev="0" decel="100000" fill="hold" grpId="0" id="45" nodeType="clickEffect" presetClass="entr" presetID="49" presetSubtype="0">
                                  <p:stCondLst>
                                    <p:cond delay="0"/>
                                  </p:stCondLst>
                                  <p:iterate type="lt">
                                    <p:tmPct val="10000"/>
                                  </p:iterate>
                                  <p:childTnLst>
                                    <p:set>
                                      <p:cBhvr>
                                        <p:cTn dur="1" fill="hold" id="46">
                                          <p:stCondLst>
                                            <p:cond delay="0"/>
                                          </p:stCondLst>
                                        </p:cTn>
                                        <p:tgtEl>
                                          <p:spTgt spid="1049894">
                                            <p:txEl>
                                              <p:charRg st="277" end="338"/>
                                            </p:txEl>
                                          </p:spTgt>
                                        </p:tgtEl>
                                        <p:attrNameLst>
                                          <p:attrName>style.visibility</p:attrName>
                                        </p:attrNameLst>
                                      </p:cBhvr>
                                      <p:to>
                                        <p:strVal val="visible"/>
                                      </p:to>
                                    </p:set>
                                    <p:anim calcmode="lin" valueType="num">
                                      <p:cBhvr>
                                        <p:cTn dur="500" fill="hold" id="47"/>
                                        <p:tgtEl>
                                          <p:spTgt spid="1049894">
                                            <p:txEl>
                                              <p:charRg st="277" end="338"/>
                                            </p:txEl>
                                          </p:spTgt>
                                        </p:tgtEl>
                                        <p:attrNameLst>
                                          <p:attrName>ppt_w</p:attrName>
                                        </p:attrNameLst>
                                      </p:cBhvr>
                                      <p:tavLst>
                                        <p:tav tm="0">
                                          <p:val>
                                            <p:fltVal val="0.0"/>
                                          </p:val>
                                        </p:tav>
                                        <p:tav tm="100000">
                                          <p:val>
                                            <p:strVal val="#ppt_w"/>
                                          </p:val>
                                        </p:tav>
                                      </p:tavLst>
                                    </p:anim>
                                    <p:anim calcmode="lin" valueType="num">
                                      <p:cBhvr>
                                        <p:cTn dur="500" fill="hold" id="48"/>
                                        <p:tgtEl>
                                          <p:spTgt spid="1049894">
                                            <p:txEl>
                                              <p:charRg st="277" end="338"/>
                                            </p:txEl>
                                          </p:spTgt>
                                        </p:tgtEl>
                                        <p:attrNameLst>
                                          <p:attrName>ppt_h</p:attrName>
                                        </p:attrNameLst>
                                      </p:cBhvr>
                                      <p:tavLst>
                                        <p:tav tm="0">
                                          <p:val>
                                            <p:fltVal val="0.0"/>
                                          </p:val>
                                        </p:tav>
                                        <p:tav tm="100000">
                                          <p:val>
                                            <p:strVal val="#ppt_h"/>
                                          </p:val>
                                        </p:tav>
                                      </p:tavLst>
                                    </p:anim>
                                    <p:anim calcmode="lin" valueType="num">
                                      <p:cBhvr>
                                        <p:cTn dur="500" fill="hold" id="49"/>
                                        <p:tgtEl>
                                          <p:spTgt spid="1049894">
                                            <p:txEl>
                                              <p:charRg st="277" end="338"/>
                                            </p:txEl>
                                          </p:spTgt>
                                        </p:tgtEl>
                                        <p:attrNameLst>
                                          <p:attrName>style.rotation</p:attrName>
                                        </p:attrNameLst>
                                      </p:cBhvr>
                                      <p:tavLst>
                                        <p:tav tm="0">
                                          <p:val>
                                            <p:fltVal val="360.0"/>
                                          </p:val>
                                        </p:tav>
                                        <p:tav tm="100000">
                                          <p:val>
                                            <p:fltVal val="0.0"/>
                                          </p:val>
                                        </p:tav>
                                      </p:tavLst>
                                    </p:anim>
                                    <p:animEffect transition="in" filter="fade">
                                      <p:cBhvr>
                                        <p:cTn dur="500" id="50"/>
                                        <p:tgtEl>
                                          <p:spTgt spid="1049894">
                                            <p:txEl>
                                              <p:charRg st="277" end="3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893" grpId="0" uiExpand="0" build="whole"/>
      <p:bldP spid="1049894" grpId="0" uiExpand="0" build="p" bldLvl="1"/>
    </p:bldLst>
  </p:timing>
</p:sld>
</file>

<file path=ppt/slides/slide284.xml><?xml version="1.0" encoding="utf-8"?>
<p:sld xmlns:a="http://schemas.openxmlformats.org/drawingml/2006/main" xmlns:r="http://schemas.openxmlformats.org/officeDocument/2006/relationships" xmlns:p="http://schemas.openxmlformats.org/presentationml/2006/main" showMasterSp="1">
  <p:cSld>
    <p:spTree>
      <p:nvGrpSpPr>
        <p:cNvPr id="890" name=""/>
        <p:cNvGrpSpPr/>
        <p:nvPr/>
      </p:nvGrpSpPr>
      <p:grpSpPr>
        <a:xfrm rot="0">
          <a:off x="0" y="0"/>
          <a:ext cx="0" cy="0"/>
          <a:chOff x="0" y="0"/>
          <a:chExt cx="0" cy="0"/>
        </a:xfrm>
      </p:grpSpPr>
      <p:sp>
        <p:nvSpPr>
          <p:cNvPr id="104989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89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284</a:t>
            </a:fld>
            <a:endParaRPr altLang="en-US" sz="1400" lang="en-US">
              <a:solidFill>
                <a:srgbClr val="FFFFFF"/>
              </a:solidFill>
              <a:effectLst>
                <a:outerShdw algn="tl" blurRad="38100" dir="2700000" dist="38100">
                  <a:srgbClr val="C0C0C0"/>
                </a:outerShdw>
              </a:effectLst>
            </a:endParaRPr>
          </a:p>
        </p:txBody>
      </p:sp>
      <p:sp>
        <p:nvSpPr>
          <p:cNvPr id="104990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…guides:</a:t>
            </a:r>
          </a:p>
        </p:txBody>
      </p:sp>
      <p:sp>
        <p:nvSpPr>
          <p:cNvPr id="104990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i="1" lang="en-US">
                <a:effectLst>
                  <a:outerShdw algn="tl" blurRad="38100" dir="2700000" dist="38100">
                    <a:srgbClr val="C0C0C0"/>
                  </a:outerShdw>
                </a:effectLst>
              </a:rPr>
              <a:t>b. Present the body of your speech</a:t>
            </a:r>
            <a:r>
              <a:rPr altLang="en-US" i="1" lang="en-US">
                <a:effectLst>
                  <a:outerShdw algn="tl" blurRad="38100" dir="2700000" dist="38100">
                    <a:srgbClr val="C0C0C0"/>
                  </a:outerShdw>
                </a:effectLst>
              </a:rPr>
              <a:t> </a:t>
            </a:r>
          </a:p>
          <a:p>
            <a:pPr eaLnBrk="1" hangingPunct="1" latinLnBrk="1" lvl="0"/>
            <a:r>
              <a:rPr altLang="en-US" lang="en-US">
                <a:effectLst>
                  <a:outerShdw algn="tl" blurRad="38100" dir="2700000" dist="38100">
                    <a:srgbClr val="C0C0C0"/>
                  </a:outerShdw>
                </a:effectLst>
              </a:rPr>
              <a:t>Organize your materials for easy follow-up by your audience:</a:t>
            </a:r>
          </a:p>
          <a:p>
            <a:pPr eaLnBrk="1" hangingPunct="1" latinLnBrk="1" lvl="1"/>
            <a:r>
              <a:rPr altLang="en-US" lang="en-US">
                <a:effectLst>
                  <a:outerShdw algn="tl" blurRad="38100" dir="2700000" dist="38100">
                    <a:srgbClr val="C0C0C0"/>
                  </a:outerShdw>
                </a:effectLst>
              </a:rPr>
              <a:t>3-5 main points </a:t>
            </a:r>
          </a:p>
          <a:p>
            <a:pPr eaLnBrk="1" hangingPunct="1" latinLnBrk="1" lvl="1"/>
            <a:r>
              <a:rPr altLang="en-US" lang="en-US">
                <a:effectLst>
                  <a:outerShdw algn="tl" blurRad="38100" dir="2700000" dist="38100">
                    <a:srgbClr val="C0C0C0"/>
                  </a:outerShdw>
                </a:effectLst>
              </a:rPr>
              <a:t>Arrange your information logically </a:t>
            </a:r>
          </a:p>
          <a:p>
            <a:pPr eaLnBrk="1" hangingPunct="1" latinLnBrk="1" lvl="1"/>
            <a:r>
              <a:rPr altLang="en-US" lang="en-US">
                <a:effectLst>
                  <a:outerShdw algn="tl" blurRad="38100" dir="2700000" dist="38100">
                    <a:srgbClr val="C0C0C0"/>
                  </a:outerShdw>
                </a:effectLst>
              </a:rPr>
              <a:t>Support with data </a:t>
            </a:r>
          </a:p>
          <a:p>
            <a:pPr eaLnBrk="1" hangingPunct="1" latinLnBrk="1" lvl="1"/>
            <a:r>
              <a:rPr altLang="en-US" lang="en-US">
                <a:effectLst>
                  <a:outerShdw algn="tl" blurRad="38100" dir="2700000" dist="38100">
                    <a:srgbClr val="C0C0C0"/>
                  </a:outerShdw>
                </a:effectLst>
              </a:rPr>
              <a:t>Keep your language simple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900"/>
                                        </p:tgtEl>
                                        <p:attrNameLst>
                                          <p:attrName>style.visibility</p:attrName>
                                        </p:attrNameLst>
                                      </p:cBhvr>
                                      <p:to>
                                        <p:strVal val="visible"/>
                                      </p:to>
                                    </p:set>
                                    <p:anim calcmode="lin" valueType="num">
                                      <p:cBhvr>
                                        <p:cTn dur="500" fill="hold" id="7"/>
                                        <p:tgtEl>
                                          <p:spTgt spid="1049900"/>
                                        </p:tgtEl>
                                        <p:attrNameLst>
                                          <p:attrName>ppt_w</p:attrName>
                                        </p:attrNameLst>
                                      </p:cBhvr>
                                      <p:tavLst>
                                        <p:tav tm="0">
                                          <p:val>
                                            <p:fltVal val="0.0"/>
                                          </p:val>
                                        </p:tav>
                                        <p:tav tm="100000">
                                          <p:val>
                                            <p:strVal val="#ppt_w"/>
                                          </p:val>
                                        </p:tav>
                                      </p:tavLst>
                                    </p:anim>
                                    <p:anim calcmode="lin" valueType="num">
                                      <p:cBhvr>
                                        <p:cTn dur="500" fill="hold" id="8"/>
                                        <p:tgtEl>
                                          <p:spTgt spid="1049900"/>
                                        </p:tgtEl>
                                        <p:attrNameLst>
                                          <p:attrName>ppt_h</p:attrName>
                                        </p:attrNameLst>
                                      </p:cBhvr>
                                      <p:tavLst>
                                        <p:tav tm="0">
                                          <p:val>
                                            <p:fltVal val="0.0"/>
                                          </p:val>
                                        </p:tav>
                                        <p:tav tm="100000">
                                          <p:val>
                                            <p:strVal val="#ppt_h"/>
                                          </p:val>
                                        </p:tav>
                                      </p:tavLst>
                                    </p:anim>
                                    <p:anim calcmode="lin" valueType="num">
                                      <p:cBhvr>
                                        <p:cTn dur="500" fill="hold" id="9"/>
                                        <p:tgtEl>
                                          <p:spTgt spid="1049900"/>
                                        </p:tgtEl>
                                        <p:attrNameLst>
                                          <p:attrName>style.rotation</p:attrName>
                                        </p:attrNameLst>
                                      </p:cBhvr>
                                      <p:tavLst>
                                        <p:tav tm="0">
                                          <p:val>
                                            <p:fltVal val="360.0"/>
                                          </p:val>
                                        </p:tav>
                                        <p:tav tm="100000">
                                          <p:val>
                                            <p:fltVal val="0.0"/>
                                          </p:val>
                                        </p:tav>
                                      </p:tavLst>
                                    </p:anim>
                                    <p:animEffect transition="in" filter="fade">
                                      <p:cBhvr>
                                        <p:cTn dur="500" id="10"/>
                                        <p:tgtEl>
                                          <p:spTgt spid="1049900"/>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901">
                                            <p:txEl>
                                              <p:charRg st="0" end="36"/>
                                            </p:txEl>
                                          </p:spTgt>
                                        </p:tgtEl>
                                        <p:attrNameLst>
                                          <p:attrName>style.visibility</p:attrName>
                                        </p:attrNameLst>
                                      </p:cBhvr>
                                      <p:to>
                                        <p:strVal val="visible"/>
                                      </p:to>
                                    </p:set>
                                    <p:anim calcmode="lin" valueType="num">
                                      <p:cBhvr>
                                        <p:cTn dur="500" fill="hold" id="15"/>
                                        <p:tgtEl>
                                          <p:spTgt spid="1049901">
                                            <p:txEl>
                                              <p:charRg st="0" end="36"/>
                                            </p:txEl>
                                          </p:spTgt>
                                        </p:tgtEl>
                                        <p:attrNameLst>
                                          <p:attrName>ppt_w</p:attrName>
                                        </p:attrNameLst>
                                      </p:cBhvr>
                                      <p:tavLst>
                                        <p:tav tm="0">
                                          <p:val>
                                            <p:fltVal val="0.0"/>
                                          </p:val>
                                        </p:tav>
                                        <p:tav tm="100000">
                                          <p:val>
                                            <p:strVal val="#ppt_w"/>
                                          </p:val>
                                        </p:tav>
                                      </p:tavLst>
                                    </p:anim>
                                    <p:anim calcmode="lin" valueType="num">
                                      <p:cBhvr>
                                        <p:cTn dur="500" fill="hold" id="16"/>
                                        <p:tgtEl>
                                          <p:spTgt spid="1049901">
                                            <p:txEl>
                                              <p:charRg st="0" end="36"/>
                                            </p:txEl>
                                          </p:spTgt>
                                        </p:tgtEl>
                                        <p:attrNameLst>
                                          <p:attrName>ppt_h</p:attrName>
                                        </p:attrNameLst>
                                      </p:cBhvr>
                                      <p:tavLst>
                                        <p:tav tm="0">
                                          <p:val>
                                            <p:fltVal val="0.0"/>
                                          </p:val>
                                        </p:tav>
                                        <p:tav tm="100000">
                                          <p:val>
                                            <p:strVal val="#ppt_h"/>
                                          </p:val>
                                        </p:tav>
                                      </p:tavLst>
                                    </p:anim>
                                    <p:anim calcmode="lin" valueType="num">
                                      <p:cBhvr>
                                        <p:cTn dur="500" fill="hold" id="17"/>
                                        <p:tgtEl>
                                          <p:spTgt spid="1049901">
                                            <p:txEl>
                                              <p:charRg st="0" end="36"/>
                                            </p:txEl>
                                          </p:spTgt>
                                        </p:tgtEl>
                                        <p:attrNameLst>
                                          <p:attrName>style.rotation</p:attrName>
                                        </p:attrNameLst>
                                      </p:cBhvr>
                                      <p:tavLst>
                                        <p:tav tm="0">
                                          <p:val>
                                            <p:fltVal val="360.0"/>
                                          </p:val>
                                        </p:tav>
                                        <p:tav tm="100000">
                                          <p:val>
                                            <p:fltVal val="0.0"/>
                                          </p:val>
                                        </p:tav>
                                      </p:tavLst>
                                    </p:anim>
                                    <p:animEffect transition="in" filter="fade">
                                      <p:cBhvr>
                                        <p:cTn dur="500" id="18"/>
                                        <p:tgtEl>
                                          <p:spTgt spid="1049901">
                                            <p:txEl>
                                              <p:charRg st="0" end="36"/>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901">
                                            <p:txEl>
                                              <p:charRg st="36" end="97"/>
                                            </p:txEl>
                                          </p:spTgt>
                                        </p:tgtEl>
                                        <p:attrNameLst>
                                          <p:attrName>style.visibility</p:attrName>
                                        </p:attrNameLst>
                                      </p:cBhvr>
                                      <p:to>
                                        <p:strVal val="visible"/>
                                      </p:to>
                                    </p:set>
                                    <p:anim calcmode="lin" valueType="num">
                                      <p:cBhvr>
                                        <p:cTn dur="500" fill="hold" id="23"/>
                                        <p:tgtEl>
                                          <p:spTgt spid="1049901">
                                            <p:txEl>
                                              <p:charRg st="36" end="97"/>
                                            </p:txEl>
                                          </p:spTgt>
                                        </p:tgtEl>
                                        <p:attrNameLst>
                                          <p:attrName>ppt_w</p:attrName>
                                        </p:attrNameLst>
                                      </p:cBhvr>
                                      <p:tavLst>
                                        <p:tav tm="0">
                                          <p:val>
                                            <p:fltVal val="0.0"/>
                                          </p:val>
                                        </p:tav>
                                        <p:tav tm="100000">
                                          <p:val>
                                            <p:strVal val="#ppt_w"/>
                                          </p:val>
                                        </p:tav>
                                      </p:tavLst>
                                    </p:anim>
                                    <p:anim calcmode="lin" valueType="num">
                                      <p:cBhvr>
                                        <p:cTn dur="500" fill="hold" id="24"/>
                                        <p:tgtEl>
                                          <p:spTgt spid="1049901">
                                            <p:txEl>
                                              <p:charRg st="36" end="97"/>
                                            </p:txEl>
                                          </p:spTgt>
                                        </p:tgtEl>
                                        <p:attrNameLst>
                                          <p:attrName>ppt_h</p:attrName>
                                        </p:attrNameLst>
                                      </p:cBhvr>
                                      <p:tavLst>
                                        <p:tav tm="0">
                                          <p:val>
                                            <p:fltVal val="0.0"/>
                                          </p:val>
                                        </p:tav>
                                        <p:tav tm="100000">
                                          <p:val>
                                            <p:strVal val="#ppt_h"/>
                                          </p:val>
                                        </p:tav>
                                      </p:tavLst>
                                    </p:anim>
                                    <p:anim calcmode="lin" valueType="num">
                                      <p:cBhvr>
                                        <p:cTn dur="500" fill="hold" id="25"/>
                                        <p:tgtEl>
                                          <p:spTgt spid="1049901">
                                            <p:txEl>
                                              <p:charRg st="36" end="97"/>
                                            </p:txEl>
                                          </p:spTgt>
                                        </p:tgtEl>
                                        <p:attrNameLst>
                                          <p:attrName>style.rotation</p:attrName>
                                        </p:attrNameLst>
                                      </p:cBhvr>
                                      <p:tavLst>
                                        <p:tav tm="0">
                                          <p:val>
                                            <p:fltVal val="360.0"/>
                                          </p:val>
                                        </p:tav>
                                        <p:tav tm="100000">
                                          <p:val>
                                            <p:fltVal val="0.0"/>
                                          </p:val>
                                        </p:tav>
                                      </p:tavLst>
                                    </p:anim>
                                    <p:animEffect transition="in" filter="fade">
                                      <p:cBhvr>
                                        <p:cTn dur="500" id="26"/>
                                        <p:tgtEl>
                                          <p:spTgt spid="1049901">
                                            <p:txEl>
                                              <p:charRg st="36" end="97"/>
                                            </p:txEl>
                                          </p:spTgt>
                                        </p:tgtEl>
                                      </p:cBhvr>
                                    </p:animEffect>
                                  </p:childTnLst>
                                </p:cTn>
                              </p:par>
                              <p:par>
                                <p:cTn accel="0" autoRev="0" decel="100000" fill="hold" grpId="0" id="27" nodeType="withEffect" presetClass="entr" presetID="49" presetSubtype="0">
                                  <p:stCondLst>
                                    <p:cond delay="0"/>
                                  </p:stCondLst>
                                  <p:iterate type="lt">
                                    <p:tmPct val="10000"/>
                                  </p:iterate>
                                  <p:childTnLst>
                                    <p:set>
                                      <p:cBhvr>
                                        <p:cTn dur="1" fill="hold" id="28">
                                          <p:stCondLst>
                                            <p:cond delay="0"/>
                                          </p:stCondLst>
                                        </p:cTn>
                                        <p:tgtEl>
                                          <p:spTgt spid="1049901">
                                            <p:txEl>
                                              <p:charRg st="97" end="114"/>
                                            </p:txEl>
                                          </p:spTgt>
                                        </p:tgtEl>
                                        <p:attrNameLst>
                                          <p:attrName>style.visibility</p:attrName>
                                        </p:attrNameLst>
                                      </p:cBhvr>
                                      <p:to>
                                        <p:strVal val="visible"/>
                                      </p:to>
                                    </p:set>
                                    <p:anim calcmode="lin" valueType="num">
                                      <p:cBhvr>
                                        <p:cTn dur="500" fill="hold" id="29"/>
                                        <p:tgtEl>
                                          <p:spTgt spid="1049901">
                                            <p:txEl>
                                              <p:charRg st="97" end="114"/>
                                            </p:txEl>
                                          </p:spTgt>
                                        </p:tgtEl>
                                        <p:attrNameLst>
                                          <p:attrName>ppt_w</p:attrName>
                                        </p:attrNameLst>
                                      </p:cBhvr>
                                      <p:tavLst>
                                        <p:tav tm="0">
                                          <p:val>
                                            <p:fltVal val="0.0"/>
                                          </p:val>
                                        </p:tav>
                                        <p:tav tm="100000">
                                          <p:val>
                                            <p:strVal val="#ppt_w"/>
                                          </p:val>
                                        </p:tav>
                                      </p:tavLst>
                                    </p:anim>
                                    <p:anim calcmode="lin" valueType="num">
                                      <p:cBhvr>
                                        <p:cTn dur="500" fill="hold" id="30"/>
                                        <p:tgtEl>
                                          <p:spTgt spid="1049901">
                                            <p:txEl>
                                              <p:charRg st="97" end="114"/>
                                            </p:txEl>
                                          </p:spTgt>
                                        </p:tgtEl>
                                        <p:attrNameLst>
                                          <p:attrName>ppt_h</p:attrName>
                                        </p:attrNameLst>
                                      </p:cBhvr>
                                      <p:tavLst>
                                        <p:tav tm="0">
                                          <p:val>
                                            <p:fltVal val="0.0"/>
                                          </p:val>
                                        </p:tav>
                                        <p:tav tm="100000">
                                          <p:val>
                                            <p:strVal val="#ppt_h"/>
                                          </p:val>
                                        </p:tav>
                                      </p:tavLst>
                                    </p:anim>
                                    <p:anim calcmode="lin" valueType="num">
                                      <p:cBhvr>
                                        <p:cTn dur="500" fill="hold" id="31"/>
                                        <p:tgtEl>
                                          <p:spTgt spid="1049901">
                                            <p:txEl>
                                              <p:charRg st="97" end="114"/>
                                            </p:txEl>
                                          </p:spTgt>
                                        </p:tgtEl>
                                        <p:attrNameLst>
                                          <p:attrName>style.rotation</p:attrName>
                                        </p:attrNameLst>
                                      </p:cBhvr>
                                      <p:tavLst>
                                        <p:tav tm="0">
                                          <p:val>
                                            <p:fltVal val="360.0"/>
                                          </p:val>
                                        </p:tav>
                                        <p:tav tm="100000">
                                          <p:val>
                                            <p:fltVal val="0.0"/>
                                          </p:val>
                                        </p:tav>
                                      </p:tavLst>
                                    </p:anim>
                                    <p:animEffect transition="in" filter="fade">
                                      <p:cBhvr>
                                        <p:cTn dur="500" id="32"/>
                                        <p:tgtEl>
                                          <p:spTgt spid="1049901">
                                            <p:txEl>
                                              <p:charRg st="97" end="114"/>
                                            </p:txEl>
                                          </p:spTgt>
                                        </p:tgtEl>
                                      </p:cBhvr>
                                    </p:animEffect>
                                  </p:childTnLst>
                                </p:cTn>
                              </p:par>
                              <p:par>
                                <p:cTn accel="0" autoRev="0" decel="100000" fill="hold" grpId="0" id="33" nodeType="withEffect" presetClass="entr" presetID="49" presetSubtype="0">
                                  <p:stCondLst>
                                    <p:cond delay="0"/>
                                  </p:stCondLst>
                                  <p:iterate type="lt">
                                    <p:tmPct val="10000"/>
                                  </p:iterate>
                                  <p:childTnLst>
                                    <p:set>
                                      <p:cBhvr>
                                        <p:cTn dur="1" fill="hold" id="34">
                                          <p:stCondLst>
                                            <p:cond delay="0"/>
                                          </p:stCondLst>
                                        </p:cTn>
                                        <p:tgtEl>
                                          <p:spTgt spid="1049901">
                                            <p:txEl>
                                              <p:charRg st="114" end="150"/>
                                            </p:txEl>
                                          </p:spTgt>
                                        </p:tgtEl>
                                        <p:attrNameLst>
                                          <p:attrName>style.visibility</p:attrName>
                                        </p:attrNameLst>
                                      </p:cBhvr>
                                      <p:to>
                                        <p:strVal val="visible"/>
                                      </p:to>
                                    </p:set>
                                    <p:anim calcmode="lin" valueType="num">
                                      <p:cBhvr>
                                        <p:cTn dur="500" fill="hold" id="35"/>
                                        <p:tgtEl>
                                          <p:spTgt spid="1049901">
                                            <p:txEl>
                                              <p:charRg st="114" end="150"/>
                                            </p:txEl>
                                          </p:spTgt>
                                        </p:tgtEl>
                                        <p:attrNameLst>
                                          <p:attrName>ppt_w</p:attrName>
                                        </p:attrNameLst>
                                      </p:cBhvr>
                                      <p:tavLst>
                                        <p:tav tm="0">
                                          <p:val>
                                            <p:fltVal val="0.0"/>
                                          </p:val>
                                        </p:tav>
                                        <p:tav tm="100000">
                                          <p:val>
                                            <p:strVal val="#ppt_w"/>
                                          </p:val>
                                        </p:tav>
                                      </p:tavLst>
                                    </p:anim>
                                    <p:anim calcmode="lin" valueType="num">
                                      <p:cBhvr>
                                        <p:cTn dur="500" fill="hold" id="36"/>
                                        <p:tgtEl>
                                          <p:spTgt spid="1049901">
                                            <p:txEl>
                                              <p:charRg st="114" end="150"/>
                                            </p:txEl>
                                          </p:spTgt>
                                        </p:tgtEl>
                                        <p:attrNameLst>
                                          <p:attrName>ppt_h</p:attrName>
                                        </p:attrNameLst>
                                      </p:cBhvr>
                                      <p:tavLst>
                                        <p:tav tm="0">
                                          <p:val>
                                            <p:fltVal val="0.0"/>
                                          </p:val>
                                        </p:tav>
                                        <p:tav tm="100000">
                                          <p:val>
                                            <p:strVal val="#ppt_h"/>
                                          </p:val>
                                        </p:tav>
                                      </p:tavLst>
                                    </p:anim>
                                    <p:anim calcmode="lin" valueType="num">
                                      <p:cBhvr>
                                        <p:cTn dur="500" fill="hold" id="37"/>
                                        <p:tgtEl>
                                          <p:spTgt spid="1049901">
                                            <p:txEl>
                                              <p:charRg st="114" end="150"/>
                                            </p:txEl>
                                          </p:spTgt>
                                        </p:tgtEl>
                                        <p:attrNameLst>
                                          <p:attrName>style.rotation</p:attrName>
                                        </p:attrNameLst>
                                      </p:cBhvr>
                                      <p:tavLst>
                                        <p:tav tm="0">
                                          <p:val>
                                            <p:fltVal val="360.0"/>
                                          </p:val>
                                        </p:tav>
                                        <p:tav tm="100000">
                                          <p:val>
                                            <p:fltVal val="0.0"/>
                                          </p:val>
                                        </p:tav>
                                      </p:tavLst>
                                    </p:anim>
                                    <p:animEffect transition="in" filter="fade">
                                      <p:cBhvr>
                                        <p:cTn dur="500" id="38"/>
                                        <p:tgtEl>
                                          <p:spTgt spid="1049901">
                                            <p:txEl>
                                              <p:charRg st="114" end="150"/>
                                            </p:txEl>
                                          </p:spTgt>
                                        </p:tgtEl>
                                      </p:cBhvr>
                                    </p:animEffect>
                                  </p:childTnLst>
                                </p:cTn>
                              </p:par>
                              <p:par>
                                <p:cTn accel="0" autoRev="0" decel="100000" fill="hold" grpId="0" id="39" nodeType="withEffect" presetClass="entr" presetID="49" presetSubtype="0">
                                  <p:stCondLst>
                                    <p:cond delay="0"/>
                                  </p:stCondLst>
                                  <p:iterate type="lt">
                                    <p:tmPct val="10000"/>
                                  </p:iterate>
                                  <p:childTnLst>
                                    <p:set>
                                      <p:cBhvr>
                                        <p:cTn dur="1" fill="hold" id="40">
                                          <p:stCondLst>
                                            <p:cond delay="0"/>
                                          </p:stCondLst>
                                        </p:cTn>
                                        <p:tgtEl>
                                          <p:spTgt spid="1049901">
                                            <p:txEl>
                                              <p:charRg st="150" end="169"/>
                                            </p:txEl>
                                          </p:spTgt>
                                        </p:tgtEl>
                                        <p:attrNameLst>
                                          <p:attrName>style.visibility</p:attrName>
                                        </p:attrNameLst>
                                      </p:cBhvr>
                                      <p:to>
                                        <p:strVal val="visible"/>
                                      </p:to>
                                    </p:set>
                                    <p:anim calcmode="lin" valueType="num">
                                      <p:cBhvr>
                                        <p:cTn dur="500" fill="hold" id="41"/>
                                        <p:tgtEl>
                                          <p:spTgt spid="1049901">
                                            <p:txEl>
                                              <p:charRg st="150" end="169"/>
                                            </p:txEl>
                                          </p:spTgt>
                                        </p:tgtEl>
                                        <p:attrNameLst>
                                          <p:attrName>ppt_w</p:attrName>
                                        </p:attrNameLst>
                                      </p:cBhvr>
                                      <p:tavLst>
                                        <p:tav tm="0">
                                          <p:val>
                                            <p:fltVal val="0.0"/>
                                          </p:val>
                                        </p:tav>
                                        <p:tav tm="100000">
                                          <p:val>
                                            <p:strVal val="#ppt_w"/>
                                          </p:val>
                                        </p:tav>
                                      </p:tavLst>
                                    </p:anim>
                                    <p:anim calcmode="lin" valueType="num">
                                      <p:cBhvr>
                                        <p:cTn dur="500" fill="hold" id="42"/>
                                        <p:tgtEl>
                                          <p:spTgt spid="1049901">
                                            <p:txEl>
                                              <p:charRg st="150" end="169"/>
                                            </p:txEl>
                                          </p:spTgt>
                                        </p:tgtEl>
                                        <p:attrNameLst>
                                          <p:attrName>ppt_h</p:attrName>
                                        </p:attrNameLst>
                                      </p:cBhvr>
                                      <p:tavLst>
                                        <p:tav tm="0">
                                          <p:val>
                                            <p:fltVal val="0.0"/>
                                          </p:val>
                                        </p:tav>
                                        <p:tav tm="100000">
                                          <p:val>
                                            <p:strVal val="#ppt_h"/>
                                          </p:val>
                                        </p:tav>
                                      </p:tavLst>
                                    </p:anim>
                                    <p:anim calcmode="lin" valueType="num">
                                      <p:cBhvr>
                                        <p:cTn dur="500" fill="hold" id="43"/>
                                        <p:tgtEl>
                                          <p:spTgt spid="1049901">
                                            <p:txEl>
                                              <p:charRg st="150" end="169"/>
                                            </p:txEl>
                                          </p:spTgt>
                                        </p:tgtEl>
                                        <p:attrNameLst>
                                          <p:attrName>style.rotation</p:attrName>
                                        </p:attrNameLst>
                                      </p:cBhvr>
                                      <p:tavLst>
                                        <p:tav tm="0">
                                          <p:val>
                                            <p:fltVal val="360.0"/>
                                          </p:val>
                                        </p:tav>
                                        <p:tav tm="100000">
                                          <p:val>
                                            <p:fltVal val="0.0"/>
                                          </p:val>
                                        </p:tav>
                                      </p:tavLst>
                                    </p:anim>
                                    <p:animEffect transition="in" filter="fade">
                                      <p:cBhvr>
                                        <p:cTn dur="500" id="44"/>
                                        <p:tgtEl>
                                          <p:spTgt spid="1049901">
                                            <p:txEl>
                                              <p:charRg st="150" end="169"/>
                                            </p:txEl>
                                          </p:spTgt>
                                        </p:tgtEl>
                                      </p:cBhvr>
                                    </p:animEffect>
                                  </p:childTnLst>
                                </p:cTn>
                              </p:par>
                              <p:par>
                                <p:cTn accel="0" autoRev="0" decel="100000" fill="hold" grpId="0" id="45" nodeType="withEffect" presetClass="entr" presetID="49" presetSubtype="0">
                                  <p:stCondLst>
                                    <p:cond delay="0"/>
                                  </p:stCondLst>
                                  <p:iterate type="lt">
                                    <p:tmPct val="10000"/>
                                  </p:iterate>
                                  <p:childTnLst>
                                    <p:set>
                                      <p:cBhvr>
                                        <p:cTn dur="1" fill="hold" id="46">
                                          <p:stCondLst>
                                            <p:cond delay="0"/>
                                          </p:stCondLst>
                                        </p:cTn>
                                        <p:tgtEl>
                                          <p:spTgt spid="1049901">
                                            <p:txEl>
                                              <p:charRg st="169" end="196"/>
                                            </p:txEl>
                                          </p:spTgt>
                                        </p:tgtEl>
                                        <p:attrNameLst>
                                          <p:attrName>style.visibility</p:attrName>
                                        </p:attrNameLst>
                                      </p:cBhvr>
                                      <p:to>
                                        <p:strVal val="visible"/>
                                      </p:to>
                                    </p:set>
                                    <p:anim calcmode="lin" valueType="num">
                                      <p:cBhvr>
                                        <p:cTn dur="500" fill="hold" id="47"/>
                                        <p:tgtEl>
                                          <p:spTgt spid="1049901">
                                            <p:txEl>
                                              <p:charRg st="169" end="196"/>
                                            </p:txEl>
                                          </p:spTgt>
                                        </p:tgtEl>
                                        <p:attrNameLst>
                                          <p:attrName>ppt_w</p:attrName>
                                        </p:attrNameLst>
                                      </p:cBhvr>
                                      <p:tavLst>
                                        <p:tav tm="0">
                                          <p:val>
                                            <p:fltVal val="0.0"/>
                                          </p:val>
                                        </p:tav>
                                        <p:tav tm="100000">
                                          <p:val>
                                            <p:strVal val="#ppt_w"/>
                                          </p:val>
                                        </p:tav>
                                      </p:tavLst>
                                    </p:anim>
                                    <p:anim calcmode="lin" valueType="num">
                                      <p:cBhvr>
                                        <p:cTn dur="500" fill="hold" id="48"/>
                                        <p:tgtEl>
                                          <p:spTgt spid="1049901">
                                            <p:txEl>
                                              <p:charRg st="169" end="196"/>
                                            </p:txEl>
                                          </p:spTgt>
                                        </p:tgtEl>
                                        <p:attrNameLst>
                                          <p:attrName>ppt_h</p:attrName>
                                        </p:attrNameLst>
                                      </p:cBhvr>
                                      <p:tavLst>
                                        <p:tav tm="0">
                                          <p:val>
                                            <p:fltVal val="0.0"/>
                                          </p:val>
                                        </p:tav>
                                        <p:tav tm="100000">
                                          <p:val>
                                            <p:strVal val="#ppt_h"/>
                                          </p:val>
                                        </p:tav>
                                      </p:tavLst>
                                    </p:anim>
                                    <p:anim calcmode="lin" valueType="num">
                                      <p:cBhvr>
                                        <p:cTn dur="500" fill="hold" id="49"/>
                                        <p:tgtEl>
                                          <p:spTgt spid="1049901">
                                            <p:txEl>
                                              <p:charRg st="169" end="196"/>
                                            </p:txEl>
                                          </p:spTgt>
                                        </p:tgtEl>
                                        <p:attrNameLst>
                                          <p:attrName>style.rotation</p:attrName>
                                        </p:attrNameLst>
                                      </p:cBhvr>
                                      <p:tavLst>
                                        <p:tav tm="0">
                                          <p:val>
                                            <p:fltVal val="360.0"/>
                                          </p:val>
                                        </p:tav>
                                        <p:tav tm="100000">
                                          <p:val>
                                            <p:fltVal val="0.0"/>
                                          </p:val>
                                        </p:tav>
                                      </p:tavLst>
                                    </p:anim>
                                    <p:animEffect transition="in" filter="fade">
                                      <p:cBhvr>
                                        <p:cTn dur="500" id="50"/>
                                        <p:tgtEl>
                                          <p:spTgt spid="1049901">
                                            <p:txEl>
                                              <p:charRg st="169" end="19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00" grpId="0" uiExpand="0" build="whole"/>
      <p:bldP spid="1049901" grpId="0" uiExpand="0" build="p" bldLvl="1"/>
    </p:bldLst>
  </p:timing>
</p:sld>
</file>

<file path=ppt/slides/slide285.xml><?xml version="1.0" encoding="utf-8"?>
<p:sld xmlns:a="http://schemas.openxmlformats.org/drawingml/2006/main" xmlns:r="http://schemas.openxmlformats.org/officeDocument/2006/relationships" xmlns:p="http://schemas.openxmlformats.org/presentationml/2006/main" showMasterSp="1">
  <p:cSld>
    <p:spTree>
      <p:nvGrpSpPr>
        <p:cNvPr id="893" name=""/>
        <p:cNvGrpSpPr/>
        <p:nvPr/>
      </p:nvGrpSpPr>
      <p:grpSpPr>
        <a:xfrm rot="0">
          <a:off x="0" y="0"/>
          <a:ext cx="0" cy="0"/>
          <a:chOff x="0" y="0"/>
          <a:chExt cx="0" cy="0"/>
        </a:xfrm>
      </p:grpSpPr>
      <p:sp>
        <p:nvSpPr>
          <p:cNvPr id="104990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0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285</a:t>
            </a:fld>
            <a:endParaRPr altLang="en-US" sz="1400" lang="en-US">
              <a:solidFill>
                <a:srgbClr val="FFFFFF"/>
              </a:solidFill>
              <a:effectLst>
                <a:outerShdw algn="tl" blurRad="38100" dir="2700000" dist="38100">
                  <a:srgbClr val="C0C0C0"/>
                </a:outerShdw>
              </a:effectLst>
            </a:endParaRPr>
          </a:p>
        </p:txBody>
      </p:sp>
      <p:sp>
        <p:nvSpPr>
          <p:cNvPr id="104990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…guides:</a:t>
            </a:r>
          </a:p>
        </p:txBody>
      </p:sp>
      <p:sp>
        <p:nvSpPr>
          <p:cNvPr id="104990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i="1" lang="en-US">
                <a:effectLst>
                  <a:outerShdw algn="tl" blurRad="38100" dir="2700000" dist="38100">
                    <a:srgbClr val="C0C0C0"/>
                  </a:outerShdw>
                </a:effectLst>
              </a:rPr>
              <a:t>c. Make a conclusion</a:t>
            </a:r>
            <a:r>
              <a:rPr altLang="en-US" lang="en-US">
                <a:effectLst>
                  <a:outerShdw algn="tl" blurRad="38100" dir="2700000" dist="38100">
                    <a:srgbClr val="C0C0C0"/>
                  </a:outerShdw>
                </a:effectLst>
              </a:rPr>
              <a:t> </a:t>
            </a:r>
          </a:p>
          <a:p>
            <a:pPr eaLnBrk="1" hangingPunct="1" latinLnBrk="1" lvl="0"/>
            <a:r>
              <a:rPr altLang="en-US" lang="en-US">
                <a:effectLst>
                  <a:outerShdw algn="tl" blurRad="38100" dir="2700000" dist="38100">
                    <a:srgbClr val="C0C0C0"/>
                  </a:outerShdw>
                </a:effectLst>
              </a:rPr>
              <a:t>In concluding your speech:</a:t>
            </a:r>
          </a:p>
          <a:p>
            <a:pPr eaLnBrk="1" hangingPunct="1" latinLnBrk="1" lvl="1"/>
            <a:r>
              <a:rPr altLang="en-US" lang="en-US">
                <a:effectLst>
                  <a:outerShdw algn="tl" blurRad="38100" dir="2700000" dist="38100">
                    <a:srgbClr val="C0C0C0"/>
                  </a:outerShdw>
                </a:effectLst>
              </a:rPr>
              <a:t>Emphasize the point of your speech. </a:t>
            </a:r>
          </a:p>
          <a:p>
            <a:pPr eaLnBrk="1" hangingPunct="1" latinLnBrk="1" lvl="1"/>
            <a:r>
              <a:rPr altLang="en-US" lang="en-US">
                <a:effectLst>
                  <a:outerShdw algn="tl" blurRad="38100" dir="2700000" dist="38100">
                    <a:srgbClr val="C0C0C0"/>
                  </a:outerShdw>
                </a:effectLst>
              </a:rPr>
              <a:t>Climax your speech. </a:t>
            </a:r>
          </a:p>
          <a:p>
            <a:pPr eaLnBrk="1" hangingPunct="1" latinLnBrk="1" lvl="1"/>
            <a:r>
              <a:rPr altLang="en-US" lang="en-US">
                <a:effectLst>
                  <a:outerShdw algn="tl" blurRad="38100" dir="2700000" dist="38100">
                    <a:srgbClr val="C0C0C0"/>
                  </a:outerShdw>
                </a:effectLst>
              </a:rPr>
              <a:t>Leave the audience remembering your speech. </a:t>
            </a:r>
          </a:p>
          <a:p>
            <a:pPr eaLnBrk="1" hangingPunct="1" latinLnBrk="1" lvl="1"/>
            <a:r>
              <a:rPr altLang="en-US" lang="en-US">
                <a:effectLst>
                  <a:outerShdw algn="tl" blurRad="38100" dir="2700000" dist="38100">
                    <a:srgbClr val="C0C0C0"/>
                  </a:outerShdw>
                </a:effectLst>
              </a:rPr>
              <a:t>Get action from your audience if your objective is to persuade.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907"/>
                                        </p:tgtEl>
                                        <p:attrNameLst>
                                          <p:attrName>style.visibility</p:attrName>
                                        </p:attrNameLst>
                                      </p:cBhvr>
                                      <p:to>
                                        <p:strVal val="visible"/>
                                      </p:to>
                                    </p:set>
                                    <p:anim calcmode="lin" valueType="num">
                                      <p:cBhvr>
                                        <p:cTn dur="500" fill="hold" id="7"/>
                                        <p:tgtEl>
                                          <p:spTgt spid="1049907"/>
                                        </p:tgtEl>
                                        <p:attrNameLst>
                                          <p:attrName>ppt_w</p:attrName>
                                        </p:attrNameLst>
                                      </p:cBhvr>
                                      <p:tavLst>
                                        <p:tav tm="0">
                                          <p:val>
                                            <p:fltVal val="0.0"/>
                                          </p:val>
                                        </p:tav>
                                        <p:tav tm="100000">
                                          <p:val>
                                            <p:strVal val="#ppt_w"/>
                                          </p:val>
                                        </p:tav>
                                      </p:tavLst>
                                    </p:anim>
                                    <p:anim calcmode="lin" valueType="num">
                                      <p:cBhvr>
                                        <p:cTn dur="500" fill="hold" id="8"/>
                                        <p:tgtEl>
                                          <p:spTgt spid="1049907"/>
                                        </p:tgtEl>
                                        <p:attrNameLst>
                                          <p:attrName>ppt_h</p:attrName>
                                        </p:attrNameLst>
                                      </p:cBhvr>
                                      <p:tavLst>
                                        <p:tav tm="0">
                                          <p:val>
                                            <p:fltVal val="0.0"/>
                                          </p:val>
                                        </p:tav>
                                        <p:tav tm="100000">
                                          <p:val>
                                            <p:strVal val="#ppt_h"/>
                                          </p:val>
                                        </p:tav>
                                      </p:tavLst>
                                    </p:anim>
                                    <p:anim calcmode="lin" valueType="num">
                                      <p:cBhvr>
                                        <p:cTn dur="500" fill="hold" id="9"/>
                                        <p:tgtEl>
                                          <p:spTgt spid="1049907"/>
                                        </p:tgtEl>
                                        <p:attrNameLst>
                                          <p:attrName>style.rotation</p:attrName>
                                        </p:attrNameLst>
                                      </p:cBhvr>
                                      <p:tavLst>
                                        <p:tav tm="0">
                                          <p:val>
                                            <p:fltVal val="360.0"/>
                                          </p:val>
                                        </p:tav>
                                        <p:tav tm="100000">
                                          <p:val>
                                            <p:fltVal val="0.0"/>
                                          </p:val>
                                        </p:tav>
                                      </p:tavLst>
                                    </p:anim>
                                    <p:animEffect transition="in" filter="fade">
                                      <p:cBhvr>
                                        <p:cTn dur="500" id="10"/>
                                        <p:tgtEl>
                                          <p:spTgt spid="1049907"/>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908">
                                            <p:txEl>
                                              <p:charRg st="0" end="22"/>
                                            </p:txEl>
                                          </p:spTgt>
                                        </p:tgtEl>
                                        <p:attrNameLst>
                                          <p:attrName>style.visibility</p:attrName>
                                        </p:attrNameLst>
                                      </p:cBhvr>
                                      <p:to>
                                        <p:strVal val="visible"/>
                                      </p:to>
                                    </p:set>
                                    <p:anim calcmode="lin" valueType="num">
                                      <p:cBhvr>
                                        <p:cTn dur="500" fill="hold" id="15"/>
                                        <p:tgtEl>
                                          <p:spTgt spid="1049908">
                                            <p:txEl>
                                              <p:charRg st="0" end="22"/>
                                            </p:txEl>
                                          </p:spTgt>
                                        </p:tgtEl>
                                        <p:attrNameLst>
                                          <p:attrName>ppt_w</p:attrName>
                                        </p:attrNameLst>
                                      </p:cBhvr>
                                      <p:tavLst>
                                        <p:tav tm="0">
                                          <p:val>
                                            <p:fltVal val="0.0"/>
                                          </p:val>
                                        </p:tav>
                                        <p:tav tm="100000">
                                          <p:val>
                                            <p:strVal val="#ppt_w"/>
                                          </p:val>
                                        </p:tav>
                                      </p:tavLst>
                                    </p:anim>
                                    <p:anim calcmode="lin" valueType="num">
                                      <p:cBhvr>
                                        <p:cTn dur="500" fill="hold" id="16"/>
                                        <p:tgtEl>
                                          <p:spTgt spid="1049908">
                                            <p:txEl>
                                              <p:charRg st="0" end="22"/>
                                            </p:txEl>
                                          </p:spTgt>
                                        </p:tgtEl>
                                        <p:attrNameLst>
                                          <p:attrName>ppt_h</p:attrName>
                                        </p:attrNameLst>
                                      </p:cBhvr>
                                      <p:tavLst>
                                        <p:tav tm="0">
                                          <p:val>
                                            <p:fltVal val="0.0"/>
                                          </p:val>
                                        </p:tav>
                                        <p:tav tm="100000">
                                          <p:val>
                                            <p:strVal val="#ppt_h"/>
                                          </p:val>
                                        </p:tav>
                                      </p:tavLst>
                                    </p:anim>
                                    <p:anim calcmode="lin" valueType="num">
                                      <p:cBhvr>
                                        <p:cTn dur="500" fill="hold" id="17"/>
                                        <p:tgtEl>
                                          <p:spTgt spid="1049908">
                                            <p:txEl>
                                              <p:charRg st="0" end="22"/>
                                            </p:txEl>
                                          </p:spTgt>
                                        </p:tgtEl>
                                        <p:attrNameLst>
                                          <p:attrName>style.rotation</p:attrName>
                                        </p:attrNameLst>
                                      </p:cBhvr>
                                      <p:tavLst>
                                        <p:tav tm="0">
                                          <p:val>
                                            <p:fltVal val="360.0"/>
                                          </p:val>
                                        </p:tav>
                                        <p:tav tm="100000">
                                          <p:val>
                                            <p:fltVal val="0.0"/>
                                          </p:val>
                                        </p:tav>
                                      </p:tavLst>
                                    </p:anim>
                                    <p:animEffect transition="in" filter="fade">
                                      <p:cBhvr>
                                        <p:cTn dur="500" id="18"/>
                                        <p:tgtEl>
                                          <p:spTgt spid="1049908">
                                            <p:txEl>
                                              <p:charRg st="0" end="22"/>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908">
                                            <p:txEl>
                                              <p:charRg st="22" end="49"/>
                                            </p:txEl>
                                          </p:spTgt>
                                        </p:tgtEl>
                                        <p:attrNameLst>
                                          <p:attrName>style.visibility</p:attrName>
                                        </p:attrNameLst>
                                      </p:cBhvr>
                                      <p:to>
                                        <p:strVal val="visible"/>
                                      </p:to>
                                    </p:set>
                                    <p:anim calcmode="lin" valueType="num">
                                      <p:cBhvr>
                                        <p:cTn dur="500" fill="hold" id="23"/>
                                        <p:tgtEl>
                                          <p:spTgt spid="1049908">
                                            <p:txEl>
                                              <p:charRg st="22" end="49"/>
                                            </p:txEl>
                                          </p:spTgt>
                                        </p:tgtEl>
                                        <p:attrNameLst>
                                          <p:attrName>ppt_w</p:attrName>
                                        </p:attrNameLst>
                                      </p:cBhvr>
                                      <p:tavLst>
                                        <p:tav tm="0">
                                          <p:val>
                                            <p:fltVal val="0.0"/>
                                          </p:val>
                                        </p:tav>
                                        <p:tav tm="100000">
                                          <p:val>
                                            <p:strVal val="#ppt_w"/>
                                          </p:val>
                                        </p:tav>
                                      </p:tavLst>
                                    </p:anim>
                                    <p:anim calcmode="lin" valueType="num">
                                      <p:cBhvr>
                                        <p:cTn dur="500" fill="hold" id="24"/>
                                        <p:tgtEl>
                                          <p:spTgt spid="1049908">
                                            <p:txEl>
                                              <p:charRg st="22" end="49"/>
                                            </p:txEl>
                                          </p:spTgt>
                                        </p:tgtEl>
                                        <p:attrNameLst>
                                          <p:attrName>ppt_h</p:attrName>
                                        </p:attrNameLst>
                                      </p:cBhvr>
                                      <p:tavLst>
                                        <p:tav tm="0">
                                          <p:val>
                                            <p:fltVal val="0.0"/>
                                          </p:val>
                                        </p:tav>
                                        <p:tav tm="100000">
                                          <p:val>
                                            <p:strVal val="#ppt_h"/>
                                          </p:val>
                                        </p:tav>
                                      </p:tavLst>
                                    </p:anim>
                                    <p:anim calcmode="lin" valueType="num">
                                      <p:cBhvr>
                                        <p:cTn dur="500" fill="hold" id="25"/>
                                        <p:tgtEl>
                                          <p:spTgt spid="1049908">
                                            <p:txEl>
                                              <p:charRg st="22" end="49"/>
                                            </p:txEl>
                                          </p:spTgt>
                                        </p:tgtEl>
                                        <p:attrNameLst>
                                          <p:attrName>style.rotation</p:attrName>
                                        </p:attrNameLst>
                                      </p:cBhvr>
                                      <p:tavLst>
                                        <p:tav tm="0">
                                          <p:val>
                                            <p:fltVal val="360.0"/>
                                          </p:val>
                                        </p:tav>
                                        <p:tav tm="100000">
                                          <p:val>
                                            <p:fltVal val="0.0"/>
                                          </p:val>
                                        </p:tav>
                                      </p:tavLst>
                                    </p:anim>
                                    <p:animEffect transition="in" filter="fade">
                                      <p:cBhvr>
                                        <p:cTn dur="500" id="26"/>
                                        <p:tgtEl>
                                          <p:spTgt spid="1049908">
                                            <p:txEl>
                                              <p:charRg st="22" end="49"/>
                                            </p:txEl>
                                          </p:spTgt>
                                        </p:tgtEl>
                                      </p:cBhvr>
                                    </p:animEffect>
                                  </p:childTnLst>
                                </p:cTn>
                              </p:par>
                              <p:par>
                                <p:cTn accel="0" autoRev="0" decel="100000" fill="hold" grpId="0" id="27" nodeType="withEffect" presetClass="entr" presetID="49" presetSubtype="0">
                                  <p:stCondLst>
                                    <p:cond delay="0"/>
                                  </p:stCondLst>
                                  <p:iterate type="lt">
                                    <p:tmPct val="10000"/>
                                  </p:iterate>
                                  <p:childTnLst>
                                    <p:set>
                                      <p:cBhvr>
                                        <p:cTn dur="1" fill="hold" id="28">
                                          <p:stCondLst>
                                            <p:cond delay="0"/>
                                          </p:stCondLst>
                                        </p:cTn>
                                        <p:tgtEl>
                                          <p:spTgt spid="1049908">
                                            <p:txEl>
                                              <p:charRg st="49" end="86"/>
                                            </p:txEl>
                                          </p:spTgt>
                                        </p:tgtEl>
                                        <p:attrNameLst>
                                          <p:attrName>style.visibility</p:attrName>
                                        </p:attrNameLst>
                                      </p:cBhvr>
                                      <p:to>
                                        <p:strVal val="visible"/>
                                      </p:to>
                                    </p:set>
                                    <p:anim calcmode="lin" valueType="num">
                                      <p:cBhvr>
                                        <p:cTn dur="500" fill="hold" id="29"/>
                                        <p:tgtEl>
                                          <p:spTgt spid="1049908">
                                            <p:txEl>
                                              <p:charRg st="49" end="86"/>
                                            </p:txEl>
                                          </p:spTgt>
                                        </p:tgtEl>
                                        <p:attrNameLst>
                                          <p:attrName>ppt_w</p:attrName>
                                        </p:attrNameLst>
                                      </p:cBhvr>
                                      <p:tavLst>
                                        <p:tav tm="0">
                                          <p:val>
                                            <p:fltVal val="0.0"/>
                                          </p:val>
                                        </p:tav>
                                        <p:tav tm="100000">
                                          <p:val>
                                            <p:strVal val="#ppt_w"/>
                                          </p:val>
                                        </p:tav>
                                      </p:tavLst>
                                    </p:anim>
                                    <p:anim calcmode="lin" valueType="num">
                                      <p:cBhvr>
                                        <p:cTn dur="500" fill="hold" id="30"/>
                                        <p:tgtEl>
                                          <p:spTgt spid="1049908">
                                            <p:txEl>
                                              <p:charRg st="49" end="86"/>
                                            </p:txEl>
                                          </p:spTgt>
                                        </p:tgtEl>
                                        <p:attrNameLst>
                                          <p:attrName>ppt_h</p:attrName>
                                        </p:attrNameLst>
                                      </p:cBhvr>
                                      <p:tavLst>
                                        <p:tav tm="0">
                                          <p:val>
                                            <p:fltVal val="0.0"/>
                                          </p:val>
                                        </p:tav>
                                        <p:tav tm="100000">
                                          <p:val>
                                            <p:strVal val="#ppt_h"/>
                                          </p:val>
                                        </p:tav>
                                      </p:tavLst>
                                    </p:anim>
                                    <p:anim calcmode="lin" valueType="num">
                                      <p:cBhvr>
                                        <p:cTn dur="500" fill="hold" id="31"/>
                                        <p:tgtEl>
                                          <p:spTgt spid="1049908">
                                            <p:txEl>
                                              <p:charRg st="49" end="86"/>
                                            </p:txEl>
                                          </p:spTgt>
                                        </p:tgtEl>
                                        <p:attrNameLst>
                                          <p:attrName>style.rotation</p:attrName>
                                        </p:attrNameLst>
                                      </p:cBhvr>
                                      <p:tavLst>
                                        <p:tav tm="0">
                                          <p:val>
                                            <p:fltVal val="360.0"/>
                                          </p:val>
                                        </p:tav>
                                        <p:tav tm="100000">
                                          <p:val>
                                            <p:fltVal val="0.0"/>
                                          </p:val>
                                        </p:tav>
                                      </p:tavLst>
                                    </p:anim>
                                    <p:animEffect transition="in" filter="fade">
                                      <p:cBhvr>
                                        <p:cTn dur="500" id="32"/>
                                        <p:tgtEl>
                                          <p:spTgt spid="1049908">
                                            <p:txEl>
                                              <p:charRg st="49" end="86"/>
                                            </p:txEl>
                                          </p:spTgt>
                                        </p:tgtEl>
                                      </p:cBhvr>
                                    </p:animEffect>
                                  </p:childTnLst>
                                </p:cTn>
                              </p:par>
                              <p:par>
                                <p:cTn accel="0" autoRev="0" decel="100000" fill="hold" grpId="0" id="33" nodeType="withEffect" presetClass="entr" presetID="49" presetSubtype="0">
                                  <p:stCondLst>
                                    <p:cond delay="0"/>
                                  </p:stCondLst>
                                  <p:iterate type="lt">
                                    <p:tmPct val="10000"/>
                                  </p:iterate>
                                  <p:childTnLst>
                                    <p:set>
                                      <p:cBhvr>
                                        <p:cTn dur="1" fill="hold" id="34">
                                          <p:stCondLst>
                                            <p:cond delay="0"/>
                                          </p:stCondLst>
                                        </p:cTn>
                                        <p:tgtEl>
                                          <p:spTgt spid="1049908">
                                            <p:txEl>
                                              <p:charRg st="86" end="107"/>
                                            </p:txEl>
                                          </p:spTgt>
                                        </p:tgtEl>
                                        <p:attrNameLst>
                                          <p:attrName>style.visibility</p:attrName>
                                        </p:attrNameLst>
                                      </p:cBhvr>
                                      <p:to>
                                        <p:strVal val="visible"/>
                                      </p:to>
                                    </p:set>
                                    <p:anim calcmode="lin" valueType="num">
                                      <p:cBhvr>
                                        <p:cTn dur="500" fill="hold" id="35"/>
                                        <p:tgtEl>
                                          <p:spTgt spid="1049908">
                                            <p:txEl>
                                              <p:charRg st="86" end="107"/>
                                            </p:txEl>
                                          </p:spTgt>
                                        </p:tgtEl>
                                        <p:attrNameLst>
                                          <p:attrName>ppt_w</p:attrName>
                                        </p:attrNameLst>
                                      </p:cBhvr>
                                      <p:tavLst>
                                        <p:tav tm="0">
                                          <p:val>
                                            <p:fltVal val="0.0"/>
                                          </p:val>
                                        </p:tav>
                                        <p:tav tm="100000">
                                          <p:val>
                                            <p:strVal val="#ppt_w"/>
                                          </p:val>
                                        </p:tav>
                                      </p:tavLst>
                                    </p:anim>
                                    <p:anim calcmode="lin" valueType="num">
                                      <p:cBhvr>
                                        <p:cTn dur="500" fill="hold" id="36"/>
                                        <p:tgtEl>
                                          <p:spTgt spid="1049908">
                                            <p:txEl>
                                              <p:charRg st="86" end="107"/>
                                            </p:txEl>
                                          </p:spTgt>
                                        </p:tgtEl>
                                        <p:attrNameLst>
                                          <p:attrName>ppt_h</p:attrName>
                                        </p:attrNameLst>
                                      </p:cBhvr>
                                      <p:tavLst>
                                        <p:tav tm="0">
                                          <p:val>
                                            <p:fltVal val="0.0"/>
                                          </p:val>
                                        </p:tav>
                                        <p:tav tm="100000">
                                          <p:val>
                                            <p:strVal val="#ppt_h"/>
                                          </p:val>
                                        </p:tav>
                                      </p:tavLst>
                                    </p:anim>
                                    <p:anim calcmode="lin" valueType="num">
                                      <p:cBhvr>
                                        <p:cTn dur="500" fill="hold" id="37"/>
                                        <p:tgtEl>
                                          <p:spTgt spid="1049908">
                                            <p:txEl>
                                              <p:charRg st="86" end="107"/>
                                            </p:txEl>
                                          </p:spTgt>
                                        </p:tgtEl>
                                        <p:attrNameLst>
                                          <p:attrName>style.rotation</p:attrName>
                                        </p:attrNameLst>
                                      </p:cBhvr>
                                      <p:tavLst>
                                        <p:tav tm="0">
                                          <p:val>
                                            <p:fltVal val="360.0"/>
                                          </p:val>
                                        </p:tav>
                                        <p:tav tm="100000">
                                          <p:val>
                                            <p:fltVal val="0.0"/>
                                          </p:val>
                                        </p:tav>
                                      </p:tavLst>
                                    </p:anim>
                                    <p:animEffect transition="in" filter="fade">
                                      <p:cBhvr>
                                        <p:cTn dur="500" id="38"/>
                                        <p:tgtEl>
                                          <p:spTgt spid="1049908">
                                            <p:txEl>
                                              <p:charRg st="86" end="107"/>
                                            </p:txEl>
                                          </p:spTgt>
                                        </p:tgtEl>
                                      </p:cBhvr>
                                    </p:animEffect>
                                  </p:childTnLst>
                                </p:cTn>
                              </p:par>
                              <p:par>
                                <p:cTn accel="0" autoRev="0" decel="100000" fill="hold" grpId="0" id="39" nodeType="withEffect" presetClass="entr" presetID="49" presetSubtype="0">
                                  <p:stCondLst>
                                    <p:cond delay="0"/>
                                  </p:stCondLst>
                                  <p:iterate type="lt">
                                    <p:tmPct val="10000"/>
                                  </p:iterate>
                                  <p:childTnLst>
                                    <p:set>
                                      <p:cBhvr>
                                        <p:cTn dur="1" fill="hold" id="40">
                                          <p:stCondLst>
                                            <p:cond delay="0"/>
                                          </p:stCondLst>
                                        </p:cTn>
                                        <p:tgtEl>
                                          <p:spTgt spid="1049908">
                                            <p:txEl>
                                              <p:charRg st="107" end="152"/>
                                            </p:txEl>
                                          </p:spTgt>
                                        </p:tgtEl>
                                        <p:attrNameLst>
                                          <p:attrName>style.visibility</p:attrName>
                                        </p:attrNameLst>
                                      </p:cBhvr>
                                      <p:to>
                                        <p:strVal val="visible"/>
                                      </p:to>
                                    </p:set>
                                    <p:anim calcmode="lin" valueType="num">
                                      <p:cBhvr>
                                        <p:cTn dur="500" fill="hold" id="41"/>
                                        <p:tgtEl>
                                          <p:spTgt spid="1049908">
                                            <p:txEl>
                                              <p:charRg st="107" end="152"/>
                                            </p:txEl>
                                          </p:spTgt>
                                        </p:tgtEl>
                                        <p:attrNameLst>
                                          <p:attrName>ppt_w</p:attrName>
                                        </p:attrNameLst>
                                      </p:cBhvr>
                                      <p:tavLst>
                                        <p:tav tm="0">
                                          <p:val>
                                            <p:fltVal val="0.0"/>
                                          </p:val>
                                        </p:tav>
                                        <p:tav tm="100000">
                                          <p:val>
                                            <p:strVal val="#ppt_w"/>
                                          </p:val>
                                        </p:tav>
                                      </p:tavLst>
                                    </p:anim>
                                    <p:anim calcmode="lin" valueType="num">
                                      <p:cBhvr>
                                        <p:cTn dur="500" fill="hold" id="42"/>
                                        <p:tgtEl>
                                          <p:spTgt spid="1049908">
                                            <p:txEl>
                                              <p:charRg st="107" end="152"/>
                                            </p:txEl>
                                          </p:spTgt>
                                        </p:tgtEl>
                                        <p:attrNameLst>
                                          <p:attrName>ppt_h</p:attrName>
                                        </p:attrNameLst>
                                      </p:cBhvr>
                                      <p:tavLst>
                                        <p:tav tm="0">
                                          <p:val>
                                            <p:fltVal val="0.0"/>
                                          </p:val>
                                        </p:tav>
                                        <p:tav tm="100000">
                                          <p:val>
                                            <p:strVal val="#ppt_h"/>
                                          </p:val>
                                        </p:tav>
                                      </p:tavLst>
                                    </p:anim>
                                    <p:anim calcmode="lin" valueType="num">
                                      <p:cBhvr>
                                        <p:cTn dur="500" fill="hold" id="43"/>
                                        <p:tgtEl>
                                          <p:spTgt spid="1049908">
                                            <p:txEl>
                                              <p:charRg st="107" end="152"/>
                                            </p:txEl>
                                          </p:spTgt>
                                        </p:tgtEl>
                                        <p:attrNameLst>
                                          <p:attrName>style.rotation</p:attrName>
                                        </p:attrNameLst>
                                      </p:cBhvr>
                                      <p:tavLst>
                                        <p:tav tm="0">
                                          <p:val>
                                            <p:fltVal val="360.0"/>
                                          </p:val>
                                        </p:tav>
                                        <p:tav tm="100000">
                                          <p:val>
                                            <p:fltVal val="0.0"/>
                                          </p:val>
                                        </p:tav>
                                      </p:tavLst>
                                    </p:anim>
                                    <p:animEffect transition="in" filter="fade">
                                      <p:cBhvr>
                                        <p:cTn dur="500" id="44"/>
                                        <p:tgtEl>
                                          <p:spTgt spid="1049908">
                                            <p:txEl>
                                              <p:charRg st="107" end="152"/>
                                            </p:txEl>
                                          </p:spTgt>
                                        </p:tgtEl>
                                      </p:cBhvr>
                                    </p:animEffect>
                                  </p:childTnLst>
                                </p:cTn>
                              </p:par>
                              <p:par>
                                <p:cTn accel="0" autoRev="0" decel="100000" fill="hold" grpId="0" id="45" nodeType="withEffect" presetClass="entr" presetID="49" presetSubtype="0">
                                  <p:stCondLst>
                                    <p:cond delay="0"/>
                                  </p:stCondLst>
                                  <p:iterate type="lt">
                                    <p:tmPct val="10000"/>
                                  </p:iterate>
                                  <p:childTnLst>
                                    <p:set>
                                      <p:cBhvr>
                                        <p:cTn dur="1" fill="hold" id="46">
                                          <p:stCondLst>
                                            <p:cond delay="0"/>
                                          </p:stCondLst>
                                        </p:cTn>
                                        <p:tgtEl>
                                          <p:spTgt spid="1049908">
                                            <p:txEl>
                                              <p:charRg st="152" end="217"/>
                                            </p:txEl>
                                          </p:spTgt>
                                        </p:tgtEl>
                                        <p:attrNameLst>
                                          <p:attrName>style.visibility</p:attrName>
                                        </p:attrNameLst>
                                      </p:cBhvr>
                                      <p:to>
                                        <p:strVal val="visible"/>
                                      </p:to>
                                    </p:set>
                                    <p:anim calcmode="lin" valueType="num">
                                      <p:cBhvr>
                                        <p:cTn dur="500" fill="hold" id="47"/>
                                        <p:tgtEl>
                                          <p:spTgt spid="1049908">
                                            <p:txEl>
                                              <p:charRg st="152" end="217"/>
                                            </p:txEl>
                                          </p:spTgt>
                                        </p:tgtEl>
                                        <p:attrNameLst>
                                          <p:attrName>ppt_w</p:attrName>
                                        </p:attrNameLst>
                                      </p:cBhvr>
                                      <p:tavLst>
                                        <p:tav tm="0">
                                          <p:val>
                                            <p:fltVal val="0.0"/>
                                          </p:val>
                                        </p:tav>
                                        <p:tav tm="100000">
                                          <p:val>
                                            <p:strVal val="#ppt_w"/>
                                          </p:val>
                                        </p:tav>
                                      </p:tavLst>
                                    </p:anim>
                                    <p:anim calcmode="lin" valueType="num">
                                      <p:cBhvr>
                                        <p:cTn dur="500" fill="hold" id="48"/>
                                        <p:tgtEl>
                                          <p:spTgt spid="1049908">
                                            <p:txEl>
                                              <p:charRg st="152" end="217"/>
                                            </p:txEl>
                                          </p:spTgt>
                                        </p:tgtEl>
                                        <p:attrNameLst>
                                          <p:attrName>ppt_h</p:attrName>
                                        </p:attrNameLst>
                                      </p:cBhvr>
                                      <p:tavLst>
                                        <p:tav tm="0">
                                          <p:val>
                                            <p:fltVal val="0.0"/>
                                          </p:val>
                                        </p:tav>
                                        <p:tav tm="100000">
                                          <p:val>
                                            <p:strVal val="#ppt_h"/>
                                          </p:val>
                                        </p:tav>
                                      </p:tavLst>
                                    </p:anim>
                                    <p:anim calcmode="lin" valueType="num">
                                      <p:cBhvr>
                                        <p:cTn dur="500" fill="hold" id="49"/>
                                        <p:tgtEl>
                                          <p:spTgt spid="1049908">
                                            <p:txEl>
                                              <p:charRg st="152" end="217"/>
                                            </p:txEl>
                                          </p:spTgt>
                                        </p:tgtEl>
                                        <p:attrNameLst>
                                          <p:attrName>style.rotation</p:attrName>
                                        </p:attrNameLst>
                                      </p:cBhvr>
                                      <p:tavLst>
                                        <p:tav tm="0">
                                          <p:val>
                                            <p:fltVal val="360.0"/>
                                          </p:val>
                                        </p:tav>
                                        <p:tav tm="100000">
                                          <p:val>
                                            <p:fltVal val="0.0"/>
                                          </p:val>
                                        </p:tav>
                                      </p:tavLst>
                                    </p:anim>
                                    <p:animEffect transition="in" filter="fade">
                                      <p:cBhvr>
                                        <p:cTn dur="500" id="50"/>
                                        <p:tgtEl>
                                          <p:spTgt spid="1049908">
                                            <p:txEl>
                                              <p:charRg st="152" end="2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07" grpId="0" uiExpand="0" build="whole"/>
      <p:bldP spid="1049908" grpId="0" uiExpand="0" build="p" bldLvl="1"/>
    </p:bldLst>
  </p:timing>
</p:sld>
</file>

<file path=ppt/slides/slide286.xml><?xml version="1.0" encoding="utf-8"?>
<p:sld xmlns:a="http://schemas.openxmlformats.org/drawingml/2006/main" xmlns:r="http://schemas.openxmlformats.org/officeDocument/2006/relationships" xmlns:p="http://schemas.openxmlformats.org/presentationml/2006/main" showMasterSp="1">
  <p:cSld>
    <p:spTree>
      <p:nvGrpSpPr>
        <p:cNvPr id="896" name=""/>
        <p:cNvGrpSpPr/>
        <p:nvPr/>
      </p:nvGrpSpPr>
      <p:grpSpPr>
        <a:xfrm rot="0">
          <a:off x="0" y="0"/>
          <a:ext cx="0" cy="0"/>
          <a:chOff x="0" y="0"/>
          <a:chExt cx="0" cy="0"/>
        </a:xfrm>
      </p:grpSpPr>
      <p:sp>
        <p:nvSpPr>
          <p:cNvPr id="104991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1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286</a:t>
            </a:fld>
            <a:endParaRPr altLang="en-US" sz="1400" lang="en-US">
              <a:solidFill>
                <a:srgbClr val="FFFFFF"/>
              </a:solidFill>
              <a:effectLst>
                <a:outerShdw algn="tl" blurRad="38100" dir="2700000" dist="38100">
                  <a:srgbClr val="C0C0C0"/>
                </a:outerShdw>
              </a:effectLst>
            </a:endParaRPr>
          </a:p>
        </p:txBody>
      </p:sp>
      <p:sp>
        <p:nvSpPr>
          <p:cNvPr id="104991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…guides:</a:t>
            </a:r>
          </a:p>
        </p:txBody>
      </p:sp>
      <p:sp>
        <p:nvSpPr>
          <p:cNvPr id="104991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sz="2800" i="1" lang="en-US">
                <a:effectLst>
                  <a:outerShdw algn="tl" blurRad="38100" dir="2700000" dist="38100">
                    <a:srgbClr val="C0C0C0"/>
                  </a:outerShdw>
                </a:effectLst>
              </a:rPr>
              <a:t>d. Handle the Q &amp; A's effectively</a:t>
            </a:r>
            <a:r>
              <a:rPr altLang="en-US" b="1" sz="2800" lang="en-US">
                <a:effectLst>
                  <a:outerShdw algn="tl" blurRad="38100" dir="2700000" dist="38100">
                    <a:srgbClr val="C0C0C0"/>
                  </a:outerShdw>
                </a:effectLst>
              </a:rPr>
              <a:t> </a:t>
            </a:r>
          </a:p>
          <a:p>
            <a:pPr eaLnBrk="1" hangingPunct="1" latinLnBrk="1" lvl="0"/>
            <a:r>
              <a:rPr altLang="en-US" sz="2800" lang="en-US">
                <a:effectLst>
                  <a:outerShdw algn="tl" blurRad="38100" dir="2700000" dist="38100">
                    <a:srgbClr val="C0C0C0"/>
                  </a:outerShdw>
                </a:effectLst>
              </a:rPr>
              <a:t>After you conclude, give time to handle Q &amp; A: </a:t>
            </a:r>
          </a:p>
          <a:p>
            <a:pPr eaLnBrk="1" hangingPunct="1" latinLnBrk="1" lvl="1"/>
            <a:r>
              <a:rPr altLang="en-US" sz="2400" lang="en-US">
                <a:effectLst>
                  <a:outerShdw algn="tl" blurRad="38100" dir="2700000" dist="38100">
                    <a:srgbClr val="C0C0C0"/>
                  </a:outerShdw>
                </a:effectLst>
              </a:rPr>
              <a:t>If there are no questions, be sure you have prepared some in advance. </a:t>
            </a:r>
          </a:p>
          <a:p>
            <a:pPr eaLnBrk="1" hangingPunct="1" latinLnBrk="1" lvl="1"/>
            <a:r>
              <a:rPr altLang="en-US" sz="2400" lang="en-US">
                <a:effectLst>
                  <a:outerShdw algn="tl" blurRad="38100" dir="2700000" dist="38100">
                    <a:srgbClr val="C0C0C0"/>
                  </a:outerShdw>
                </a:effectLst>
              </a:rPr>
              <a:t>Restate or rephrase each question so the audience can hear/understand it. </a:t>
            </a:r>
          </a:p>
          <a:p>
            <a:pPr eaLnBrk="1" hangingPunct="1" latinLnBrk="1" lvl="1"/>
            <a:r>
              <a:rPr altLang="en-US" sz="2400" lang="en-US">
                <a:effectLst>
                  <a:outerShdw algn="tl" blurRad="38100" dir="2700000" dist="38100">
                    <a:srgbClr val="C0C0C0"/>
                  </a:outerShdw>
                </a:effectLst>
              </a:rPr>
              <a:t>When repeating the question, look at the questioner; when answering, look at the entire audience. </a:t>
            </a:r>
          </a:p>
          <a:p>
            <a:pPr eaLnBrk="1" hangingPunct="1" latinLnBrk="1" lvl="1"/>
            <a:r>
              <a:rPr altLang="en-US" sz="2400" lang="en-US">
                <a:effectLst>
                  <a:outerShdw algn="tl" blurRad="38100" dir="2700000" dist="38100">
                    <a:srgbClr val="C0C0C0"/>
                  </a:outerShdw>
                </a:effectLst>
              </a:rPr>
              <a:t>Answer briefly. </a:t>
            </a:r>
          </a:p>
          <a:p>
            <a:pPr eaLnBrk="1" hangingPunct="1" latinLnBrk="1" lvl="0">
              <a:buNone/>
            </a:pPr>
            <a:r>
              <a:rPr altLang="en-US" sz="2800" lang="en-US">
                <a:effectLst>
                  <a:outerShdw algn="tl" blurRad="38100" dir="2700000" dist="38100">
                    <a:srgbClr val="C0C0C0"/>
                  </a:outerShdw>
                </a:effectLst>
              </a:rPr>
              <a:t>						…continued</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914"/>
                                        </p:tgtEl>
                                        <p:attrNameLst>
                                          <p:attrName>style.visibility</p:attrName>
                                        </p:attrNameLst>
                                      </p:cBhvr>
                                      <p:to>
                                        <p:strVal val="visible"/>
                                      </p:to>
                                    </p:set>
                                    <p:anim calcmode="lin" valueType="num">
                                      <p:cBhvr>
                                        <p:cTn dur="500" fill="hold" id="7"/>
                                        <p:tgtEl>
                                          <p:spTgt spid="1049914"/>
                                        </p:tgtEl>
                                        <p:attrNameLst>
                                          <p:attrName>ppt_w</p:attrName>
                                        </p:attrNameLst>
                                      </p:cBhvr>
                                      <p:tavLst>
                                        <p:tav tm="0">
                                          <p:val>
                                            <p:fltVal val="0.0"/>
                                          </p:val>
                                        </p:tav>
                                        <p:tav tm="100000">
                                          <p:val>
                                            <p:strVal val="#ppt_w"/>
                                          </p:val>
                                        </p:tav>
                                      </p:tavLst>
                                    </p:anim>
                                    <p:anim calcmode="lin" valueType="num">
                                      <p:cBhvr>
                                        <p:cTn dur="500" fill="hold" id="8"/>
                                        <p:tgtEl>
                                          <p:spTgt spid="1049914"/>
                                        </p:tgtEl>
                                        <p:attrNameLst>
                                          <p:attrName>ppt_h</p:attrName>
                                        </p:attrNameLst>
                                      </p:cBhvr>
                                      <p:tavLst>
                                        <p:tav tm="0">
                                          <p:val>
                                            <p:fltVal val="0.0"/>
                                          </p:val>
                                        </p:tav>
                                        <p:tav tm="100000">
                                          <p:val>
                                            <p:strVal val="#ppt_h"/>
                                          </p:val>
                                        </p:tav>
                                      </p:tavLst>
                                    </p:anim>
                                    <p:anim calcmode="lin" valueType="num">
                                      <p:cBhvr>
                                        <p:cTn dur="500" fill="hold" id="9"/>
                                        <p:tgtEl>
                                          <p:spTgt spid="1049914"/>
                                        </p:tgtEl>
                                        <p:attrNameLst>
                                          <p:attrName>style.rotation</p:attrName>
                                        </p:attrNameLst>
                                      </p:cBhvr>
                                      <p:tavLst>
                                        <p:tav tm="0">
                                          <p:val>
                                            <p:fltVal val="360.0"/>
                                          </p:val>
                                        </p:tav>
                                        <p:tav tm="100000">
                                          <p:val>
                                            <p:fltVal val="0.0"/>
                                          </p:val>
                                        </p:tav>
                                      </p:tavLst>
                                    </p:anim>
                                    <p:animEffect transition="in" filter="fade">
                                      <p:cBhvr>
                                        <p:cTn dur="500" id="10"/>
                                        <p:tgtEl>
                                          <p:spTgt spid="1049914"/>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915">
                                            <p:txEl>
                                              <p:charRg st="0" end="35"/>
                                            </p:txEl>
                                          </p:spTgt>
                                        </p:tgtEl>
                                        <p:attrNameLst>
                                          <p:attrName>style.visibility</p:attrName>
                                        </p:attrNameLst>
                                      </p:cBhvr>
                                      <p:to>
                                        <p:strVal val="visible"/>
                                      </p:to>
                                    </p:set>
                                    <p:anim calcmode="lin" valueType="num">
                                      <p:cBhvr>
                                        <p:cTn dur="500" fill="hold" id="15"/>
                                        <p:tgtEl>
                                          <p:spTgt spid="1049915">
                                            <p:txEl>
                                              <p:charRg st="0" end="35"/>
                                            </p:txEl>
                                          </p:spTgt>
                                        </p:tgtEl>
                                        <p:attrNameLst>
                                          <p:attrName>ppt_w</p:attrName>
                                        </p:attrNameLst>
                                      </p:cBhvr>
                                      <p:tavLst>
                                        <p:tav tm="0">
                                          <p:val>
                                            <p:fltVal val="0.0"/>
                                          </p:val>
                                        </p:tav>
                                        <p:tav tm="100000">
                                          <p:val>
                                            <p:strVal val="#ppt_w"/>
                                          </p:val>
                                        </p:tav>
                                      </p:tavLst>
                                    </p:anim>
                                    <p:anim calcmode="lin" valueType="num">
                                      <p:cBhvr>
                                        <p:cTn dur="500" fill="hold" id="16"/>
                                        <p:tgtEl>
                                          <p:spTgt spid="1049915">
                                            <p:txEl>
                                              <p:charRg st="0" end="35"/>
                                            </p:txEl>
                                          </p:spTgt>
                                        </p:tgtEl>
                                        <p:attrNameLst>
                                          <p:attrName>ppt_h</p:attrName>
                                        </p:attrNameLst>
                                      </p:cBhvr>
                                      <p:tavLst>
                                        <p:tav tm="0">
                                          <p:val>
                                            <p:fltVal val="0.0"/>
                                          </p:val>
                                        </p:tav>
                                        <p:tav tm="100000">
                                          <p:val>
                                            <p:strVal val="#ppt_h"/>
                                          </p:val>
                                        </p:tav>
                                      </p:tavLst>
                                    </p:anim>
                                    <p:anim calcmode="lin" valueType="num">
                                      <p:cBhvr>
                                        <p:cTn dur="500" fill="hold" id="17"/>
                                        <p:tgtEl>
                                          <p:spTgt spid="1049915">
                                            <p:txEl>
                                              <p:charRg st="0" end="35"/>
                                            </p:txEl>
                                          </p:spTgt>
                                        </p:tgtEl>
                                        <p:attrNameLst>
                                          <p:attrName>style.rotation</p:attrName>
                                        </p:attrNameLst>
                                      </p:cBhvr>
                                      <p:tavLst>
                                        <p:tav tm="0">
                                          <p:val>
                                            <p:fltVal val="360.0"/>
                                          </p:val>
                                        </p:tav>
                                        <p:tav tm="100000">
                                          <p:val>
                                            <p:fltVal val="0.0"/>
                                          </p:val>
                                        </p:tav>
                                      </p:tavLst>
                                    </p:anim>
                                    <p:animEffect transition="in" filter="fade">
                                      <p:cBhvr>
                                        <p:cTn dur="500" id="18"/>
                                        <p:tgtEl>
                                          <p:spTgt spid="1049915">
                                            <p:txEl>
                                              <p:charRg st="0" end="35"/>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915">
                                            <p:txEl>
                                              <p:charRg st="35" end="83"/>
                                            </p:txEl>
                                          </p:spTgt>
                                        </p:tgtEl>
                                        <p:attrNameLst>
                                          <p:attrName>style.visibility</p:attrName>
                                        </p:attrNameLst>
                                      </p:cBhvr>
                                      <p:to>
                                        <p:strVal val="visible"/>
                                      </p:to>
                                    </p:set>
                                    <p:anim calcmode="lin" valueType="num">
                                      <p:cBhvr>
                                        <p:cTn dur="500" fill="hold" id="23"/>
                                        <p:tgtEl>
                                          <p:spTgt spid="1049915">
                                            <p:txEl>
                                              <p:charRg st="35" end="83"/>
                                            </p:txEl>
                                          </p:spTgt>
                                        </p:tgtEl>
                                        <p:attrNameLst>
                                          <p:attrName>ppt_w</p:attrName>
                                        </p:attrNameLst>
                                      </p:cBhvr>
                                      <p:tavLst>
                                        <p:tav tm="0">
                                          <p:val>
                                            <p:fltVal val="0.0"/>
                                          </p:val>
                                        </p:tav>
                                        <p:tav tm="100000">
                                          <p:val>
                                            <p:strVal val="#ppt_w"/>
                                          </p:val>
                                        </p:tav>
                                      </p:tavLst>
                                    </p:anim>
                                    <p:anim calcmode="lin" valueType="num">
                                      <p:cBhvr>
                                        <p:cTn dur="500" fill="hold" id="24"/>
                                        <p:tgtEl>
                                          <p:spTgt spid="1049915">
                                            <p:txEl>
                                              <p:charRg st="35" end="83"/>
                                            </p:txEl>
                                          </p:spTgt>
                                        </p:tgtEl>
                                        <p:attrNameLst>
                                          <p:attrName>ppt_h</p:attrName>
                                        </p:attrNameLst>
                                      </p:cBhvr>
                                      <p:tavLst>
                                        <p:tav tm="0">
                                          <p:val>
                                            <p:fltVal val="0.0"/>
                                          </p:val>
                                        </p:tav>
                                        <p:tav tm="100000">
                                          <p:val>
                                            <p:strVal val="#ppt_h"/>
                                          </p:val>
                                        </p:tav>
                                      </p:tavLst>
                                    </p:anim>
                                    <p:anim calcmode="lin" valueType="num">
                                      <p:cBhvr>
                                        <p:cTn dur="500" fill="hold" id="25"/>
                                        <p:tgtEl>
                                          <p:spTgt spid="1049915">
                                            <p:txEl>
                                              <p:charRg st="35" end="83"/>
                                            </p:txEl>
                                          </p:spTgt>
                                        </p:tgtEl>
                                        <p:attrNameLst>
                                          <p:attrName>style.rotation</p:attrName>
                                        </p:attrNameLst>
                                      </p:cBhvr>
                                      <p:tavLst>
                                        <p:tav tm="0">
                                          <p:val>
                                            <p:fltVal val="360.0"/>
                                          </p:val>
                                        </p:tav>
                                        <p:tav tm="100000">
                                          <p:val>
                                            <p:fltVal val="0.0"/>
                                          </p:val>
                                        </p:tav>
                                      </p:tavLst>
                                    </p:anim>
                                    <p:animEffect transition="in" filter="fade">
                                      <p:cBhvr>
                                        <p:cTn dur="500" id="26"/>
                                        <p:tgtEl>
                                          <p:spTgt spid="1049915">
                                            <p:txEl>
                                              <p:charRg st="35" end="83"/>
                                            </p:txEl>
                                          </p:spTgt>
                                        </p:tgtEl>
                                      </p:cBhvr>
                                    </p:animEffect>
                                  </p:childTnLst>
                                </p:cTn>
                              </p:par>
                              <p:par>
                                <p:cTn accel="0" autoRev="0" decel="100000" fill="hold" grpId="0" id="27" nodeType="withEffect" presetClass="entr" presetID="49" presetSubtype="0">
                                  <p:stCondLst>
                                    <p:cond delay="0"/>
                                  </p:stCondLst>
                                  <p:iterate type="lt">
                                    <p:tmPct val="10000"/>
                                  </p:iterate>
                                  <p:childTnLst>
                                    <p:set>
                                      <p:cBhvr>
                                        <p:cTn dur="1" fill="hold" id="28">
                                          <p:stCondLst>
                                            <p:cond delay="0"/>
                                          </p:stCondLst>
                                        </p:cTn>
                                        <p:tgtEl>
                                          <p:spTgt spid="1049915">
                                            <p:txEl>
                                              <p:charRg st="83" end="154"/>
                                            </p:txEl>
                                          </p:spTgt>
                                        </p:tgtEl>
                                        <p:attrNameLst>
                                          <p:attrName>style.visibility</p:attrName>
                                        </p:attrNameLst>
                                      </p:cBhvr>
                                      <p:to>
                                        <p:strVal val="visible"/>
                                      </p:to>
                                    </p:set>
                                    <p:anim calcmode="lin" valueType="num">
                                      <p:cBhvr>
                                        <p:cTn dur="500" fill="hold" id="29"/>
                                        <p:tgtEl>
                                          <p:spTgt spid="1049915">
                                            <p:txEl>
                                              <p:charRg st="83" end="154"/>
                                            </p:txEl>
                                          </p:spTgt>
                                        </p:tgtEl>
                                        <p:attrNameLst>
                                          <p:attrName>ppt_w</p:attrName>
                                        </p:attrNameLst>
                                      </p:cBhvr>
                                      <p:tavLst>
                                        <p:tav tm="0">
                                          <p:val>
                                            <p:fltVal val="0.0"/>
                                          </p:val>
                                        </p:tav>
                                        <p:tav tm="100000">
                                          <p:val>
                                            <p:strVal val="#ppt_w"/>
                                          </p:val>
                                        </p:tav>
                                      </p:tavLst>
                                    </p:anim>
                                    <p:anim calcmode="lin" valueType="num">
                                      <p:cBhvr>
                                        <p:cTn dur="500" fill="hold" id="30"/>
                                        <p:tgtEl>
                                          <p:spTgt spid="1049915">
                                            <p:txEl>
                                              <p:charRg st="83" end="154"/>
                                            </p:txEl>
                                          </p:spTgt>
                                        </p:tgtEl>
                                        <p:attrNameLst>
                                          <p:attrName>ppt_h</p:attrName>
                                        </p:attrNameLst>
                                      </p:cBhvr>
                                      <p:tavLst>
                                        <p:tav tm="0">
                                          <p:val>
                                            <p:fltVal val="0.0"/>
                                          </p:val>
                                        </p:tav>
                                        <p:tav tm="100000">
                                          <p:val>
                                            <p:strVal val="#ppt_h"/>
                                          </p:val>
                                        </p:tav>
                                      </p:tavLst>
                                    </p:anim>
                                    <p:anim calcmode="lin" valueType="num">
                                      <p:cBhvr>
                                        <p:cTn dur="500" fill="hold" id="31"/>
                                        <p:tgtEl>
                                          <p:spTgt spid="1049915">
                                            <p:txEl>
                                              <p:charRg st="83" end="154"/>
                                            </p:txEl>
                                          </p:spTgt>
                                        </p:tgtEl>
                                        <p:attrNameLst>
                                          <p:attrName>style.rotation</p:attrName>
                                        </p:attrNameLst>
                                      </p:cBhvr>
                                      <p:tavLst>
                                        <p:tav tm="0">
                                          <p:val>
                                            <p:fltVal val="360.0"/>
                                          </p:val>
                                        </p:tav>
                                        <p:tav tm="100000">
                                          <p:val>
                                            <p:fltVal val="0.0"/>
                                          </p:val>
                                        </p:tav>
                                      </p:tavLst>
                                    </p:anim>
                                    <p:animEffect transition="in" filter="fade">
                                      <p:cBhvr>
                                        <p:cTn dur="500" id="32"/>
                                        <p:tgtEl>
                                          <p:spTgt spid="1049915">
                                            <p:txEl>
                                              <p:charRg st="83" end="154"/>
                                            </p:txEl>
                                          </p:spTgt>
                                        </p:tgtEl>
                                      </p:cBhvr>
                                    </p:animEffect>
                                  </p:childTnLst>
                                </p:cTn>
                              </p:par>
                              <p:par>
                                <p:cTn accel="0" autoRev="0" decel="100000" fill="hold" grpId="0" id="33" nodeType="withEffect" presetClass="entr" presetID="49" presetSubtype="0">
                                  <p:stCondLst>
                                    <p:cond delay="0"/>
                                  </p:stCondLst>
                                  <p:iterate type="lt">
                                    <p:tmPct val="10000"/>
                                  </p:iterate>
                                  <p:childTnLst>
                                    <p:set>
                                      <p:cBhvr>
                                        <p:cTn dur="1" fill="hold" id="34">
                                          <p:stCondLst>
                                            <p:cond delay="0"/>
                                          </p:stCondLst>
                                        </p:cTn>
                                        <p:tgtEl>
                                          <p:spTgt spid="1049915">
                                            <p:txEl>
                                              <p:charRg st="154" end="229"/>
                                            </p:txEl>
                                          </p:spTgt>
                                        </p:tgtEl>
                                        <p:attrNameLst>
                                          <p:attrName>style.visibility</p:attrName>
                                        </p:attrNameLst>
                                      </p:cBhvr>
                                      <p:to>
                                        <p:strVal val="visible"/>
                                      </p:to>
                                    </p:set>
                                    <p:anim calcmode="lin" valueType="num">
                                      <p:cBhvr>
                                        <p:cTn dur="500" fill="hold" id="35"/>
                                        <p:tgtEl>
                                          <p:spTgt spid="1049915">
                                            <p:txEl>
                                              <p:charRg st="154" end="229"/>
                                            </p:txEl>
                                          </p:spTgt>
                                        </p:tgtEl>
                                        <p:attrNameLst>
                                          <p:attrName>ppt_w</p:attrName>
                                        </p:attrNameLst>
                                      </p:cBhvr>
                                      <p:tavLst>
                                        <p:tav tm="0">
                                          <p:val>
                                            <p:fltVal val="0.0"/>
                                          </p:val>
                                        </p:tav>
                                        <p:tav tm="100000">
                                          <p:val>
                                            <p:strVal val="#ppt_w"/>
                                          </p:val>
                                        </p:tav>
                                      </p:tavLst>
                                    </p:anim>
                                    <p:anim calcmode="lin" valueType="num">
                                      <p:cBhvr>
                                        <p:cTn dur="500" fill="hold" id="36"/>
                                        <p:tgtEl>
                                          <p:spTgt spid="1049915">
                                            <p:txEl>
                                              <p:charRg st="154" end="229"/>
                                            </p:txEl>
                                          </p:spTgt>
                                        </p:tgtEl>
                                        <p:attrNameLst>
                                          <p:attrName>ppt_h</p:attrName>
                                        </p:attrNameLst>
                                      </p:cBhvr>
                                      <p:tavLst>
                                        <p:tav tm="0">
                                          <p:val>
                                            <p:fltVal val="0.0"/>
                                          </p:val>
                                        </p:tav>
                                        <p:tav tm="100000">
                                          <p:val>
                                            <p:strVal val="#ppt_h"/>
                                          </p:val>
                                        </p:tav>
                                      </p:tavLst>
                                    </p:anim>
                                    <p:anim calcmode="lin" valueType="num">
                                      <p:cBhvr>
                                        <p:cTn dur="500" fill="hold" id="37"/>
                                        <p:tgtEl>
                                          <p:spTgt spid="1049915">
                                            <p:txEl>
                                              <p:charRg st="154" end="229"/>
                                            </p:txEl>
                                          </p:spTgt>
                                        </p:tgtEl>
                                        <p:attrNameLst>
                                          <p:attrName>style.rotation</p:attrName>
                                        </p:attrNameLst>
                                      </p:cBhvr>
                                      <p:tavLst>
                                        <p:tav tm="0">
                                          <p:val>
                                            <p:fltVal val="360.0"/>
                                          </p:val>
                                        </p:tav>
                                        <p:tav tm="100000">
                                          <p:val>
                                            <p:fltVal val="0.0"/>
                                          </p:val>
                                        </p:tav>
                                      </p:tavLst>
                                    </p:anim>
                                    <p:animEffect transition="in" filter="fade">
                                      <p:cBhvr>
                                        <p:cTn dur="500" id="38"/>
                                        <p:tgtEl>
                                          <p:spTgt spid="1049915">
                                            <p:txEl>
                                              <p:charRg st="154" end="229"/>
                                            </p:txEl>
                                          </p:spTgt>
                                        </p:tgtEl>
                                      </p:cBhvr>
                                    </p:animEffect>
                                  </p:childTnLst>
                                </p:cTn>
                              </p:par>
                              <p:par>
                                <p:cTn accel="0" autoRev="0" decel="100000" fill="hold" grpId="0" id="39" nodeType="withEffect" presetClass="entr" presetID="49" presetSubtype="0">
                                  <p:stCondLst>
                                    <p:cond delay="0"/>
                                  </p:stCondLst>
                                  <p:iterate type="lt">
                                    <p:tmPct val="10000"/>
                                  </p:iterate>
                                  <p:childTnLst>
                                    <p:set>
                                      <p:cBhvr>
                                        <p:cTn dur="1" fill="hold" id="40">
                                          <p:stCondLst>
                                            <p:cond delay="0"/>
                                          </p:stCondLst>
                                        </p:cTn>
                                        <p:tgtEl>
                                          <p:spTgt spid="1049915">
                                            <p:txEl>
                                              <p:charRg st="229" end="328"/>
                                            </p:txEl>
                                          </p:spTgt>
                                        </p:tgtEl>
                                        <p:attrNameLst>
                                          <p:attrName>style.visibility</p:attrName>
                                        </p:attrNameLst>
                                      </p:cBhvr>
                                      <p:to>
                                        <p:strVal val="visible"/>
                                      </p:to>
                                    </p:set>
                                    <p:anim calcmode="lin" valueType="num">
                                      <p:cBhvr>
                                        <p:cTn dur="500" fill="hold" id="41"/>
                                        <p:tgtEl>
                                          <p:spTgt spid="1049915">
                                            <p:txEl>
                                              <p:charRg st="229" end="328"/>
                                            </p:txEl>
                                          </p:spTgt>
                                        </p:tgtEl>
                                        <p:attrNameLst>
                                          <p:attrName>ppt_w</p:attrName>
                                        </p:attrNameLst>
                                      </p:cBhvr>
                                      <p:tavLst>
                                        <p:tav tm="0">
                                          <p:val>
                                            <p:fltVal val="0.0"/>
                                          </p:val>
                                        </p:tav>
                                        <p:tav tm="100000">
                                          <p:val>
                                            <p:strVal val="#ppt_w"/>
                                          </p:val>
                                        </p:tav>
                                      </p:tavLst>
                                    </p:anim>
                                    <p:anim calcmode="lin" valueType="num">
                                      <p:cBhvr>
                                        <p:cTn dur="500" fill="hold" id="42"/>
                                        <p:tgtEl>
                                          <p:spTgt spid="1049915">
                                            <p:txEl>
                                              <p:charRg st="229" end="328"/>
                                            </p:txEl>
                                          </p:spTgt>
                                        </p:tgtEl>
                                        <p:attrNameLst>
                                          <p:attrName>ppt_h</p:attrName>
                                        </p:attrNameLst>
                                      </p:cBhvr>
                                      <p:tavLst>
                                        <p:tav tm="0">
                                          <p:val>
                                            <p:fltVal val="0.0"/>
                                          </p:val>
                                        </p:tav>
                                        <p:tav tm="100000">
                                          <p:val>
                                            <p:strVal val="#ppt_h"/>
                                          </p:val>
                                        </p:tav>
                                      </p:tavLst>
                                    </p:anim>
                                    <p:anim calcmode="lin" valueType="num">
                                      <p:cBhvr>
                                        <p:cTn dur="500" fill="hold" id="43"/>
                                        <p:tgtEl>
                                          <p:spTgt spid="1049915">
                                            <p:txEl>
                                              <p:charRg st="229" end="328"/>
                                            </p:txEl>
                                          </p:spTgt>
                                        </p:tgtEl>
                                        <p:attrNameLst>
                                          <p:attrName>style.rotation</p:attrName>
                                        </p:attrNameLst>
                                      </p:cBhvr>
                                      <p:tavLst>
                                        <p:tav tm="0">
                                          <p:val>
                                            <p:fltVal val="360.0"/>
                                          </p:val>
                                        </p:tav>
                                        <p:tav tm="100000">
                                          <p:val>
                                            <p:fltVal val="0.0"/>
                                          </p:val>
                                        </p:tav>
                                      </p:tavLst>
                                    </p:anim>
                                    <p:animEffect transition="in" filter="fade">
                                      <p:cBhvr>
                                        <p:cTn dur="500" id="44"/>
                                        <p:tgtEl>
                                          <p:spTgt spid="1049915">
                                            <p:txEl>
                                              <p:charRg st="229" end="328"/>
                                            </p:txEl>
                                          </p:spTgt>
                                        </p:tgtEl>
                                      </p:cBhvr>
                                    </p:animEffect>
                                  </p:childTnLst>
                                </p:cTn>
                              </p:par>
                              <p:par>
                                <p:cTn accel="0" autoRev="0" decel="100000" fill="hold" grpId="0" id="45" nodeType="withEffect" presetClass="entr" presetID="49" presetSubtype="0">
                                  <p:stCondLst>
                                    <p:cond delay="0"/>
                                  </p:stCondLst>
                                  <p:iterate type="lt">
                                    <p:tmPct val="10000"/>
                                  </p:iterate>
                                  <p:childTnLst>
                                    <p:set>
                                      <p:cBhvr>
                                        <p:cTn dur="1" fill="hold" id="46">
                                          <p:stCondLst>
                                            <p:cond delay="0"/>
                                          </p:stCondLst>
                                        </p:cTn>
                                        <p:tgtEl>
                                          <p:spTgt spid="1049915">
                                            <p:txEl>
                                              <p:charRg st="328" end="345"/>
                                            </p:txEl>
                                          </p:spTgt>
                                        </p:tgtEl>
                                        <p:attrNameLst>
                                          <p:attrName>style.visibility</p:attrName>
                                        </p:attrNameLst>
                                      </p:cBhvr>
                                      <p:to>
                                        <p:strVal val="visible"/>
                                      </p:to>
                                    </p:set>
                                    <p:anim calcmode="lin" valueType="num">
                                      <p:cBhvr>
                                        <p:cTn dur="500" fill="hold" id="47"/>
                                        <p:tgtEl>
                                          <p:spTgt spid="1049915">
                                            <p:txEl>
                                              <p:charRg st="328" end="345"/>
                                            </p:txEl>
                                          </p:spTgt>
                                        </p:tgtEl>
                                        <p:attrNameLst>
                                          <p:attrName>ppt_w</p:attrName>
                                        </p:attrNameLst>
                                      </p:cBhvr>
                                      <p:tavLst>
                                        <p:tav tm="0">
                                          <p:val>
                                            <p:fltVal val="0.0"/>
                                          </p:val>
                                        </p:tav>
                                        <p:tav tm="100000">
                                          <p:val>
                                            <p:strVal val="#ppt_w"/>
                                          </p:val>
                                        </p:tav>
                                      </p:tavLst>
                                    </p:anim>
                                    <p:anim calcmode="lin" valueType="num">
                                      <p:cBhvr>
                                        <p:cTn dur="500" fill="hold" id="48"/>
                                        <p:tgtEl>
                                          <p:spTgt spid="1049915">
                                            <p:txEl>
                                              <p:charRg st="328" end="345"/>
                                            </p:txEl>
                                          </p:spTgt>
                                        </p:tgtEl>
                                        <p:attrNameLst>
                                          <p:attrName>ppt_h</p:attrName>
                                        </p:attrNameLst>
                                      </p:cBhvr>
                                      <p:tavLst>
                                        <p:tav tm="0">
                                          <p:val>
                                            <p:fltVal val="0.0"/>
                                          </p:val>
                                        </p:tav>
                                        <p:tav tm="100000">
                                          <p:val>
                                            <p:strVal val="#ppt_h"/>
                                          </p:val>
                                        </p:tav>
                                      </p:tavLst>
                                    </p:anim>
                                    <p:anim calcmode="lin" valueType="num">
                                      <p:cBhvr>
                                        <p:cTn dur="500" fill="hold" id="49"/>
                                        <p:tgtEl>
                                          <p:spTgt spid="1049915">
                                            <p:txEl>
                                              <p:charRg st="328" end="345"/>
                                            </p:txEl>
                                          </p:spTgt>
                                        </p:tgtEl>
                                        <p:attrNameLst>
                                          <p:attrName>style.rotation</p:attrName>
                                        </p:attrNameLst>
                                      </p:cBhvr>
                                      <p:tavLst>
                                        <p:tav tm="0">
                                          <p:val>
                                            <p:fltVal val="360.0"/>
                                          </p:val>
                                        </p:tav>
                                        <p:tav tm="100000">
                                          <p:val>
                                            <p:fltVal val="0.0"/>
                                          </p:val>
                                        </p:tav>
                                      </p:tavLst>
                                    </p:anim>
                                    <p:animEffect transition="in" filter="fade">
                                      <p:cBhvr>
                                        <p:cTn dur="500" id="50"/>
                                        <p:tgtEl>
                                          <p:spTgt spid="1049915">
                                            <p:txEl>
                                              <p:charRg st="328" end="345"/>
                                            </p:txEl>
                                          </p:spTgt>
                                        </p:tgtEl>
                                      </p:cBhvr>
                                    </p:animEffect>
                                  </p:childTnLst>
                                </p:cTn>
                              </p:par>
                            </p:childTnLst>
                          </p:cTn>
                        </p:par>
                      </p:childTnLst>
                    </p:cTn>
                  </p:par>
                  <p:par>
                    <p:cTn fill="hold" id="51" nodeType="clickPar">
                      <p:stCondLst>
                        <p:cond delay="indefinite"/>
                      </p:stCondLst>
                      <p:childTnLst>
                        <p:par>
                          <p:cTn fill="hold" id="52" nodeType="withGroup">
                            <p:stCondLst>
                              <p:cond delay="0"/>
                            </p:stCondLst>
                            <p:childTnLst>
                              <p:par>
                                <p:cTn accel="0" autoRev="0" decel="100000" fill="hold" grpId="0" id="53" nodeType="clickEffect" presetClass="entr" presetID="49" presetSubtype="0">
                                  <p:stCondLst>
                                    <p:cond delay="0"/>
                                  </p:stCondLst>
                                  <p:iterate type="lt">
                                    <p:tmPct val="10000"/>
                                  </p:iterate>
                                  <p:childTnLst>
                                    <p:set>
                                      <p:cBhvr>
                                        <p:cTn dur="1" fill="hold" id="54">
                                          <p:stCondLst>
                                            <p:cond delay="0"/>
                                          </p:stCondLst>
                                        </p:cTn>
                                        <p:tgtEl>
                                          <p:spTgt spid="1049915">
                                            <p:txEl>
                                              <p:charRg st="345" end="362"/>
                                            </p:txEl>
                                          </p:spTgt>
                                        </p:tgtEl>
                                        <p:attrNameLst>
                                          <p:attrName>style.visibility</p:attrName>
                                        </p:attrNameLst>
                                      </p:cBhvr>
                                      <p:to>
                                        <p:strVal val="visible"/>
                                      </p:to>
                                    </p:set>
                                    <p:anim calcmode="lin" valueType="num">
                                      <p:cBhvr>
                                        <p:cTn dur="500" fill="hold" id="55"/>
                                        <p:tgtEl>
                                          <p:spTgt spid="1049915">
                                            <p:txEl>
                                              <p:charRg st="345" end="362"/>
                                            </p:txEl>
                                          </p:spTgt>
                                        </p:tgtEl>
                                        <p:attrNameLst>
                                          <p:attrName>ppt_w</p:attrName>
                                        </p:attrNameLst>
                                      </p:cBhvr>
                                      <p:tavLst>
                                        <p:tav tm="0">
                                          <p:val>
                                            <p:fltVal val="0.0"/>
                                          </p:val>
                                        </p:tav>
                                        <p:tav tm="100000">
                                          <p:val>
                                            <p:strVal val="#ppt_w"/>
                                          </p:val>
                                        </p:tav>
                                      </p:tavLst>
                                    </p:anim>
                                    <p:anim calcmode="lin" valueType="num">
                                      <p:cBhvr>
                                        <p:cTn dur="500" fill="hold" id="56"/>
                                        <p:tgtEl>
                                          <p:spTgt spid="1049915">
                                            <p:txEl>
                                              <p:charRg st="345" end="362"/>
                                            </p:txEl>
                                          </p:spTgt>
                                        </p:tgtEl>
                                        <p:attrNameLst>
                                          <p:attrName>ppt_h</p:attrName>
                                        </p:attrNameLst>
                                      </p:cBhvr>
                                      <p:tavLst>
                                        <p:tav tm="0">
                                          <p:val>
                                            <p:fltVal val="0.0"/>
                                          </p:val>
                                        </p:tav>
                                        <p:tav tm="100000">
                                          <p:val>
                                            <p:strVal val="#ppt_h"/>
                                          </p:val>
                                        </p:tav>
                                      </p:tavLst>
                                    </p:anim>
                                    <p:anim calcmode="lin" valueType="num">
                                      <p:cBhvr>
                                        <p:cTn dur="500" fill="hold" id="57"/>
                                        <p:tgtEl>
                                          <p:spTgt spid="1049915">
                                            <p:txEl>
                                              <p:charRg st="345" end="362"/>
                                            </p:txEl>
                                          </p:spTgt>
                                        </p:tgtEl>
                                        <p:attrNameLst>
                                          <p:attrName>style.rotation</p:attrName>
                                        </p:attrNameLst>
                                      </p:cBhvr>
                                      <p:tavLst>
                                        <p:tav tm="0">
                                          <p:val>
                                            <p:fltVal val="360.0"/>
                                          </p:val>
                                        </p:tav>
                                        <p:tav tm="100000">
                                          <p:val>
                                            <p:fltVal val="0.0"/>
                                          </p:val>
                                        </p:tav>
                                      </p:tavLst>
                                    </p:anim>
                                    <p:animEffect transition="in" filter="fade">
                                      <p:cBhvr>
                                        <p:cTn dur="500" id="58"/>
                                        <p:tgtEl>
                                          <p:spTgt spid="1049915">
                                            <p:txEl>
                                              <p:charRg st="345" end="36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14" grpId="0" uiExpand="0" build="whole"/>
      <p:bldP spid="1049915" grpId="0" uiExpand="0" build="p" bldLvl="1"/>
    </p:bldLst>
  </p:timing>
</p:sld>
</file>

<file path=ppt/slides/slide287.xml><?xml version="1.0" encoding="utf-8"?>
<p:sld xmlns:a="http://schemas.openxmlformats.org/drawingml/2006/main" xmlns:r="http://schemas.openxmlformats.org/officeDocument/2006/relationships" xmlns:p="http://schemas.openxmlformats.org/presentationml/2006/main" showMasterSp="1">
  <p:cSld>
    <p:spTree>
      <p:nvGrpSpPr>
        <p:cNvPr id="899" name=""/>
        <p:cNvGrpSpPr/>
        <p:nvPr/>
      </p:nvGrpSpPr>
      <p:grpSpPr>
        <a:xfrm rot="0">
          <a:off x="0" y="0"/>
          <a:ext cx="0" cy="0"/>
          <a:chOff x="0" y="0"/>
          <a:chExt cx="0" cy="0"/>
        </a:xfrm>
      </p:grpSpPr>
      <p:sp>
        <p:nvSpPr>
          <p:cNvPr id="104991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2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287</a:t>
            </a:fld>
            <a:endParaRPr altLang="en-US" sz="1400" lang="en-US">
              <a:solidFill>
                <a:srgbClr val="FFFFFF"/>
              </a:solidFill>
              <a:effectLst>
                <a:outerShdw algn="tl" blurRad="38100" dir="2700000" dist="38100">
                  <a:srgbClr val="C0C0C0"/>
                </a:outerShdw>
              </a:effectLst>
            </a:endParaRPr>
          </a:p>
        </p:txBody>
      </p:sp>
      <p:sp>
        <p:nvSpPr>
          <p:cNvPr id="1049921" name=""/>
          <p:cNvSpPr/>
          <p:nvPr>
            <p:ph type="title" sz="full" idx="0"/>
          </p:nvPr>
        </p:nvSpPr>
        <p:spPr>
          <a:xfrm rot="0">
            <a:off x="457200" y="244475"/>
            <a:ext cx="8385175" cy="1127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600" lang="en-US">
                <a:effectLst>
                  <a:outerShdw algn="tl" blurRad="38100" dir="2700000" dist="38100">
                    <a:srgbClr val="C0C0C0"/>
                  </a:outerShdw>
                </a:effectLst>
              </a:rPr>
              <a:t>…guides:</a:t>
            </a:r>
            <a:r>
              <a:rPr altLang="en-US" lang="en-US">
                <a:effectLst>
                  <a:outerShdw algn="tl" blurRad="38100" dir="2700000" dist="38100">
                    <a:srgbClr val="C0C0C0"/>
                  </a:outerShdw>
                </a:effectLst>
              </a:rPr>
              <a:t> </a:t>
            </a:r>
          </a:p>
        </p:txBody>
      </p:sp>
      <p:sp>
        <p:nvSpPr>
          <p:cNvPr id="1049922" name=""/>
          <p:cNvSpPr/>
          <p:nvPr>
            <p:ph type="body" sz="full" idx="1"/>
          </p:nvPr>
        </p:nvSpPr>
        <p:spPr>
          <a:xfrm rot="0">
            <a:off x="762000" y="1524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buNone/>
            </a:pPr>
            <a:r>
              <a:rPr altLang="en-US" b="1" sz="2800" i="1" lang="en-US">
                <a:effectLst>
                  <a:outerShdw algn="tl" blurRad="38100" dir="2700000" dist="38100">
                    <a:srgbClr val="C0C0C0"/>
                  </a:outerShdw>
                </a:effectLst>
              </a:rPr>
              <a:t>… d. Handle the Q &amp; A's effectively</a:t>
            </a:r>
            <a:r>
              <a:rPr altLang="en-US" b="1" sz="2800" lang="en-US">
                <a:effectLst>
                  <a:outerShdw algn="tl" blurRad="38100" dir="2700000" dist="38100">
                    <a:srgbClr val="C0C0C0"/>
                  </a:outerShdw>
                </a:effectLst>
              </a:rPr>
              <a:t> </a:t>
            </a:r>
          </a:p>
          <a:p>
            <a:pPr eaLnBrk="1" hangingPunct="1" latinLnBrk="1" lvl="0">
              <a:lnSpc>
                <a:spcPct val="90000"/>
              </a:lnSpc>
            </a:pPr>
            <a:r>
              <a:rPr altLang="en-US" sz="2800" lang="en-US">
                <a:effectLst>
                  <a:outerShdw algn="tl" blurRad="38100" dir="2700000" dist="38100">
                    <a:srgbClr val="C0C0C0"/>
                  </a:outerShdw>
                </a:effectLst>
              </a:rPr>
              <a:t>Anticipate questions in advance. </a:t>
            </a:r>
          </a:p>
          <a:p>
            <a:pPr eaLnBrk="1" hangingPunct="1" latinLnBrk="1" lvl="0">
              <a:lnSpc>
                <a:spcPct val="90000"/>
              </a:lnSpc>
            </a:pPr>
            <a:r>
              <a:rPr altLang="en-US" sz="2800" lang="en-US">
                <a:effectLst>
                  <a:outerShdw algn="tl" blurRad="38100" dir="2700000" dist="38100">
                    <a:srgbClr val="C0C0C0"/>
                  </a:outerShdw>
                </a:effectLst>
              </a:rPr>
              <a:t>If you don't know what to answer, say you will find out and get back to the person. </a:t>
            </a:r>
          </a:p>
          <a:p>
            <a:pPr eaLnBrk="1" hangingPunct="1" latinLnBrk="1" lvl="0">
              <a:lnSpc>
                <a:spcPct val="90000"/>
              </a:lnSpc>
            </a:pPr>
            <a:r>
              <a:rPr altLang="en-US" sz="2800" lang="en-US">
                <a:effectLst>
                  <a:outerShdw algn="tl" blurRad="38100" dir="2700000" dist="38100">
                    <a:srgbClr val="C0C0C0"/>
                  </a:outerShdw>
                </a:effectLst>
              </a:rPr>
              <a:t>Always answer politely even hostile questions. </a:t>
            </a:r>
          </a:p>
          <a:p>
            <a:pPr eaLnBrk="1" hangingPunct="1" latinLnBrk="1" lvl="0">
              <a:lnSpc>
                <a:spcPct val="90000"/>
              </a:lnSpc>
            </a:pPr>
            <a:r>
              <a:rPr altLang="en-US" sz="2800" lang="en-US">
                <a:effectLst>
                  <a:outerShdw algn="tl" blurRad="38100" dir="2700000" dist="38100">
                    <a:srgbClr val="C0C0C0"/>
                  </a:outerShdw>
                </a:effectLst>
              </a:rPr>
              <a:t>If an expert is in the audience, you may refer a question to him but then take back control by thanking him/her and moving on to the next question. </a:t>
            </a:r>
          </a:p>
          <a:p>
            <a:pPr eaLnBrk="1" hangingPunct="1" latinLnBrk="1" lvl="0">
              <a:lnSpc>
                <a:spcPct val="90000"/>
              </a:lnSpc>
            </a:pPr>
            <a:r>
              <a:rPr altLang="en-US" sz="2800" lang="en-US">
                <a:effectLst>
                  <a:outerShdw algn="tl" blurRad="38100" dir="2700000" dist="38100">
                    <a:srgbClr val="C0C0C0"/>
                  </a:outerShdw>
                </a:effectLst>
              </a:rPr>
              <a:t>Conclude the question and answer period by a closing statement.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decel="100000" fill="hold" grpId="0" id="5" nodeType="withEffect" presetClass="entr" presetID="49" presetSubtype="0">
                                  <p:stCondLst>
                                    <p:cond delay="0"/>
                                  </p:stCondLst>
                                  <p:childTnLst>
                                    <p:set>
                                      <p:cBhvr>
                                        <p:cTn dur="1" fill="hold" id="6">
                                          <p:stCondLst>
                                            <p:cond delay="0"/>
                                          </p:stCondLst>
                                        </p:cTn>
                                        <p:tgtEl>
                                          <p:spTgt spid="1049921"/>
                                        </p:tgtEl>
                                        <p:attrNameLst>
                                          <p:attrName>style.visibility</p:attrName>
                                        </p:attrNameLst>
                                      </p:cBhvr>
                                      <p:to>
                                        <p:strVal val="visible"/>
                                      </p:to>
                                    </p:set>
                                    <p:anim calcmode="lin" valueType="num">
                                      <p:cBhvr>
                                        <p:cTn dur="500" fill="hold" id="7"/>
                                        <p:tgtEl>
                                          <p:spTgt spid="1049921"/>
                                        </p:tgtEl>
                                        <p:attrNameLst>
                                          <p:attrName>ppt_w</p:attrName>
                                        </p:attrNameLst>
                                      </p:cBhvr>
                                      <p:tavLst>
                                        <p:tav tm="0">
                                          <p:val>
                                            <p:fltVal val="0.0"/>
                                          </p:val>
                                        </p:tav>
                                        <p:tav tm="100000">
                                          <p:val>
                                            <p:strVal val="#ppt_w"/>
                                          </p:val>
                                        </p:tav>
                                      </p:tavLst>
                                    </p:anim>
                                    <p:anim calcmode="lin" valueType="num">
                                      <p:cBhvr>
                                        <p:cTn dur="500" fill="hold" id="8"/>
                                        <p:tgtEl>
                                          <p:spTgt spid="1049921"/>
                                        </p:tgtEl>
                                        <p:attrNameLst>
                                          <p:attrName>ppt_h</p:attrName>
                                        </p:attrNameLst>
                                      </p:cBhvr>
                                      <p:tavLst>
                                        <p:tav tm="0">
                                          <p:val>
                                            <p:fltVal val="0.0"/>
                                          </p:val>
                                        </p:tav>
                                        <p:tav tm="100000">
                                          <p:val>
                                            <p:strVal val="#ppt_h"/>
                                          </p:val>
                                        </p:tav>
                                      </p:tavLst>
                                    </p:anim>
                                    <p:anim calcmode="lin" valueType="num">
                                      <p:cBhvr>
                                        <p:cTn dur="500" fill="hold" id="9"/>
                                        <p:tgtEl>
                                          <p:spTgt spid="1049921"/>
                                        </p:tgtEl>
                                        <p:attrNameLst>
                                          <p:attrName>style.rotation</p:attrName>
                                        </p:attrNameLst>
                                      </p:cBhvr>
                                      <p:tavLst>
                                        <p:tav tm="0">
                                          <p:val>
                                            <p:fltVal val="360.0"/>
                                          </p:val>
                                        </p:tav>
                                        <p:tav tm="100000">
                                          <p:val>
                                            <p:fltVal val="0.0"/>
                                          </p:val>
                                        </p:tav>
                                      </p:tavLst>
                                    </p:anim>
                                    <p:animEffect transition="in" filter="fade">
                                      <p:cBhvr>
                                        <p:cTn dur="500" id="10"/>
                                        <p:tgtEl>
                                          <p:spTgt spid="1049921"/>
                                        </p:tgtEl>
                                      </p:cBhvr>
                                    </p:animEffect>
                                  </p:childTnLst>
                                </p:cTn>
                              </p:par>
                            </p:childTnLst>
                          </p:cTn>
                        </p:par>
                      </p:childTnLst>
                    </p:cTn>
                  </p:par>
                  <p:par>
                    <p:cTn fill="hold" id="11" nodeType="clickPar">
                      <p:stCondLst>
                        <p:cond delay="indefinite"/>
                      </p:stCondLst>
                      <p:childTnLst>
                        <p:par>
                          <p:cTn fill="hold" id="12" nodeType="withGroup">
                            <p:stCondLst>
                              <p:cond delay="0"/>
                            </p:stCondLst>
                            <p:childTnLst>
                              <p:par>
                                <p:cTn accel="0" autoRev="0" decel="100000" fill="hold" grpId="0" id="13" nodeType="clickEffect" presetClass="entr" presetID="49" presetSubtype="0">
                                  <p:stCondLst>
                                    <p:cond delay="0"/>
                                  </p:stCondLst>
                                  <p:iterate type="lt">
                                    <p:tmPct val="10000"/>
                                  </p:iterate>
                                  <p:childTnLst>
                                    <p:set>
                                      <p:cBhvr>
                                        <p:cTn dur="1" fill="hold" id="14">
                                          <p:stCondLst>
                                            <p:cond delay="0"/>
                                          </p:stCondLst>
                                        </p:cTn>
                                        <p:tgtEl>
                                          <p:spTgt spid="1049922">
                                            <p:txEl>
                                              <p:charRg st="0" end="37"/>
                                            </p:txEl>
                                          </p:spTgt>
                                        </p:tgtEl>
                                        <p:attrNameLst>
                                          <p:attrName>style.visibility</p:attrName>
                                        </p:attrNameLst>
                                      </p:cBhvr>
                                      <p:to>
                                        <p:strVal val="visible"/>
                                      </p:to>
                                    </p:set>
                                    <p:anim calcmode="lin" valueType="num">
                                      <p:cBhvr>
                                        <p:cTn dur="500" fill="hold" id="15"/>
                                        <p:tgtEl>
                                          <p:spTgt spid="1049922">
                                            <p:txEl>
                                              <p:charRg st="0" end="37"/>
                                            </p:txEl>
                                          </p:spTgt>
                                        </p:tgtEl>
                                        <p:attrNameLst>
                                          <p:attrName>ppt_w</p:attrName>
                                        </p:attrNameLst>
                                      </p:cBhvr>
                                      <p:tavLst>
                                        <p:tav tm="0">
                                          <p:val>
                                            <p:fltVal val="0.0"/>
                                          </p:val>
                                        </p:tav>
                                        <p:tav tm="100000">
                                          <p:val>
                                            <p:strVal val="#ppt_w"/>
                                          </p:val>
                                        </p:tav>
                                      </p:tavLst>
                                    </p:anim>
                                    <p:anim calcmode="lin" valueType="num">
                                      <p:cBhvr>
                                        <p:cTn dur="500" fill="hold" id="16"/>
                                        <p:tgtEl>
                                          <p:spTgt spid="1049922">
                                            <p:txEl>
                                              <p:charRg st="0" end="37"/>
                                            </p:txEl>
                                          </p:spTgt>
                                        </p:tgtEl>
                                        <p:attrNameLst>
                                          <p:attrName>ppt_h</p:attrName>
                                        </p:attrNameLst>
                                      </p:cBhvr>
                                      <p:tavLst>
                                        <p:tav tm="0">
                                          <p:val>
                                            <p:fltVal val="0.0"/>
                                          </p:val>
                                        </p:tav>
                                        <p:tav tm="100000">
                                          <p:val>
                                            <p:strVal val="#ppt_h"/>
                                          </p:val>
                                        </p:tav>
                                      </p:tavLst>
                                    </p:anim>
                                    <p:anim calcmode="lin" valueType="num">
                                      <p:cBhvr>
                                        <p:cTn dur="500" fill="hold" id="17"/>
                                        <p:tgtEl>
                                          <p:spTgt spid="1049922">
                                            <p:txEl>
                                              <p:charRg st="0" end="37"/>
                                            </p:txEl>
                                          </p:spTgt>
                                        </p:tgtEl>
                                        <p:attrNameLst>
                                          <p:attrName>style.rotation</p:attrName>
                                        </p:attrNameLst>
                                      </p:cBhvr>
                                      <p:tavLst>
                                        <p:tav tm="0">
                                          <p:val>
                                            <p:fltVal val="360.0"/>
                                          </p:val>
                                        </p:tav>
                                        <p:tav tm="100000">
                                          <p:val>
                                            <p:fltVal val="0.0"/>
                                          </p:val>
                                        </p:tav>
                                      </p:tavLst>
                                    </p:anim>
                                    <p:animEffect transition="in" filter="fade">
                                      <p:cBhvr>
                                        <p:cTn dur="500" id="18"/>
                                        <p:tgtEl>
                                          <p:spTgt spid="1049922">
                                            <p:txEl>
                                              <p:charRg st="0" end="37"/>
                                            </p:txEl>
                                          </p:spTgt>
                                        </p:tgtEl>
                                      </p:cBhvr>
                                    </p:animEffect>
                                  </p:childTnLst>
                                </p:cTn>
                              </p:par>
                            </p:childTnLst>
                          </p:cTn>
                        </p:par>
                      </p:childTnLst>
                    </p:cTn>
                  </p:par>
                  <p:par>
                    <p:cTn fill="hold" id="19" nodeType="clickPar">
                      <p:stCondLst>
                        <p:cond delay="indefinite"/>
                      </p:stCondLst>
                      <p:childTnLst>
                        <p:par>
                          <p:cTn fill="hold" id="20" nodeType="withGroup">
                            <p:stCondLst>
                              <p:cond delay="0"/>
                            </p:stCondLst>
                            <p:childTnLst>
                              <p:par>
                                <p:cTn accel="0" autoRev="0" decel="100000" fill="hold" grpId="0" id="21" nodeType="clickEffect" presetClass="entr" presetID="49" presetSubtype="0">
                                  <p:stCondLst>
                                    <p:cond delay="0"/>
                                  </p:stCondLst>
                                  <p:iterate type="lt">
                                    <p:tmPct val="10000"/>
                                  </p:iterate>
                                  <p:childTnLst>
                                    <p:set>
                                      <p:cBhvr>
                                        <p:cTn dur="1" fill="hold" id="22">
                                          <p:stCondLst>
                                            <p:cond delay="0"/>
                                          </p:stCondLst>
                                        </p:cTn>
                                        <p:tgtEl>
                                          <p:spTgt spid="1049922">
                                            <p:txEl>
                                              <p:charRg st="37" end="71"/>
                                            </p:txEl>
                                          </p:spTgt>
                                        </p:tgtEl>
                                        <p:attrNameLst>
                                          <p:attrName>style.visibility</p:attrName>
                                        </p:attrNameLst>
                                      </p:cBhvr>
                                      <p:to>
                                        <p:strVal val="visible"/>
                                      </p:to>
                                    </p:set>
                                    <p:anim calcmode="lin" valueType="num">
                                      <p:cBhvr>
                                        <p:cTn dur="500" fill="hold" id="23"/>
                                        <p:tgtEl>
                                          <p:spTgt spid="1049922">
                                            <p:txEl>
                                              <p:charRg st="37" end="71"/>
                                            </p:txEl>
                                          </p:spTgt>
                                        </p:tgtEl>
                                        <p:attrNameLst>
                                          <p:attrName>ppt_w</p:attrName>
                                        </p:attrNameLst>
                                      </p:cBhvr>
                                      <p:tavLst>
                                        <p:tav tm="0">
                                          <p:val>
                                            <p:fltVal val="0.0"/>
                                          </p:val>
                                        </p:tav>
                                        <p:tav tm="100000">
                                          <p:val>
                                            <p:strVal val="#ppt_w"/>
                                          </p:val>
                                        </p:tav>
                                      </p:tavLst>
                                    </p:anim>
                                    <p:anim calcmode="lin" valueType="num">
                                      <p:cBhvr>
                                        <p:cTn dur="500" fill="hold" id="24"/>
                                        <p:tgtEl>
                                          <p:spTgt spid="1049922">
                                            <p:txEl>
                                              <p:charRg st="37" end="71"/>
                                            </p:txEl>
                                          </p:spTgt>
                                        </p:tgtEl>
                                        <p:attrNameLst>
                                          <p:attrName>ppt_h</p:attrName>
                                        </p:attrNameLst>
                                      </p:cBhvr>
                                      <p:tavLst>
                                        <p:tav tm="0">
                                          <p:val>
                                            <p:fltVal val="0.0"/>
                                          </p:val>
                                        </p:tav>
                                        <p:tav tm="100000">
                                          <p:val>
                                            <p:strVal val="#ppt_h"/>
                                          </p:val>
                                        </p:tav>
                                      </p:tavLst>
                                    </p:anim>
                                    <p:anim calcmode="lin" valueType="num">
                                      <p:cBhvr>
                                        <p:cTn dur="500" fill="hold" id="25"/>
                                        <p:tgtEl>
                                          <p:spTgt spid="1049922">
                                            <p:txEl>
                                              <p:charRg st="37" end="71"/>
                                            </p:txEl>
                                          </p:spTgt>
                                        </p:tgtEl>
                                        <p:attrNameLst>
                                          <p:attrName>style.rotation</p:attrName>
                                        </p:attrNameLst>
                                      </p:cBhvr>
                                      <p:tavLst>
                                        <p:tav tm="0">
                                          <p:val>
                                            <p:fltVal val="360.0"/>
                                          </p:val>
                                        </p:tav>
                                        <p:tav tm="100000">
                                          <p:val>
                                            <p:fltVal val="0.0"/>
                                          </p:val>
                                        </p:tav>
                                      </p:tavLst>
                                    </p:anim>
                                    <p:animEffect transition="in" filter="fade">
                                      <p:cBhvr>
                                        <p:cTn dur="500" id="26"/>
                                        <p:tgtEl>
                                          <p:spTgt spid="1049922">
                                            <p:txEl>
                                              <p:charRg st="37" end="71"/>
                                            </p:txEl>
                                          </p:spTgt>
                                        </p:tgtEl>
                                      </p:cBhvr>
                                    </p:animEffect>
                                  </p:childTnLst>
                                </p:cTn>
                              </p:par>
                            </p:childTnLst>
                          </p:cTn>
                        </p:par>
                      </p:childTnLst>
                    </p:cTn>
                  </p:par>
                  <p:par>
                    <p:cTn fill="hold" id="27" nodeType="clickPar">
                      <p:stCondLst>
                        <p:cond delay="indefinite"/>
                      </p:stCondLst>
                      <p:childTnLst>
                        <p:par>
                          <p:cTn fill="hold" id="28" nodeType="withGroup">
                            <p:stCondLst>
                              <p:cond delay="0"/>
                            </p:stCondLst>
                            <p:childTnLst>
                              <p:par>
                                <p:cTn accel="0" autoRev="0" decel="100000" fill="hold" grpId="0" id="29" nodeType="clickEffect" presetClass="entr" presetID="49" presetSubtype="0">
                                  <p:stCondLst>
                                    <p:cond delay="0"/>
                                  </p:stCondLst>
                                  <p:iterate type="lt">
                                    <p:tmPct val="10000"/>
                                  </p:iterate>
                                  <p:childTnLst>
                                    <p:set>
                                      <p:cBhvr>
                                        <p:cTn dur="1" fill="hold" id="30">
                                          <p:stCondLst>
                                            <p:cond delay="0"/>
                                          </p:stCondLst>
                                        </p:cTn>
                                        <p:tgtEl>
                                          <p:spTgt spid="1049922">
                                            <p:txEl>
                                              <p:charRg st="71" end="156"/>
                                            </p:txEl>
                                          </p:spTgt>
                                        </p:tgtEl>
                                        <p:attrNameLst>
                                          <p:attrName>style.visibility</p:attrName>
                                        </p:attrNameLst>
                                      </p:cBhvr>
                                      <p:to>
                                        <p:strVal val="visible"/>
                                      </p:to>
                                    </p:set>
                                    <p:anim calcmode="lin" valueType="num">
                                      <p:cBhvr>
                                        <p:cTn dur="500" fill="hold" id="31"/>
                                        <p:tgtEl>
                                          <p:spTgt spid="1049922">
                                            <p:txEl>
                                              <p:charRg st="71" end="156"/>
                                            </p:txEl>
                                          </p:spTgt>
                                        </p:tgtEl>
                                        <p:attrNameLst>
                                          <p:attrName>ppt_w</p:attrName>
                                        </p:attrNameLst>
                                      </p:cBhvr>
                                      <p:tavLst>
                                        <p:tav tm="0">
                                          <p:val>
                                            <p:fltVal val="0.0"/>
                                          </p:val>
                                        </p:tav>
                                        <p:tav tm="100000">
                                          <p:val>
                                            <p:strVal val="#ppt_w"/>
                                          </p:val>
                                        </p:tav>
                                      </p:tavLst>
                                    </p:anim>
                                    <p:anim calcmode="lin" valueType="num">
                                      <p:cBhvr>
                                        <p:cTn dur="500" fill="hold" id="32"/>
                                        <p:tgtEl>
                                          <p:spTgt spid="1049922">
                                            <p:txEl>
                                              <p:charRg st="71" end="156"/>
                                            </p:txEl>
                                          </p:spTgt>
                                        </p:tgtEl>
                                        <p:attrNameLst>
                                          <p:attrName>ppt_h</p:attrName>
                                        </p:attrNameLst>
                                      </p:cBhvr>
                                      <p:tavLst>
                                        <p:tav tm="0">
                                          <p:val>
                                            <p:fltVal val="0.0"/>
                                          </p:val>
                                        </p:tav>
                                        <p:tav tm="100000">
                                          <p:val>
                                            <p:strVal val="#ppt_h"/>
                                          </p:val>
                                        </p:tav>
                                      </p:tavLst>
                                    </p:anim>
                                    <p:anim calcmode="lin" valueType="num">
                                      <p:cBhvr>
                                        <p:cTn dur="500" fill="hold" id="33"/>
                                        <p:tgtEl>
                                          <p:spTgt spid="1049922">
                                            <p:txEl>
                                              <p:charRg st="71" end="156"/>
                                            </p:txEl>
                                          </p:spTgt>
                                        </p:tgtEl>
                                        <p:attrNameLst>
                                          <p:attrName>style.rotation</p:attrName>
                                        </p:attrNameLst>
                                      </p:cBhvr>
                                      <p:tavLst>
                                        <p:tav tm="0">
                                          <p:val>
                                            <p:fltVal val="360.0"/>
                                          </p:val>
                                        </p:tav>
                                        <p:tav tm="100000">
                                          <p:val>
                                            <p:fltVal val="0.0"/>
                                          </p:val>
                                        </p:tav>
                                      </p:tavLst>
                                    </p:anim>
                                    <p:animEffect transition="in" filter="fade">
                                      <p:cBhvr>
                                        <p:cTn dur="500" id="34"/>
                                        <p:tgtEl>
                                          <p:spTgt spid="1049922">
                                            <p:txEl>
                                              <p:charRg st="71" end="156"/>
                                            </p:txEl>
                                          </p:spTgt>
                                        </p:tgtEl>
                                      </p:cBhvr>
                                    </p:animEffect>
                                  </p:childTnLst>
                                </p:cTn>
                              </p:par>
                            </p:childTnLst>
                          </p:cTn>
                        </p:par>
                      </p:childTnLst>
                    </p:cTn>
                  </p:par>
                  <p:par>
                    <p:cTn fill="hold" id="35" nodeType="clickPar">
                      <p:stCondLst>
                        <p:cond delay="indefinite"/>
                      </p:stCondLst>
                      <p:childTnLst>
                        <p:par>
                          <p:cTn fill="hold" id="36" nodeType="withGroup">
                            <p:stCondLst>
                              <p:cond delay="0"/>
                            </p:stCondLst>
                            <p:childTnLst>
                              <p:par>
                                <p:cTn accel="0" autoRev="0" decel="100000" fill="hold" grpId="0" id="37" nodeType="clickEffect" presetClass="entr" presetID="49" presetSubtype="0">
                                  <p:stCondLst>
                                    <p:cond delay="0"/>
                                  </p:stCondLst>
                                  <p:iterate type="lt">
                                    <p:tmPct val="10000"/>
                                  </p:iterate>
                                  <p:childTnLst>
                                    <p:set>
                                      <p:cBhvr>
                                        <p:cTn dur="1" fill="hold" id="38">
                                          <p:stCondLst>
                                            <p:cond delay="0"/>
                                          </p:stCondLst>
                                        </p:cTn>
                                        <p:tgtEl>
                                          <p:spTgt spid="1049922">
                                            <p:txEl>
                                              <p:charRg st="156" end="204"/>
                                            </p:txEl>
                                          </p:spTgt>
                                        </p:tgtEl>
                                        <p:attrNameLst>
                                          <p:attrName>style.visibility</p:attrName>
                                        </p:attrNameLst>
                                      </p:cBhvr>
                                      <p:to>
                                        <p:strVal val="visible"/>
                                      </p:to>
                                    </p:set>
                                    <p:anim calcmode="lin" valueType="num">
                                      <p:cBhvr>
                                        <p:cTn dur="500" fill="hold" id="39"/>
                                        <p:tgtEl>
                                          <p:spTgt spid="1049922">
                                            <p:txEl>
                                              <p:charRg st="156" end="204"/>
                                            </p:txEl>
                                          </p:spTgt>
                                        </p:tgtEl>
                                        <p:attrNameLst>
                                          <p:attrName>ppt_w</p:attrName>
                                        </p:attrNameLst>
                                      </p:cBhvr>
                                      <p:tavLst>
                                        <p:tav tm="0">
                                          <p:val>
                                            <p:fltVal val="0.0"/>
                                          </p:val>
                                        </p:tav>
                                        <p:tav tm="100000">
                                          <p:val>
                                            <p:strVal val="#ppt_w"/>
                                          </p:val>
                                        </p:tav>
                                      </p:tavLst>
                                    </p:anim>
                                    <p:anim calcmode="lin" valueType="num">
                                      <p:cBhvr>
                                        <p:cTn dur="500" fill="hold" id="40"/>
                                        <p:tgtEl>
                                          <p:spTgt spid="1049922">
                                            <p:txEl>
                                              <p:charRg st="156" end="204"/>
                                            </p:txEl>
                                          </p:spTgt>
                                        </p:tgtEl>
                                        <p:attrNameLst>
                                          <p:attrName>ppt_h</p:attrName>
                                        </p:attrNameLst>
                                      </p:cBhvr>
                                      <p:tavLst>
                                        <p:tav tm="0">
                                          <p:val>
                                            <p:fltVal val="0.0"/>
                                          </p:val>
                                        </p:tav>
                                        <p:tav tm="100000">
                                          <p:val>
                                            <p:strVal val="#ppt_h"/>
                                          </p:val>
                                        </p:tav>
                                      </p:tavLst>
                                    </p:anim>
                                    <p:anim calcmode="lin" valueType="num">
                                      <p:cBhvr>
                                        <p:cTn dur="500" fill="hold" id="41"/>
                                        <p:tgtEl>
                                          <p:spTgt spid="1049922">
                                            <p:txEl>
                                              <p:charRg st="156" end="204"/>
                                            </p:txEl>
                                          </p:spTgt>
                                        </p:tgtEl>
                                        <p:attrNameLst>
                                          <p:attrName>style.rotation</p:attrName>
                                        </p:attrNameLst>
                                      </p:cBhvr>
                                      <p:tavLst>
                                        <p:tav tm="0">
                                          <p:val>
                                            <p:fltVal val="360.0"/>
                                          </p:val>
                                        </p:tav>
                                        <p:tav tm="100000">
                                          <p:val>
                                            <p:fltVal val="0.0"/>
                                          </p:val>
                                        </p:tav>
                                      </p:tavLst>
                                    </p:anim>
                                    <p:animEffect transition="in" filter="fade">
                                      <p:cBhvr>
                                        <p:cTn dur="500" id="42"/>
                                        <p:tgtEl>
                                          <p:spTgt spid="1049922">
                                            <p:txEl>
                                              <p:charRg st="156" end="204"/>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accel="0" autoRev="0" decel="100000" fill="hold" grpId="0" id="45" nodeType="clickEffect" presetClass="entr" presetID="49" presetSubtype="0">
                                  <p:stCondLst>
                                    <p:cond delay="0"/>
                                  </p:stCondLst>
                                  <p:iterate type="lt">
                                    <p:tmPct val="10000"/>
                                  </p:iterate>
                                  <p:childTnLst>
                                    <p:set>
                                      <p:cBhvr>
                                        <p:cTn dur="1" fill="hold" id="46">
                                          <p:stCondLst>
                                            <p:cond delay="0"/>
                                          </p:stCondLst>
                                        </p:cTn>
                                        <p:tgtEl>
                                          <p:spTgt spid="1049922">
                                            <p:txEl>
                                              <p:charRg st="204" end="353"/>
                                            </p:txEl>
                                          </p:spTgt>
                                        </p:tgtEl>
                                        <p:attrNameLst>
                                          <p:attrName>style.visibility</p:attrName>
                                        </p:attrNameLst>
                                      </p:cBhvr>
                                      <p:to>
                                        <p:strVal val="visible"/>
                                      </p:to>
                                    </p:set>
                                    <p:anim calcmode="lin" valueType="num">
                                      <p:cBhvr>
                                        <p:cTn dur="500" fill="hold" id="47"/>
                                        <p:tgtEl>
                                          <p:spTgt spid="1049922">
                                            <p:txEl>
                                              <p:charRg st="204" end="353"/>
                                            </p:txEl>
                                          </p:spTgt>
                                        </p:tgtEl>
                                        <p:attrNameLst>
                                          <p:attrName>ppt_w</p:attrName>
                                        </p:attrNameLst>
                                      </p:cBhvr>
                                      <p:tavLst>
                                        <p:tav tm="0">
                                          <p:val>
                                            <p:fltVal val="0.0"/>
                                          </p:val>
                                        </p:tav>
                                        <p:tav tm="100000">
                                          <p:val>
                                            <p:strVal val="#ppt_w"/>
                                          </p:val>
                                        </p:tav>
                                      </p:tavLst>
                                    </p:anim>
                                    <p:anim calcmode="lin" valueType="num">
                                      <p:cBhvr>
                                        <p:cTn dur="500" fill="hold" id="48"/>
                                        <p:tgtEl>
                                          <p:spTgt spid="1049922">
                                            <p:txEl>
                                              <p:charRg st="204" end="353"/>
                                            </p:txEl>
                                          </p:spTgt>
                                        </p:tgtEl>
                                        <p:attrNameLst>
                                          <p:attrName>ppt_h</p:attrName>
                                        </p:attrNameLst>
                                      </p:cBhvr>
                                      <p:tavLst>
                                        <p:tav tm="0">
                                          <p:val>
                                            <p:fltVal val="0.0"/>
                                          </p:val>
                                        </p:tav>
                                        <p:tav tm="100000">
                                          <p:val>
                                            <p:strVal val="#ppt_h"/>
                                          </p:val>
                                        </p:tav>
                                      </p:tavLst>
                                    </p:anim>
                                    <p:anim calcmode="lin" valueType="num">
                                      <p:cBhvr>
                                        <p:cTn dur="500" fill="hold" id="49"/>
                                        <p:tgtEl>
                                          <p:spTgt spid="1049922">
                                            <p:txEl>
                                              <p:charRg st="204" end="353"/>
                                            </p:txEl>
                                          </p:spTgt>
                                        </p:tgtEl>
                                        <p:attrNameLst>
                                          <p:attrName>style.rotation</p:attrName>
                                        </p:attrNameLst>
                                      </p:cBhvr>
                                      <p:tavLst>
                                        <p:tav tm="0">
                                          <p:val>
                                            <p:fltVal val="360.0"/>
                                          </p:val>
                                        </p:tav>
                                        <p:tav tm="100000">
                                          <p:val>
                                            <p:fltVal val="0.0"/>
                                          </p:val>
                                        </p:tav>
                                      </p:tavLst>
                                    </p:anim>
                                    <p:animEffect transition="in" filter="fade">
                                      <p:cBhvr>
                                        <p:cTn dur="500" id="50"/>
                                        <p:tgtEl>
                                          <p:spTgt spid="1049922">
                                            <p:txEl>
                                              <p:charRg st="204" end="353"/>
                                            </p:txEl>
                                          </p:spTgt>
                                        </p:tgtEl>
                                      </p:cBhvr>
                                    </p:animEffect>
                                  </p:childTnLst>
                                </p:cTn>
                              </p:par>
                            </p:childTnLst>
                          </p:cTn>
                        </p:par>
                      </p:childTnLst>
                    </p:cTn>
                  </p:par>
                  <p:par>
                    <p:cTn fill="hold" id="51" nodeType="clickPar">
                      <p:stCondLst>
                        <p:cond delay="indefinite"/>
                      </p:stCondLst>
                      <p:childTnLst>
                        <p:par>
                          <p:cTn fill="hold" id="52" nodeType="withGroup">
                            <p:stCondLst>
                              <p:cond delay="0"/>
                            </p:stCondLst>
                            <p:childTnLst>
                              <p:par>
                                <p:cTn accel="0" autoRev="0" decel="100000" fill="hold" grpId="0" id="53" nodeType="clickEffect" presetClass="entr" presetID="49" presetSubtype="0">
                                  <p:stCondLst>
                                    <p:cond delay="0"/>
                                  </p:stCondLst>
                                  <p:iterate type="lt">
                                    <p:tmPct val="10000"/>
                                  </p:iterate>
                                  <p:childTnLst>
                                    <p:set>
                                      <p:cBhvr>
                                        <p:cTn dur="1" fill="hold" id="54">
                                          <p:stCondLst>
                                            <p:cond delay="0"/>
                                          </p:stCondLst>
                                        </p:cTn>
                                        <p:tgtEl>
                                          <p:spTgt spid="1049922">
                                            <p:txEl>
                                              <p:charRg st="353" end="418"/>
                                            </p:txEl>
                                          </p:spTgt>
                                        </p:tgtEl>
                                        <p:attrNameLst>
                                          <p:attrName>style.visibility</p:attrName>
                                        </p:attrNameLst>
                                      </p:cBhvr>
                                      <p:to>
                                        <p:strVal val="visible"/>
                                      </p:to>
                                    </p:set>
                                    <p:anim calcmode="lin" valueType="num">
                                      <p:cBhvr>
                                        <p:cTn dur="500" fill="hold" id="55"/>
                                        <p:tgtEl>
                                          <p:spTgt spid="1049922">
                                            <p:txEl>
                                              <p:charRg st="353" end="418"/>
                                            </p:txEl>
                                          </p:spTgt>
                                        </p:tgtEl>
                                        <p:attrNameLst>
                                          <p:attrName>ppt_w</p:attrName>
                                        </p:attrNameLst>
                                      </p:cBhvr>
                                      <p:tavLst>
                                        <p:tav tm="0">
                                          <p:val>
                                            <p:fltVal val="0.0"/>
                                          </p:val>
                                        </p:tav>
                                        <p:tav tm="100000">
                                          <p:val>
                                            <p:strVal val="#ppt_w"/>
                                          </p:val>
                                        </p:tav>
                                      </p:tavLst>
                                    </p:anim>
                                    <p:anim calcmode="lin" valueType="num">
                                      <p:cBhvr>
                                        <p:cTn dur="500" fill="hold" id="56"/>
                                        <p:tgtEl>
                                          <p:spTgt spid="1049922">
                                            <p:txEl>
                                              <p:charRg st="353" end="418"/>
                                            </p:txEl>
                                          </p:spTgt>
                                        </p:tgtEl>
                                        <p:attrNameLst>
                                          <p:attrName>ppt_h</p:attrName>
                                        </p:attrNameLst>
                                      </p:cBhvr>
                                      <p:tavLst>
                                        <p:tav tm="0">
                                          <p:val>
                                            <p:fltVal val="0.0"/>
                                          </p:val>
                                        </p:tav>
                                        <p:tav tm="100000">
                                          <p:val>
                                            <p:strVal val="#ppt_h"/>
                                          </p:val>
                                        </p:tav>
                                      </p:tavLst>
                                    </p:anim>
                                    <p:anim calcmode="lin" valueType="num">
                                      <p:cBhvr>
                                        <p:cTn dur="500" fill="hold" id="57"/>
                                        <p:tgtEl>
                                          <p:spTgt spid="1049922">
                                            <p:txEl>
                                              <p:charRg st="353" end="418"/>
                                            </p:txEl>
                                          </p:spTgt>
                                        </p:tgtEl>
                                        <p:attrNameLst>
                                          <p:attrName>style.rotation</p:attrName>
                                        </p:attrNameLst>
                                      </p:cBhvr>
                                      <p:tavLst>
                                        <p:tav tm="0">
                                          <p:val>
                                            <p:fltVal val="360.0"/>
                                          </p:val>
                                        </p:tav>
                                        <p:tav tm="100000">
                                          <p:val>
                                            <p:fltVal val="0.0"/>
                                          </p:val>
                                        </p:tav>
                                      </p:tavLst>
                                    </p:anim>
                                    <p:animEffect transition="in" filter="fade">
                                      <p:cBhvr>
                                        <p:cTn dur="500" id="58"/>
                                        <p:tgtEl>
                                          <p:spTgt spid="1049922">
                                            <p:txEl>
                                              <p:charRg st="353" end="4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21" grpId="0" uiExpand="0" build="whole"/>
      <p:bldP spid="1049922" grpId="0" uiExpand="0" build="p" bldLvl="1"/>
    </p:bldLst>
  </p:timing>
</p:sld>
</file>

<file path=ppt/slides/slide288.xml><?xml version="1.0" encoding="utf-8"?>
<p:sld xmlns:a="http://schemas.openxmlformats.org/drawingml/2006/main" xmlns:r="http://schemas.openxmlformats.org/officeDocument/2006/relationships" xmlns:p="http://schemas.openxmlformats.org/presentationml/2006/main" showMasterSp="1">
  <p:cSld>
    <p:spTree>
      <p:nvGrpSpPr>
        <p:cNvPr id="902" name=""/>
        <p:cNvGrpSpPr/>
        <p:nvPr/>
      </p:nvGrpSpPr>
      <p:grpSpPr>
        <a:xfrm rot="0">
          <a:off x="0" y="0"/>
          <a:ext cx="0" cy="0"/>
          <a:chOff x="0" y="0"/>
          <a:chExt cx="0" cy="0"/>
        </a:xfrm>
      </p:grpSpPr>
      <p:sp>
        <p:nvSpPr>
          <p:cNvPr id="104992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2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288</a:t>
            </a:fld>
            <a:endParaRPr altLang="en-US" sz="1400" lang="en-US">
              <a:solidFill>
                <a:srgbClr val="FFFFFF"/>
              </a:solidFill>
              <a:effectLst>
                <a:outerShdw algn="tl" blurRad="38100" dir="2700000" dist="38100">
                  <a:srgbClr val="C0C0C0"/>
                </a:outerShdw>
              </a:effectLst>
            </a:endParaRPr>
          </a:p>
        </p:txBody>
      </p:sp>
      <p:sp>
        <p:nvSpPr>
          <p:cNvPr id="1049928" name=""/>
          <p:cNvSpPr/>
          <p:nvPr>
            <p:ph type="title" sz="full" idx="0"/>
          </p:nvPr>
        </p:nvSpPr>
        <p:spPr>
          <a:xfrm rot="0">
            <a:off x="457200" y="533400"/>
            <a:ext cx="8385175" cy="16002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sz="3600" lang="en-US">
                <a:effectLst>
                  <a:outerShdw algn="tl" blurRad="38100" dir="2700000" dist="38100">
                    <a:srgbClr val="C0C0C0"/>
                  </a:outerShdw>
                </a:effectLst>
              </a:rPr>
              <a:t>RFFFFF</a:t>
            </a:r>
            <a:br/>
            <a:r>
              <a:rPr altLang="en-US" b="0" sz="3600" lang="en-US">
                <a:effectLst>
                  <a:outerShdw algn="tl" blurRad="38100" dir="2700000" dist="38100">
                    <a:srgbClr val="C0C0C0"/>
                  </a:outerShdw>
                </a:effectLst>
              </a:rPr>
              <a:t>CONDUCTING BUSINESS INTERVIEWS AND MEETINGS</a:t>
            </a:r>
          </a:p>
        </p:txBody>
      </p:sp>
      <p:sp>
        <p:nvSpPr>
          <p:cNvPr id="1049929" name=""/>
          <p:cNvSpPr/>
          <p:nvPr>
            <p:ph type="body" sz="full" idx="1"/>
          </p:nvPr>
        </p:nvSpPr>
        <p:spPr>
          <a:xfrm rot="0">
            <a:off x="838200" y="2590800"/>
            <a:ext cx="8007350" cy="36576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ctr" eaLnBrk="1" hangingPunct="1" latinLnBrk="1" lvl="0">
              <a:buNone/>
            </a:pPr>
            <a:r>
              <a:rPr altLang="en-US" b="1" lang="en-US">
                <a:effectLst>
                  <a:outerShdw algn="tl" blurRad="38100" dir="2700000" dist="38100">
                    <a:srgbClr val="C0C0C0"/>
                  </a:outerShdw>
                </a:effectLst>
              </a:rPr>
              <a:t>7.1	CONDUCTING BUSINESS INTERVIEWS </a:t>
            </a:r>
            <a:r>
              <a:rPr altLang="en-US" b="1" lang="en-US">
                <a:effectLst>
                  <a:outerShdw algn="tl" blurRad="38100" dir="2700000" dist="38100">
                    <a:srgbClr val="C0C0C0"/>
                  </a:outerShdw>
                </a:effectLst>
              </a:rPr>
              <a:t>(READ FROM THE HANDOUT)</a:t>
            </a:r>
          </a:p>
          <a:p>
            <a:pPr algn="ctr" eaLnBrk="1" hangingPunct="1" latinLnBrk="1" lvl="0">
              <a:buNone/>
            </a:pPr>
            <a:r>
              <a:rPr altLang="en-US" b="1" lang="en-US">
                <a:effectLst>
                  <a:outerShdw algn="tl" blurRad="38100" dir="2700000" dist="38100">
                    <a:srgbClr val="C0C0C0"/>
                  </a:outerShdw>
                </a:effectLst>
              </a:rPr>
              <a:t>7.2	</a:t>
            </a:r>
            <a:r>
              <a:rPr altLang="en-US" b="1" lang="en-US">
                <a:effectLst>
                  <a:outerShdw algn="tl" blurRad="38100" dir="2700000" dist="38100">
                    <a:srgbClr val="C0C0C0"/>
                  </a:outerShdw>
                </a:effectLst>
              </a:rPr>
              <a:t>CONDUCTING BUSINESS MEETINGS</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showMasterSp="1">
  <p:cSld>
    <p:spTree>
      <p:nvGrpSpPr>
        <p:cNvPr id="905" name=""/>
        <p:cNvGrpSpPr/>
        <p:nvPr/>
      </p:nvGrpSpPr>
      <p:grpSpPr>
        <a:xfrm rot="0">
          <a:off x="0" y="0"/>
          <a:ext cx="0" cy="0"/>
          <a:chOff x="0" y="0"/>
          <a:chExt cx="0" cy="0"/>
        </a:xfrm>
      </p:grpSpPr>
      <p:sp>
        <p:nvSpPr>
          <p:cNvPr id="1049933"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3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289</a:t>
            </a:fld>
            <a:endParaRPr altLang="en-US" sz="1400" lang="en-US">
              <a:solidFill>
                <a:srgbClr val="FFFFFF"/>
              </a:solidFill>
              <a:effectLst>
                <a:outerShdw algn="tl" blurRad="38100" dir="2700000" dist="38100">
                  <a:srgbClr val="C0C0C0"/>
                </a:outerShdw>
              </a:effectLst>
            </a:endParaRPr>
          </a:p>
        </p:txBody>
      </p:sp>
      <p:sp>
        <p:nvSpPr>
          <p:cNvPr id="1049935" name=""/>
          <p:cNvSpPr/>
          <p:nvPr>
            <p:ph type="ctrTitle" sz="full" idx="4294967295"/>
          </p:nvPr>
        </p:nvSpPr>
        <p:spPr>
          <a:xfrm rot="0">
            <a:off x="914400" y="762000"/>
            <a:ext cx="7772400" cy="1736725"/>
          </a:xfrm>
          <a:prstGeom prst="rect"/>
          <a:noFill/>
          <a:ln>
            <a:noFill/>
          </a:ln>
        </p:spPr>
        <p:txBody>
          <a:bodyPr anchor="t" bIns="45720" lIns="91440" rIns="91440" tIns="45720"/>
          <a:lstStyle>
            <a:lvl1pPr algn="l">
              <a:defRPr sz="4400"/>
            </a:lvl1pPr>
          </a:lstStyle>
          <a:p>
            <a:pPr algn="ctr" eaLnBrk="1" hangingPunct="1" latinLnBrk="1" lvl="0"/>
            <a:r>
              <a:rPr altLang="en-US" b="0" sz="4800" lang="en-US">
                <a:effectLst>
                  <a:outerShdw algn="tl" blurRad="38100" dir="2700000" dist="38100">
                    <a:srgbClr val="C0C0C0"/>
                  </a:outerShdw>
                </a:effectLst>
              </a:rPr>
              <a:t>7.2 CONDUCTIING ORGANIZATIONAL MEETINGS</a:t>
            </a:r>
          </a:p>
        </p:txBody>
      </p:sp>
      <p:sp>
        <p:nvSpPr>
          <p:cNvPr id="1049936" name=""/>
          <p:cNvSpPr/>
          <p:nvPr>
            <p:ph type="subTitle" sz="full" idx="4294967295"/>
          </p:nvPr>
        </p:nvSpPr>
        <p:spPr>
          <a:xfrm rot="0">
            <a:off x="990600" y="3962400"/>
            <a:ext cx="6781800" cy="17526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latinLnBrk="1" lvl="0">
              <a:buNone/>
            </a:pPr>
            <a:r>
              <a:rPr altLang="en-US" lang="en-US">
                <a:effectLst>
                  <a:outerShdw algn="tl" blurRad="38100" dir="2700000" dist="38100">
                    <a:srgbClr val="C0C0C0"/>
                  </a:outerShdw>
                </a:effectLst>
              </a:rPr>
              <a:t>PLANNING, CONDUCTING MEETINGS AND WRITING/TAKING MINUTES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935"/>
                                        </p:tgtEl>
                                        <p:attrNameLst>
                                          <p:attrName>style.visibility</p:attrName>
                                        </p:attrNameLst>
                                      </p:cBhvr>
                                      <p:to>
                                        <p:strVal val="visible"/>
                                      </p:to>
                                    </p:set>
                                    <p:animEffect transition="in" filter="fade">
                                      <p:cBhvr>
                                        <p:cTn dur="2000" id="7"/>
                                        <p:tgtEl>
                                          <p:spTgt spid="104993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936">
                                            <p:txEl>
                                              <p:charRg st="0" end="57"/>
                                            </p:txEl>
                                          </p:spTgt>
                                        </p:tgtEl>
                                        <p:attrNameLst>
                                          <p:attrName>style.visibility</p:attrName>
                                        </p:attrNameLst>
                                      </p:cBhvr>
                                      <p:to>
                                        <p:strVal val="visible"/>
                                      </p:to>
                                    </p:set>
                                    <p:animEffect transition="in" filter="wipe(left)">
                                      <p:cBhvr>
                                        <p:cTn dur="500" id="12"/>
                                        <p:tgtEl>
                                          <p:spTgt spid="1049936">
                                            <p:txEl>
                                              <p:charRg st="0" end="5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35" grpId="0" uiExpand="0" build="whole"/>
      <p:bldP spid="1049936" grpId="0" uiExpand="0" build="p" bldLvl="1"/>
    </p:bldLst>
  </p:timing>
</p:sld>
</file>

<file path=ppt/slides/slide290.xml><?xml version="1.0" encoding="utf-8"?>
<p:sld xmlns:a="http://schemas.openxmlformats.org/drawingml/2006/main" xmlns:r="http://schemas.openxmlformats.org/officeDocument/2006/relationships" xmlns:p="http://schemas.openxmlformats.org/presentationml/2006/main" showMasterSp="1">
  <p:cSld>
    <p:spTree>
      <p:nvGrpSpPr>
        <p:cNvPr id="908" name=""/>
        <p:cNvGrpSpPr/>
        <p:nvPr/>
      </p:nvGrpSpPr>
      <p:grpSpPr>
        <a:xfrm rot="0">
          <a:off x="0" y="0"/>
          <a:ext cx="0" cy="0"/>
          <a:chOff x="0" y="0"/>
          <a:chExt cx="0" cy="0"/>
        </a:xfrm>
      </p:grpSpPr>
      <p:sp>
        <p:nvSpPr>
          <p:cNvPr id="1049940" name=""/>
          <p:cNvSpPr txBox="1"/>
          <p:nvPr/>
        </p:nvSpPr>
        <p:spPr>
          <a:xfrm rot="0">
            <a:off x="3468687"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4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290</a:t>
            </a:fld>
            <a:endParaRPr altLang="en-US" sz="1400" lang="en-US">
              <a:solidFill>
                <a:srgbClr val="FFFFFF"/>
              </a:solidFill>
              <a:effectLst>
                <a:outerShdw algn="tl" blurRad="38100" dir="2700000" dist="38100">
                  <a:srgbClr val="C0C0C0"/>
                </a:outerShdw>
              </a:effectLst>
            </a:endParaRPr>
          </a:p>
        </p:txBody>
      </p:sp>
      <p:sp>
        <p:nvSpPr>
          <p:cNvPr id="1049942" name=""/>
          <p:cNvSpPr/>
          <p:nvPr>
            <p:ph type="ctrTitle" sz="full" idx="4294967295"/>
          </p:nvPr>
        </p:nvSpPr>
        <p:spPr>
          <a:xfrm rot="0">
            <a:off x="685800" y="381000"/>
            <a:ext cx="7772400" cy="1470025"/>
          </a:xfrm>
          <a:prstGeom prst="rect"/>
          <a:noFill/>
          <a:ln>
            <a:noFill/>
          </a:ln>
        </p:spPr>
        <p:txBody>
          <a:bodyPr anchor="t" bIns="45720" lIns="91440" rIns="91440" tIns="45720"/>
          <a:lstStyle>
            <a:lvl1pPr algn="l">
              <a:defRPr sz="4400"/>
            </a:lvl1pPr>
          </a:lstStyle>
          <a:p>
            <a:pPr eaLnBrk="1" hangingPunct="1" latinLnBrk="1" lvl="0"/>
            <a:r>
              <a:rPr altLang="en-US" b="0" sz="3600" lang="en-US">
                <a:effectLst>
                  <a:outerShdw algn="tl" blurRad="38100" dir="2700000" dist="38100">
                    <a:srgbClr val="C0C0C0"/>
                  </a:outerShdw>
                </a:effectLst>
              </a:rPr>
              <a:t>1. Types of Organizational Meetings</a:t>
            </a:r>
            <a:r>
              <a:rPr altLang="en-US" sz="5400" lang="en-US">
                <a:effectLst>
                  <a:outerShdw algn="tl" blurRad="38100" dir="2700000" dist="38100">
                    <a:srgbClr val="C0C0C0"/>
                  </a:outerShdw>
                </a:effectLst>
              </a:rPr>
              <a:t> </a:t>
            </a:r>
          </a:p>
        </p:txBody>
      </p:sp>
      <p:sp>
        <p:nvSpPr>
          <p:cNvPr id="1049943" name=""/>
          <p:cNvSpPr/>
          <p:nvPr>
            <p:ph type="subTitle" sz="full" idx="4294967295"/>
          </p:nvPr>
        </p:nvSpPr>
        <p:spPr>
          <a:xfrm rot="0">
            <a:off x="1371600" y="2057400"/>
            <a:ext cx="6400800" cy="3581400"/>
          </a:xfrm>
          <a:prstGeom prst="rect"/>
          <a:noFill/>
          <a:ln>
            <a:noFill/>
          </a:ln>
        </p:spPr>
        <p:txBody>
          <a:bodyPr anchor="t" bIns="45720" lIns="91440" rIns="91440" tIns="45720"/>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l" eaLnBrk="1" hangingPunct="1" indent="-609600" latinLnBrk="1" lvl="0" marL="609600">
              <a:lnSpc>
                <a:spcPct val="80000"/>
              </a:lnSpc>
              <a:buFontTx/>
              <a:buAutoNum type="arabicParenR" startAt="1"/>
            </a:pPr>
            <a:r>
              <a:rPr altLang="en-US" sz="2800" i="1" lang="en-US">
                <a:effectLst>
                  <a:outerShdw algn="tl" blurRad="38100" dir="2700000" dist="38100">
                    <a:srgbClr val="C0C0C0"/>
                  </a:outerShdw>
                </a:effectLst>
              </a:rPr>
              <a:t>Informational meeting.</a:t>
            </a:r>
            <a:r>
              <a:rPr altLang="en-US" sz="2800" lang="en-US">
                <a:effectLst>
                  <a:outerShdw algn="tl" blurRad="38100" dir="2700000" dist="38100">
                    <a:srgbClr val="C0C0C0"/>
                  </a:outerShdw>
                </a:effectLst>
              </a:rPr>
              <a:t> participants can share information and, possibly, coordinate actions. </a:t>
            </a:r>
          </a:p>
          <a:p>
            <a:pPr algn="l" eaLnBrk="1" hangingPunct="1" indent="-609600" latinLnBrk="1" lvl="0" marL="609600">
              <a:lnSpc>
                <a:spcPct val="80000"/>
              </a:lnSpc>
              <a:buFontTx/>
              <a:buAutoNum type="arabicParenR" startAt="1"/>
            </a:pPr>
            <a:r>
              <a:rPr altLang="en-US" sz="2800" i="1" lang="en-US">
                <a:effectLst>
                  <a:outerShdw algn="tl" blurRad="38100" dir="2700000" dist="38100">
                    <a:srgbClr val="C0C0C0"/>
                  </a:outerShdw>
                </a:effectLst>
              </a:rPr>
              <a:t>Decision-making meeting. </a:t>
            </a:r>
            <a:r>
              <a:rPr altLang="en-US" sz="2800" lang="en-US">
                <a:effectLst>
                  <a:outerShdw algn="tl" blurRad="38100" dir="2700000" dist="38100">
                    <a:srgbClr val="C0C0C0"/>
                  </a:outerShdw>
                </a:effectLst>
              </a:rPr>
              <a:t>concerned with persuasion, analysis, and problem solving. </a:t>
            </a:r>
          </a:p>
          <a:p>
            <a:pPr algn="l" eaLnBrk="1" hangingPunct="1" indent="-609600" latinLnBrk="1" lvl="0" marL="609600">
              <a:lnSpc>
                <a:spcPct val="80000"/>
              </a:lnSpc>
              <a:buFontTx/>
              <a:buNone/>
            </a:pPr>
            <a:r>
              <a:rPr altLang="en-US" sz="2800" lang="en-US">
                <a:effectLst>
                  <a:outerShdw algn="tl" blurRad="38100" dir="2700000" dist="38100">
                    <a:srgbClr val="C0C0C0"/>
                  </a:outerShdw>
                </a:effectLst>
              </a:rPr>
              <a:t>	- include brainstorming sessions followed by a debate on the alternatives and decisions (can be made by voting)</a:t>
            </a:r>
          </a:p>
          <a:p>
            <a:pPr algn="l" eaLnBrk="1" hangingPunct="1" indent="-609600" latinLnBrk="1" lvl="0" marL="609600">
              <a:lnSpc>
                <a:spcPct val="80000"/>
              </a:lnSpc>
              <a:buFontTx/>
              <a:buNone/>
            </a:pPr>
            <a:endParaRPr altLang="en-US" sz="2800" lang="en-US">
              <a:effectLst>
                <a:outerShdw algn="tl" blurRad="38100" dir="2700000" dist="38100">
                  <a:srgbClr val="C0C0C0"/>
                </a:outerShdw>
              </a:effectLst>
            </a:endParaRP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942"/>
                                        </p:tgtEl>
                                        <p:attrNameLst>
                                          <p:attrName>style.visibility</p:attrName>
                                        </p:attrNameLst>
                                      </p:cBhvr>
                                      <p:to>
                                        <p:strVal val="visible"/>
                                      </p:to>
                                    </p:set>
                                    <p:animEffect transition="in" filter="fade">
                                      <p:cBhvr>
                                        <p:cTn dur="2000" id="7"/>
                                        <p:tgtEl>
                                          <p:spTgt spid="104994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943">
                                            <p:txEl>
                                              <p:charRg st="0" end="94"/>
                                            </p:txEl>
                                          </p:spTgt>
                                        </p:tgtEl>
                                        <p:attrNameLst>
                                          <p:attrName>style.visibility</p:attrName>
                                        </p:attrNameLst>
                                      </p:cBhvr>
                                      <p:to>
                                        <p:strVal val="visible"/>
                                      </p:to>
                                    </p:set>
                                    <p:animEffect transition="in" filter="wipe(left)">
                                      <p:cBhvr>
                                        <p:cTn dur="500" id="12"/>
                                        <p:tgtEl>
                                          <p:spTgt spid="1049943">
                                            <p:txEl>
                                              <p:charRg st="0" end="94"/>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943">
                                            <p:txEl>
                                              <p:charRg st="94" end="178"/>
                                            </p:txEl>
                                          </p:spTgt>
                                        </p:tgtEl>
                                        <p:attrNameLst>
                                          <p:attrName>style.visibility</p:attrName>
                                        </p:attrNameLst>
                                      </p:cBhvr>
                                      <p:to>
                                        <p:strVal val="visible"/>
                                      </p:to>
                                    </p:set>
                                    <p:animEffect transition="in" filter="wipe(left)">
                                      <p:cBhvr>
                                        <p:cTn dur="500" id="17"/>
                                        <p:tgtEl>
                                          <p:spTgt spid="1049943">
                                            <p:txEl>
                                              <p:charRg st="94" end="178"/>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943">
                                            <p:txEl>
                                              <p:charRg st="178" end="291"/>
                                            </p:txEl>
                                          </p:spTgt>
                                        </p:tgtEl>
                                        <p:attrNameLst>
                                          <p:attrName>style.visibility</p:attrName>
                                        </p:attrNameLst>
                                      </p:cBhvr>
                                      <p:to>
                                        <p:strVal val="visible"/>
                                      </p:to>
                                    </p:set>
                                    <p:animEffect transition="in" filter="wipe(left)">
                                      <p:cBhvr>
                                        <p:cTn dur="500" id="22"/>
                                        <p:tgtEl>
                                          <p:spTgt spid="1049943">
                                            <p:txEl>
                                              <p:charRg st="178" end="29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42" grpId="0" uiExpand="0" build="whole"/>
      <p:bldP spid="1049943" grpId="0" uiExpand="0" build="p" bldLvl="1"/>
    </p:bldLst>
  </p:timing>
</p:sld>
</file>

<file path=ppt/slides/slide291.xml><?xml version="1.0" encoding="utf-8"?>
<p:sld xmlns:a="http://schemas.openxmlformats.org/drawingml/2006/main" xmlns:r="http://schemas.openxmlformats.org/officeDocument/2006/relationships" xmlns:p="http://schemas.openxmlformats.org/presentationml/2006/main" showMasterSp="1">
  <p:cSld>
    <p:spTree>
      <p:nvGrpSpPr>
        <p:cNvPr id="911" name=""/>
        <p:cNvGrpSpPr/>
        <p:nvPr/>
      </p:nvGrpSpPr>
      <p:grpSpPr>
        <a:xfrm rot="0">
          <a:off x="0" y="0"/>
          <a:ext cx="0" cy="0"/>
          <a:chOff x="0" y="0"/>
          <a:chExt cx="0" cy="0"/>
        </a:xfrm>
      </p:grpSpPr>
      <p:sp>
        <p:nvSpPr>
          <p:cNvPr id="104994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4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291</a:t>
            </a:fld>
            <a:endParaRPr altLang="en-US" sz="1400" lang="en-US">
              <a:solidFill>
                <a:srgbClr val="FFFFFF"/>
              </a:solidFill>
              <a:effectLst>
                <a:outerShdw algn="tl" blurRad="38100" dir="2700000" dist="38100">
                  <a:srgbClr val="C0C0C0"/>
                </a:outerShdw>
              </a:effectLst>
            </a:endParaRPr>
          </a:p>
        </p:txBody>
      </p:sp>
      <p:sp>
        <p:nvSpPr>
          <p:cNvPr id="104994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sz="3600" lang="en-US">
                <a:effectLst>
                  <a:outerShdw algn="tl" blurRad="38100" dir="2700000" dist="38100">
                    <a:srgbClr val="C0C0C0"/>
                  </a:outerShdw>
                </a:effectLst>
              </a:rPr>
              <a:t>Other way of classifying: </a:t>
            </a:r>
            <a:br/>
            <a:r>
              <a:rPr altLang="en-US" sz="3600" lang="en-US">
                <a:effectLst>
                  <a:outerShdw algn="tl" blurRad="38100" dir="2700000" dist="38100">
                    <a:srgbClr val="C0C0C0"/>
                  </a:outerShdw>
                </a:effectLst>
              </a:rPr>
              <a:t>1) Formal and 2) Informal</a:t>
            </a:r>
            <a:br/>
            <a:endParaRPr altLang="en-US" sz="3600" lang="en-US">
              <a:effectLst>
                <a:outerShdw algn="tl" blurRad="38100" dir="2700000" dist="38100">
                  <a:srgbClr val="C0C0C0"/>
                </a:outerShdw>
              </a:effectLst>
            </a:endParaRPr>
          </a:p>
        </p:txBody>
      </p:sp>
      <p:sp>
        <p:nvSpPr>
          <p:cNvPr id="104995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i="1" lang="en-US">
                <a:effectLst>
                  <a:outerShdw algn="tl" blurRad="38100" dir="2700000" dist="38100">
                    <a:srgbClr val="C0C0C0"/>
                  </a:outerShdw>
                </a:effectLst>
              </a:rPr>
              <a:t>1) Formal meetings:</a:t>
            </a:r>
          </a:p>
          <a:p>
            <a:pPr eaLnBrk="1" hangingPunct="1" latinLnBrk="1" lvl="0"/>
            <a:r>
              <a:rPr altLang="en-US" lang="en-US">
                <a:effectLst>
                  <a:outerShdw algn="tl" blurRad="38100" dir="2700000" dist="38100">
                    <a:srgbClr val="C0C0C0"/>
                  </a:outerShdw>
                </a:effectLst>
              </a:rPr>
              <a:t>The rules of the conduct laid down in the Articles of Association or Standing Orders.</a:t>
            </a:r>
          </a:p>
          <a:p>
            <a:pPr eaLnBrk="1" hangingPunct="1" latinLnBrk="1" lvl="0"/>
            <a:r>
              <a:rPr altLang="en-US" lang="en-US">
                <a:effectLst>
                  <a:outerShdw algn="tl" blurRad="38100" dir="2700000" dist="38100">
                    <a:srgbClr val="C0C0C0"/>
                  </a:outerShdw>
                </a:effectLst>
              </a:rPr>
              <a:t>A quorum must be present.</a:t>
            </a:r>
          </a:p>
          <a:p>
            <a:pPr eaLnBrk="1" hangingPunct="1" latinLnBrk="1" lvl="0"/>
            <a:r>
              <a:rPr altLang="en-US" lang="en-US">
                <a:effectLst>
                  <a:outerShdw algn="tl" blurRad="38100" dir="2700000" dist="38100">
                    <a:srgbClr val="C0C0C0"/>
                  </a:outerShdw>
                </a:effectLst>
              </a:rPr>
              <a:t>A specified amount of notice must be given to members.</a:t>
            </a:r>
          </a:p>
          <a:p>
            <a:pPr eaLnBrk="1" hangingPunct="1" latinLnBrk="1" lvl="0"/>
            <a:r>
              <a:rPr altLang="en-US" lang="en-US">
                <a:effectLst>
                  <a:outerShdw algn="tl" blurRad="38100" dir="2700000" dist="38100">
                    <a:srgbClr val="C0C0C0"/>
                  </a:outerShdw>
                </a:effectLst>
              </a:rPr>
              <a:t>A formal record of each meeting must be kept.</a:t>
            </a:r>
          </a:p>
          <a:p>
            <a:pPr eaLnBrk="1" hangingPunct="1" latinLnBrk="1" lvl="0"/>
            <a:endParaRPr altLang="en-US" lang="en-US">
              <a:effectLst>
                <a:outerShdw algn="tl" blurRad="38100" dir="2700000" dist="38100">
                  <a:srgbClr val="C0C0C0"/>
                </a:outerShdw>
              </a:effectLst>
            </a:endParaRPr>
          </a:p>
        </p:txBody>
      </p:sp>
    </p:spTree>
  </p:cSld>
  <p:clrMapOvr>
    <a:masterClrMapping/>
  </p:clrMapOvr>
  <p:timing/>
</p:sld>
</file>

<file path=ppt/slides/slide292.xml><?xml version="1.0" encoding="utf-8"?>
<p:sld xmlns:a="http://schemas.openxmlformats.org/drawingml/2006/main" xmlns:r="http://schemas.openxmlformats.org/officeDocument/2006/relationships" xmlns:p="http://schemas.openxmlformats.org/presentationml/2006/main" showMasterSp="1">
  <p:cSld>
    <p:spTree>
      <p:nvGrpSpPr>
        <p:cNvPr id="914" name=""/>
        <p:cNvGrpSpPr/>
        <p:nvPr/>
      </p:nvGrpSpPr>
      <p:grpSpPr>
        <a:xfrm rot="0">
          <a:off x="0" y="0"/>
          <a:ext cx="0" cy="0"/>
          <a:chOff x="0" y="0"/>
          <a:chExt cx="0" cy="0"/>
        </a:xfrm>
      </p:grpSpPr>
      <p:sp>
        <p:nvSpPr>
          <p:cNvPr id="104995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5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292</a:t>
            </a:fld>
            <a:endParaRPr altLang="en-US" sz="1400" lang="en-US">
              <a:solidFill>
                <a:srgbClr val="FFFFFF"/>
              </a:solidFill>
              <a:effectLst>
                <a:outerShdw algn="tl" blurRad="38100" dir="2700000" dist="38100">
                  <a:srgbClr val="C0C0C0"/>
                </a:outerShdw>
              </a:effectLst>
            </a:endParaRPr>
          </a:p>
        </p:txBody>
      </p:sp>
      <p:sp>
        <p:nvSpPr>
          <p:cNvPr id="104995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…classification of meetings</a:t>
            </a:r>
          </a:p>
        </p:txBody>
      </p:sp>
      <p:sp>
        <p:nvSpPr>
          <p:cNvPr id="104995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i="1" lang="en-US">
                <a:effectLst>
                  <a:outerShdw algn="tl" blurRad="38100" dir="2700000" dist="38100">
                    <a:srgbClr val="C0C0C0"/>
                  </a:outerShdw>
                </a:effectLst>
              </a:rPr>
              <a:t>2)</a:t>
            </a:r>
            <a:r>
              <a:rPr altLang="en-US" i="1" lang="en-US">
                <a:effectLst>
                  <a:outerShdw algn="tl" blurRad="38100" dir="2700000" dist="38100">
                    <a:srgbClr val="C0C0C0"/>
                  </a:outerShdw>
                </a:effectLst>
              </a:rPr>
              <a:t> </a:t>
            </a:r>
            <a:r>
              <a:rPr altLang="en-US" b="1" i="1" lang="en-US">
                <a:effectLst>
                  <a:outerShdw algn="tl" blurRad="38100" dir="2700000" dist="38100">
                    <a:srgbClr val="C0C0C0"/>
                  </a:outerShdw>
                </a:effectLst>
              </a:rPr>
              <a:t>Informal meetings:</a:t>
            </a:r>
          </a:p>
          <a:p>
            <a:pPr eaLnBrk="1" hangingPunct="1" latinLnBrk="1" lvl="0"/>
            <a:r>
              <a:rPr altLang="en-US" i="1" lang="en-US">
                <a:effectLst>
                  <a:outerShdw algn="tl" blurRad="38100" dir="2700000" dist="38100">
                    <a:srgbClr val="C0C0C0"/>
                  </a:outerShdw>
                </a:effectLst>
              </a:rPr>
              <a:t>No formal rules</a:t>
            </a:r>
          </a:p>
          <a:p>
            <a:pPr eaLnBrk="1" hangingPunct="1" latinLnBrk="1" lvl="0"/>
            <a:r>
              <a:rPr altLang="en-US" i="1" lang="en-US">
                <a:effectLst>
                  <a:outerShdw algn="tl" blurRad="38100" dir="2700000" dist="38100">
                    <a:srgbClr val="C0C0C0"/>
                  </a:outerShdw>
                </a:effectLst>
              </a:rPr>
              <a:t>Informal notes may be taken</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956"/>
                                        </p:tgtEl>
                                        <p:attrNameLst>
                                          <p:attrName>style.visibility</p:attrName>
                                        </p:attrNameLst>
                                      </p:cBhvr>
                                      <p:to>
                                        <p:strVal val="visible"/>
                                      </p:to>
                                    </p:set>
                                    <p:animEffect transition="in" filter="fade">
                                      <p:cBhvr>
                                        <p:cTn dur="2000" id="7"/>
                                        <p:tgtEl>
                                          <p:spTgt spid="104995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957">
                                            <p:txEl>
                                              <p:charRg st="0" end="22"/>
                                            </p:txEl>
                                          </p:spTgt>
                                        </p:tgtEl>
                                        <p:attrNameLst>
                                          <p:attrName>style.visibility</p:attrName>
                                        </p:attrNameLst>
                                      </p:cBhvr>
                                      <p:to>
                                        <p:strVal val="visible"/>
                                      </p:to>
                                    </p:set>
                                    <p:animEffect transition="in" filter="wipe(left)">
                                      <p:cBhvr>
                                        <p:cTn dur="500" id="12"/>
                                        <p:tgtEl>
                                          <p:spTgt spid="1049957">
                                            <p:txEl>
                                              <p:charRg st="0" end="22"/>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957">
                                            <p:txEl>
                                              <p:charRg st="22" end="38"/>
                                            </p:txEl>
                                          </p:spTgt>
                                        </p:tgtEl>
                                        <p:attrNameLst>
                                          <p:attrName>style.visibility</p:attrName>
                                        </p:attrNameLst>
                                      </p:cBhvr>
                                      <p:to>
                                        <p:strVal val="visible"/>
                                      </p:to>
                                    </p:set>
                                    <p:animEffect transition="in" filter="wipe(left)">
                                      <p:cBhvr>
                                        <p:cTn dur="500" id="17"/>
                                        <p:tgtEl>
                                          <p:spTgt spid="1049957">
                                            <p:txEl>
                                              <p:charRg st="22" end="38"/>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957">
                                            <p:txEl>
                                              <p:charRg st="38" end="66"/>
                                            </p:txEl>
                                          </p:spTgt>
                                        </p:tgtEl>
                                        <p:attrNameLst>
                                          <p:attrName>style.visibility</p:attrName>
                                        </p:attrNameLst>
                                      </p:cBhvr>
                                      <p:to>
                                        <p:strVal val="visible"/>
                                      </p:to>
                                    </p:set>
                                    <p:animEffect transition="in" filter="wipe(left)">
                                      <p:cBhvr>
                                        <p:cTn dur="500" id="22"/>
                                        <p:tgtEl>
                                          <p:spTgt spid="1049957">
                                            <p:txEl>
                                              <p:charRg st="38" end="6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56" grpId="0" uiExpand="0" build="whole"/>
      <p:bldP spid="1049957" grpId="0" uiExpand="0" build="p" bldLvl="1"/>
    </p:bldLst>
  </p:timing>
</p:sld>
</file>

<file path=ppt/slides/slide293.xml><?xml version="1.0" encoding="utf-8"?>
<p:sld xmlns:a="http://schemas.openxmlformats.org/drawingml/2006/main" xmlns:r="http://schemas.openxmlformats.org/officeDocument/2006/relationships" xmlns:p="http://schemas.openxmlformats.org/presentationml/2006/main" showMasterSp="1">
  <p:cSld>
    <p:spTree>
      <p:nvGrpSpPr>
        <p:cNvPr id="917" name=""/>
        <p:cNvGrpSpPr/>
        <p:nvPr/>
      </p:nvGrpSpPr>
      <p:grpSpPr>
        <a:xfrm rot="0">
          <a:off x="0" y="0"/>
          <a:ext cx="0" cy="0"/>
          <a:chOff x="0" y="0"/>
          <a:chExt cx="0" cy="0"/>
        </a:xfrm>
      </p:grpSpPr>
      <p:sp>
        <p:nvSpPr>
          <p:cNvPr id="104996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6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293</a:t>
            </a:fld>
            <a:endParaRPr altLang="en-US" sz="1400" lang="en-US">
              <a:solidFill>
                <a:srgbClr val="FFFFFF"/>
              </a:solidFill>
              <a:effectLst>
                <a:outerShdw algn="tl" blurRad="38100" dir="2700000" dist="38100">
                  <a:srgbClr val="C0C0C0"/>
                </a:outerShdw>
              </a:effectLst>
            </a:endParaRPr>
          </a:p>
        </p:txBody>
      </p:sp>
      <p:sp>
        <p:nvSpPr>
          <p:cNvPr id="104996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Degree of formality of meetings</a:t>
            </a:r>
          </a:p>
        </p:txBody>
      </p:sp>
      <p:sp>
        <p:nvSpPr>
          <p:cNvPr id="104996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80000"/>
              </a:lnSpc>
            </a:pPr>
            <a:r>
              <a:rPr altLang="en-US" sz="2400" lang="en-US">
                <a:effectLst>
                  <a:outerShdw algn="tl" blurRad="38100" dir="2700000" dist="38100">
                    <a:srgbClr val="C0C0C0"/>
                  </a:outerShdw>
                </a:effectLst>
              </a:rPr>
              <a:t>Statutory (Parliamentary) Meetings		Formal</a:t>
            </a:r>
          </a:p>
          <a:p>
            <a:pPr eaLnBrk="1" hangingPunct="1" latinLnBrk="1" lvl="0">
              <a:lnSpc>
                <a:spcPct val="80000"/>
              </a:lnSpc>
            </a:pPr>
            <a:r>
              <a:rPr altLang="en-US" sz="2400" lang="en-US">
                <a:effectLst>
                  <a:outerShdw algn="tl" blurRad="38100" dir="2700000" dist="38100">
                    <a:srgbClr val="C0C0C0"/>
                  </a:outerShdw>
                </a:effectLst>
              </a:rPr>
              <a:t>Annual General Meetings</a:t>
            </a:r>
          </a:p>
          <a:p>
            <a:pPr eaLnBrk="1" hangingPunct="1" latinLnBrk="1" lvl="0">
              <a:lnSpc>
                <a:spcPct val="80000"/>
              </a:lnSpc>
            </a:pPr>
            <a:r>
              <a:rPr altLang="en-US" sz="2400" lang="en-US">
                <a:effectLst>
                  <a:outerShdw algn="tl" blurRad="38100" dir="2700000" dist="38100">
                    <a:srgbClr val="C0C0C0"/>
                  </a:outerShdw>
                </a:effectLst>
              </a:rPr>
              <a:t>Extraordinary General Meetings</a:t>
            </a:r>
          </a:p>
          <a:p>
            <a:pPr eaLnBrk="1" hangingPunct="1" latinLnBrk="1" lvl="0">
              <a:lnSpc>
                <a:spcPct val="80000"/>
              </a:lnSpc>
            </a:pPr>
            <a:r>
              <a:rPr altLang="en-US" sz="2400" lang="en-US">
                <a:effectLst>
                  <a:outerShdw algn="tl" blurRad="38100" dir="2700000" dist="38100">
                    <a:srgbClr val="C0C0C0"/>
                  </a:outerShdw>
                </a:effectLst>
              </a:rPr>
              <a:t>Board of Directors' Meetings</a:t>
            </a:r>
          </a:p>
          <a:p>
            <a:pPr eaLnBrk="1" hangingPunct="1" latinLnBrk="1" lvl="0">
              <a:lnSpc>
                <a:spcPct val="80000"/>
              </a:lnSpc>
            </a:pPr>
            <a:r>
              <a:rPr altLang="en-US" sz="2400" lang="en-US">
                <a:effectLst>
                  <a:outerShdw algn="tl" blurRad="38100" dir="2700000" dist="38100">
                    <a:srgbClr val="C0C0C0"/>
                  </a:outerShdw>
                </a:effectLst>
              </a:rPr>
              <a:t>Meetings of Managers/</a:t>
            </a:r>
          </a:p>
          <a:p>
            <a:pPr eaLnBrk="1" hangingPunct="1" latinLnBrk="1" lvl="0">
              <a:lnSpc>
                <a:spcPct val="80000"/>
              </a:lnSpc>
              <a:buNone/>
            </a:pPr>
            <a:r>
              <a:rPr altLang="en-US" sz="2400" lang="en-US">
                <a:effectLst>
                  <a:outerShdw algn="tl" blurRad="38100" dir="2700000" dist="38100">
                    <a:srgbClr val="C0C0C0"/>
                  </a:outerShdw>
                </a:effectLst>
              </a:rPr>
              <a:t>    Section Heads</a:t>
            </a:r>
          </a:p>
          <a:p>
            <a:pPr eaLnBrk="1" hangingPunct="1" latinLnBrk="1" lvl="0">
              <a:lnSpc>
                <a:spcPct val="80000"/>
              </a:lnSpc>
            </a:pPr>
            <a:r>
              <a:rPr altLang="en-US" sz="2400" lang="en-US">
                <a:effectLst>
                  <a:outerShdw algn="tl" blurRad="38100" dir="2700000" dist="38100">
                    <a:srgbClr val="C0C0C0"/>
                  </a:outerShdw>
                </a:effectLst>
              </a:rPr>
              <a:t>Meetings of Managers with</a:t>
            </a:r>
          </a:p>
          <a:p>
            <a:pPr eaLnBrk="1" hangingPunct="1" latinLnBrk="1" lvl="0">
              <a:lnSpc>
                <a:spcPct val="80000"/>
              </a:lnSpc>
              <a:buNone/>
            </a:pPr>
            <a:r>
              <a:rPr altLang="en-US" sz="2400" lang="en-US">
                <a:effectLst>
                  <a:outerShdw algn="tl" blurRad="38100" dir="2700000" dist="38100">
                    <a:srgbClr val="C0C0C0"/>
                  </a:outerShdw>
                </a:effectLst>
              </a:rPr>
              <a:t>    Subordinates</a:t>
            </a:r>
          </a:p>
          <a:p>
            <a:pPr eaLnBrk="1" hangingPunct="1" latinLnBrk="1" lvl="0">
              <a:lnSpc>
                <a:spcPct val="80000"/>
              </a:lnSpc>
            </a:pPr>
            <a:r>
              <a:rPr altLang="en-US" sz="2400" lang="en-US">
                <a:effectLst>
                  <a:outerShdw algn="tl" blurRad="38100" dir="2700000" dist="38100">
                    <a:srgbClr val="C0C0C0"/>
                  </a:outerShdw>
                </a:effectLst>
              </a:rPr>
              <a:t>Departmental Meetings </a:t>
            </a:r>
          </a:p>
          <a:p>
            <a:pPr eaLnBrk="1" hangingPunct="1" latinLnBrk="1" lvl="0">
              <a:lnSpc>
                <a:spcPct val="80000"/>
              </a:lnSpc>
            </a:pPr>
            <a:r>
              <a:rPr altLang="en-US" sz="2400" lang="en-US">
                <a:effectLst>
                  <a:outerShdw algn="tl" blurRad="38100" dir="2700000" dist="38100">
                    <a:srgbClr val="C0C0C0"/>
                  </a:outerShdw>
                </a:effectLst>
              </a:rPr>
              <a:t>Committee Meetings</a:t>
            </a:r>
          </a:p>
          <a:p>
            <a:pPr eaLnBrk="1" hangingPunct="1" latinLnBrk="1" lvl="0">
              <a:lnSpc>
                <a:spcPct val="80000"/>
              </a:lnSpc>
            </a:pPr>
            <a:r>
              <a:rPr altLang="en-US" sz="2400" lang="en-US">
                <a:effectLst>
                  <a:outerShdw algn="tl" blurRad="38100" dir="2700000" dist="38100">
                    <a:srgbClr val="C0C0C0"/>
                  </a:outerShdw>
                </a:effectLst>
              </a:rPr>
              <a:t>Working Party/Project Task</a:t>
            </a:r>
          </a:p>
          <a:p>
            <a:pPr eaLnBrk="1" hangingPunct="1" latinLnBrk="1" lvl="0">
              <a:lnSpc>
                <a:spcPct val="80000"/>
              </a:lnSpc>
              <a:buNone/>
            </a:pPr>
            <a:r>
              <a:rPr altLang="en-US" sz="2400" lang="en-US">
                <a:effectLst>
                  <a:outerShdw algn="tl" blurRad="38100" dir="2700000" dist="38100">
                    <a:srgbClr val="C0C0C0"/>
                  </a:outerShdw>
                </a:effectLst>
              </a:rPr>
              <a:t>    Meetings						Informal</a:t>
            </a:r>
          </a:p>
        </p:txBody>
      </p:sp>
      <p:sp>
        <p:nvSpPr>
          <p:cNvPr id="1049965" name=""/>
          <p:cNvSpPr/>
          <p:nvPr/>
        </p:nvSpPr>
        <p:spPr>
          <a:xfrm rot="0">
            <a:off x="7772400" y="2362200"/>
            <a:ext cx="76200" cy="3429000"/>
          </a:xfrm>
          <a:prstGeom prst="line"/>
          <a:noFill/>
          <a:ln w="9525" cap="flat" cmpd="sng">
            <a:solidFill>
              <a:schemeClr val="dk1">
                <a:alpha val="100000"/>
              </a:schemeClr>
            </a:solidFill>
            <a:prstDash val="solid"/>
            <a:round/>
            <a:tailEnd type="triangle" w="med" len="med"/>
          </a:ln>
        </p:spPr>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963"/>
                                        </p:tgtEl>
                                        <p:attrNameLst>
                                          <p:attrName>style.visibility</p:attrName>
                                        </p:attrNameLst>
                                      </p:cBhvr>
                                      <p:to>
                                        <p:strVal val="visible"/>
                                      </p:to>
                                    </p:set>
                                    <p:animEffect transition="in" filter="fade">
                                      <p:cBhvr>
                                        <p:cTn dur="2000" id="7"/>
                                        <p:tgtEl>
                                          <p:spTgt spid="1049963"/>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964">
                                            <p:txEl>
                                              <p:charRg st="0" end="43"/>
                                            </p:txEl>
                                          </p:spTgt>
                                        </p:tgtEl>
                                        <p:attrNameLst>
                                          <p:attrName>style.visibility</p:attrName>
                                        </p:attrNameLst>
                                      </p:cBhvr>
                                      <p:to>
                                        <p:strVal val="visible"/>
                                      </p:to>
                                    </p:set>
                                    <p:animEffect transition="in" filter="wipe(left)">
                                      <p:cBhvr>
                                        <p:cTn dur="500" id="12"/>
                                        <p:tgtEl>
                                          <p:spTgt spid="1049964">
                                            <p:txEl>
                                              <p:charRg st="0" end="4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964">
                                            <p:txEl>
                                              <p:charRg st="43" end="67"/>
                                            </p:txEl>
                                          </p:spTgt>
                                        </p:tgtEl>
                                        <p:attrNameLst>
                                          <p:attrName>style.visibility</p:attrName>
                                        </p:attrNameLst>
                                      </p:cBhvr>
                                      <p:to>
                                        <p:strVal val="visible"/>
                                      </p:to>
                                    </p:set>
                                    <p:animEffect transition="in" filter="wipe(left)">
                                      <p:cBhvr>
                                        <p:cTn dur="500" id="17"/>
                                        <p:tgtEl>
                                          <p:spTgt spid="1049964">
                                            <p:txEl>
                                              <p:charRg st="43" end="67"/>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964">
                                            <p:txEl>
                                              <p:charRg st="67" end="98"/>
                                            </p:txEl>
                                          </p:spTgt>
                                        </p:tgtEl>
                                        <p:attrNameLst>
                                          <p:attrName>style.visibility</p:attrName>
                                        </p:attrNameLst>
                                      </p:cBhvr>
                                      <p:to>
                                        <p:strVal val="visible"/>
                                      </p:to>
                                    </p:set>
                                    <p:animEffect transition="in" filter="wipe(left)">
                                      <p:cBhvr>
                                        <p:cTn dur="500" id="22"/>
                                        <p:tgtEl>
                                          <p:spTgt spid="1049964">
                                            <p:txEl>
                                              <p:charRg st="67" end="98"/>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49964">
                                            <p:txEl>
                                              <p:charRg st="98" end="127"/>
                                            </p:txEl>
                                          </p:spTgt>
                                        </p:tgtEl>
                                        <p:attrNameLst>
                                          <p:attrName>style.visibility</p:attrName>
                                        </p:attrNameLst>
                                      </p:cBhvr>
                                      <p:to>
                                        <p:strVal val="visible"/>
                                      </p:to>
                                    </p:set>
                                    <p:animEffect transition="in" filter="wipe(left)">
                                      <p:cBhvr>
                                        <p:cTn dur="500" id="27"/>
                                        <p:tgtEl>
                                          <p:spTgt spid="1049964">
                                            <p:txEl>
                                              <p:charRg st="98" end="127"/>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22" presetSubtype="8">
                                  <p:stCondLst>
                                    <p:cond delay="0"/>
                                  </p:stCondLst>
                                  <p:childTnLst>
                                    <p:set>
                                      <p:cBhvr>
                                        <p:cTn dur="1" fill="hold" id="31">
                                          <p:stCondLst>
                                            <p:cond delay="0"/>
                                          </p:stCondLst>
                                        </p:cTn>
                                        <p:tgtEl>
                                          <p:spTgt spid="1049964">
                                            <p:txEl>
                                              <p:charRg st="127" end="149"/>
                                            </p:txEl>
                                          </p:spTgt>
                                        </p:tgtEl>
                                        <p:attrNameLst>
                                          <p:attrName>style.visibility</p:attrName>
                                        </p:attrNameLst>
                                      </p:cBhvr>
                                      <p:to>
                                        <p:strVal val="visible"/>
                                      </p:to>
                                    </p:set>
                                    <p:animEffect transition="in" filter="wipe(left)">
                                      <p:cBhvr>
                                        <p:cTn dur="500" id="32"/>
                                        <p:tgtEl>
                                          <p:spTgt spid="1049964">
                                            <p:txEl>
                                              <p:charRg st="127" end="149"/>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22" presetSubtype="8">
                                  <p:stCondLst>
                                    <p:cond delay="0"/>
                                  </p:stCondLst>
                                  <p:childTnLst>
                                    <p:set>
                                      <p:cBhvr>
                                        <p:cTn dur="1" fill="hold" id="36">
                                          <p:stCondLst>
                                            <p:cond delay="0"/>
                                          </p:stCondLst>
                                        </p:cTn>
                                        <p:tgtEl>
                                          <p:spTgt spid="1049964">
                                            <p:txEl>
                                              <p:charRg st="149" end="167"/>
                                            </p:txEl>
                                          </p:spTgt>
                                        </p:tgtEl>
                                        <p:attrNameLst>
                                          <p:attrName>style.visibility</p:attrName>
                                        </p:attrNameLst>
                                      </p:cBhvr>
                                      <p:to>
                                        <p:strVal val="visible"/>
                                      </p:to>
                                    </p:set>
                                    <p:animEffect transition="in" filter="wipe(left)">
                                      <p:cBhvr>
                                        <p:cTn dur="500" id="37"/>
                                        <p:tgtEl>
                                          <p:spTgt spid="1049964">
                                            <p:txEl>
                                              <p:charRg st="149" end="167"/>
                                            </p:txEl>
                                          </p:spTgt>
                                        </p:tgtEl>
                                      </p:cBhvr>
                                    </p:animEffect>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22" presetSubtype="8">
                                  <p:stCondLst>
                                    <p:cond delay="0"/>
                                  </p:stCondLst>
                                  <p:childTnLst>
                                    <p:set>
                                      <p:cBhvr>
                                        <p:cTn dur="1" fill="hold" id="41">
                                          <p:stCondLst>
                                            <p:cond delay="0"/>
                                          </p:stCondLst>
                                        </p:cTn>
                                        <p:tgtEl>
                                          <p:spTgt spid="1049964">
                                            <p:txEl>
                                              <p:charRg st="167" end="193"/>
                                            </p:txEl>
                                          </p:spTgt>
                                        </p:tgtEl>
                                        <p:attrNameLst>
                                          <p:attrName>style.visibility</p:attrName>
                                        </p:attrNameLst>
                                      </p:cBhvr>
                                      <p:to>
                                        <p:strVal val="visible"/>
                                      </p:to>
                                    </p:set>
                                    <p:animEffect transition="in" filter="wipe(left)">
                                      <p:cBhvr>
                                        <p:cTn dur="500" id="42"/>
                                        <p:tgtEl>
                                          <p:spTgt spid="1049964">
                                            <p:txEl>
                                              <p:charRg st="167" end="193"/>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fill="hold" grpId="0" id="45" nodeType="clickEffect" presetClass="entr" presetID="22" presetSubtype="8">
                                  <p:stCondLst>
                                    <p:cond delay="0"/>
                                  </p:stCondLst>
                                  <p:childTnLst>
                                    <p:set>
                                      <p:cBhvr>
                                        <p:cTn dur="1" fill="hold" id="46">
                                          <p:stCondLst>
                                            <p:cond delay="0"/>
                                          </p:stCondLst>
                                        </p:cTn>
                                        <p:tgtEl>
                                          <p:spTgt spid="1049964">
                                            <p:txEl>
                                              <p:charRg st="193" end="210"/>
                                            </p:txEl>
                                          </p:spTgt>
                                        </p:tgtEl>
                                        <p:attrNameLst>
                                          <p:attrName>style.visibility</p:attrName>
                                        </p:attrNameLst>
                                      </p:cBhvr>
                                      <p:to>
                                        <p:strVal val="visible"/>
                                      </p:to>
                                    </p:set>
                                    <p:animEffect transition="in" filter="wipe(left)">
                                      <p:cBhvr>
                                        <p:cTn dur="500" id="47"/>
                                        <p:tgtEl>
                                          <p:spTgt spid="1049964">
                                            <p:txEl>
                                              <p:charRg st="193" end="210"/>
                                            </p:txEl>
                                          </p:spTgt>
                                        </p:tgtEl>
                                      </p:cBhvr>
                                    </p:animEffect>
                                  </p:childTnLst>
                                </p:cTn>
                              </p:par>
                            </p:childTnLst>
                          </p:cTn>
                        </p:par>
                      </p:childTnLst>
                    </p:cTn>
                  </p:par>
                  <p:par>
                    <p:cTn fill="hold" id="48" nodeType="clickPar">
                      <p:stCondLst>
                        <p:cond delay="indefinite"/>
                      </p:stCondLst>
                      <p:childTnLst>
                        <p:par>
                          <p:cTn fill="hold" id="49" nodeType="withGroup">
                            <p:stCondLst>
                              <p:cond delay="0"/>
                            </p:stCondLst>
                            <p:childTnLst>
                              <p:par>
                                <p:cTn fill="hold" grpId="0" id="50" nodeType="clickEffect" presetClass="entr" presetID="22" presetSubtype="8">
                                  <p:stCondLst>
                                    <p:cond delay="0"/>
                                  </p:stCondLst>
                                  <p:childTnLst>
                                    <p:set>
                                      <p:cBhvr>
                                        <p:cTn dur="1" fill="hold" id="51">
                                          <p:stCondLst>
                                            <p:cond delay="0"/>
                                          </p:stCondLst>
                                        </p:cTn>
                                        <p:tgtEl>
                                          <p:spTgt spid="1049964">
                                            <p:txEl>
                                              <p:charRg st="210" end="233"/>
                                            </p:txEl>
                                          </p:spTgt>
                                        </p:tgtEl>
                                        <p:attrNameLst>
                                          <p:attrName>style.visibility</p:attrName>
                                        </p:attrNameLst>
                                      </p:cBhvr>
                                      <p:to>
                                        <p:strVal val="visible"/>
                                      </p:to>
                                    </p:set>
                                    <p:animEffect transition="in" filter="wipe(left)">
                                      <p:cBhvr>
                                        <p:cTn dur="500" id="52"/>
                                        <p:tgtEl>
                                          <p:spTgt spid="1049964">
                                            <p:txEl>
                                              <p:charRg st="210" end="233"/>
                                            </p:txEl>
                                          </p:spTgt>
                                        </p:tgtEl>
                                      </p:cBhvr>
                                    </p:animEffect>
                                  </p:childTnLst>
                                </p:cTn>
                              </p:par>
                            </p:childTnLst>
                          </p:cTn>
                        </p:par>
                      </p:childTnLst>
                    </p:cTn>
                  </p:par>
                  <p:par>
                    <p:cTn fill="hold" id="53" nodeType="clickPar">
                      <p:stCondLst>
                        <p:cond delay="indefinite"/>
                      </p:stCondLst>
                      <p:childTnLst>
                        <p:par>
                          <p:cTn fill="hold" id="54" nodeType="withGroup">
                            <p:stCondLst>
                              <p:cond delay="0"/>
                            </p:stCondLst>
                            <p:childTnLst>
                              <p:par>
                                <p:cTn fill="hold" grpId="0" id="55" nodeType="clickEffect" presetClass="entr" presetID="22" presetSubtype="8">
                                  <p:stCondLst>
                                    <p:cond delay="0"/>
                                  </p:stCondLst>
                                  <p:childTnLst>
                                    <p:set>
                                      <p:cBhvr>
                                        <p:cTn dur="1" fill="hold" id="56">
                                          <p:stCondLst>
                                            <p:cond delay="0"/>
                                          </p:stCondLst>
                                        </p:cTn>
                                        <p:tgtEl>
                                          <p:spTgt spid="1049964">
                                            <p:txEl>
                                              <p:charRg st="233" end="252"/>
                                            </p:txEl>
                                          </p:spTgt>
                                        </p:tgtEl>
                                        <p:attrNameLst>
                                          <p:attrName>style.visibility</p:attrName>
                                        </p:attrNameLst>
                                      </p:cBhvr>
                                      <p:to>
                                        <p:strVal val="visible"/>
                                      </p:to>
                                    </p:set>
                                    <p:animEffect transition="in" filter="wipe(left)">
                                      <p:cBhvr>
                                        <p:cTn dur="500" id="57"/>
                                        <p:tgtEl>
                                          <p:spTgt spid="1049964">
                                            <p:txEl>
                                              <p:charRg st="233" end="252"/>
                                            </p:txEl>
                                          </p:spTgt>
                                        </p:tgtEl>
                                      </p:cBhvr>
                                    </p:animEffect>
                                  </p:childTnLst>
                                </p:cTn>
                              </p:par>
                            </p:childTnLst>
                          </p:cTn>
                        </p:par>
                      </p:childTnLst>
                    </p:cTn>
                  </p:par>
                  <p:par>
                    <p:cTn fill="hold" id="58" nodeType="clickPar">
                      <p:stCondLst>
                        <p:cond delay="indefinite"/>
                      </p:stCondLst>
                      <p:childTnLst>
                        <p:par>
                          <p:cTn fill="hold" id="59" nodeType="withGroup">
                            <p:stCondLst>
                              <p:cond delay="0"/>
                            </p:stCondLst>
                            <p:childTnLst>
                              <p:par>
                                <p:cTn fill="hold" grpId="0" id="60" nodeType="clickEffect" presetClass="entr" presetID="22" presetSubtype="8">
                                  <p:stCondLst>
                                    <p:cond delay="0"/>
                                  </p:stCondLst>
                                  <p:childTnLst>
                                    <p:set>
                                      <p:cBhvr>
                                        <p:cTn dur="1" fill="hold" id="61">
                                          <p:stCondLst>
                                            <p:cond delay="0"/>
                                          </p:stCondLst>
                                        </p:cTn>
                                        <p:tgtEl>
                                          <p:spTgt spid="1049964">
                                            <p:txEl>
                                              <p:charRg st="252" end="279"/>
                                            </p:txEl>
                                          </p:spTgt>
                                        </p:tgtEl>
                                        <p:attrNameLst>
                                          <p:attrName>style.visibility</p:attrName>
                                        </p:attrNameLst>
                                      </p:cBhvr>
                                      <p:to>
                                        <p:strVal val="visible"/>
                                      </p:to>
                                    </p:set>
                                    <p:animEffect transition="in" filter="wipe(left)">
                                      <p:cBhvr>
                                        <p:cTn dur="500" id="62"/>
                                        <p:tgtEl>
                                          <p:spTgt spid="1049964">
                                            <p:txEl>
                                              <p:charRg st="252" end="279"/>
                                            </p:txEl>
                                          </p:spTgt>
                                        </p:tgtEl>
                                      </p:cBhvr>
                                    </p:animEffect>
                                  </p:childTnLst>
                                </p:cTn>
                              </p:par>
                            </p:childTnLst>
                          </p:cTn>
                        </p:par>
                      </p:childTnLst>
                    </p:cTn>
                  </p:par>
                  <p:par>
                    <p:cTn fill="hold" id="63" nodeType="clickPar">
                      <p:stCondLst>
                        <p:cond delay="indefinite"/>
                      </p:stCondLst>
                      <p:childTnLst>
                        <p:par>
                          <p:cTn fill="hold" id="64" nodeType="withGroup">
                            <p:stCondLst>
                              <p:cond delay="0"/>
                            </p:stCondLst>
                            <p:childTnLst>
                              <p:par>
                                <p:cTn fill="hold" grpId="0" id="65" nodeType="clickEffect" presetClass="entr" presetID="22" presetSubtype="8">
                                  <p:stCondLst>
                                    <p:cond delay="0"/>
                                  </p:stCondLst>
                                  <p:childTnLst>
                                    <p:set>
                                      <p:cBhvr>
                                        <p:cTn dur="1" fill="hold" id="66">
                                          <p:stCondLst>
                                            <p:cond delay="0"/>
                                          </p:stCondLst>
                                        </p:cTn>
                                        <p:tgtEl>
                                          <p:spTgt spid="1049964">
                                            <p:txEl>
                                              <p:charRg st="279" end="306"/>
                                            </p:txEl>
                                          </p:spTgt>
                                        </p:tgtEl>
                                        <p:attrNameLst>
                                          <p:attrName>style.visibility</p:attrName>
                                        </p:attrNameLst>
                                      </p:cBhvr>
                                      <p:to>
                                        <p:strVal val="visible"/>
                                      </p:to>
                                    </p:set>
                                    <p:animEffect transition="in" filter="wipe(left)">
                                      <p:cBhvr>
                                        <p:cTn dur="500" id="67"/>
                                        <p:tgtEl>
                                          <p:spTgt spid="1049964">
                                            <p:txEl>
                                              <p:charRg st="279" end="30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63" grpId="0" uiExpand="0" build="whole"/>
      <p:bldP spid="1049964" grpId="0" uiExpand="0" build="p" bldLvl="1"/>
    </p:bldLst>
  </p:timing>
</p:sld>
</file>

<file path=ppt/slides/slide294.xml><?xml version="1.0" encoding="utf-8"?>
<p:sld xmlns:a="http://schemas.openxmlformats.org/drawingml/2006/main" xmlns:r="http://schemas.openxmlformats.org/officeDocument/2006/relationships" xmlns:p="http://schemas.openxmlformats.org/presentationml/2006/main" showMasterSp="1">
  <p:cSld>
    <p:spTree>
      <p:nvGrpSpPr>
        <p:cNvPr id="920" name=""/>
        <p:cNvGrpSpPr/>
        <p:nvPr/>
      </p:nvGrpSpPr>
      <p:grpSpPr>
        <a:xfrm rot="0">
          <a:off x="0" y="0"/>
          <a:ext cx="0" cy="0"/>
          <a:chOff x="0" y="0"/>
          <a:chExt cx="0" cy="0"/>
        </a:xfrm>
      </p:grpSpPr>
      <p:sp>
        <p:nvSpPr>
          <p:cNvPr id="104996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7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294</a:t>
            </a:fld>
            <a:endParaRPr altLang="en-US" sz="1400" lang="en-US">
              <a:solidFill>
                <a:srgbClr val="FFFFFF"/>
              </a:solidFill>
              <a:effectLst>
                <a:outerShdw algn="tl" blurRad="38100" dir="2700000" dist="38100">
                  <a:srgbClr val="C0C0C0"/>
                </a:outerShdw>
              </a:effectLst>
            </a:endParaRPr>
          </a:p>
        </p:txBody>
      </p:sp>
      <p:sp>
        <p:nvSpPr>
          <p:cNvPr id="1049971" name=""/>
          <p:cNvSpPr/>
          <p:nvPr>
            <p:ph type="title" sz="full" idx="0"/>
          </p:nvPr>
        </p:nvSpPr>
        <p:spPr>
          <a:xfrm rot="0">
            <a:off x="533400" y="304800"/>
            <a:ext cx="8385175" cy="11271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a:t>
            </a:r>
            <a:r>
              <a:rPr altLang="en-US" sz="3200" lang="en-US">
                <a:effectLst>
                  <a:outerShdw algn="tl" blurRad="38100" dir="2700000" dist="38100">
                    <a:srgbClr val="C0C0C0"/>
                  </a:outerShdw>
                </a:effectLst>
              </a:rPr>
              <a:t>also be classified in five broad categories:</a:t>
            </a:r>
            <a:br/>
            <a:endParaRPr altLang="en-US" sz="3200" i="1" lang="en-US">
              <a:effectLst>
                <a:outerShdw algn="tl" blurRad="38100" dir="2700000" dist="38100">
                  <a:srgbClr val="C0C0C0"/>
                </a:outerShdw>
              </a:effectLst>
            </a:endParaRPr>
          </a:p>
        </p:txBody>
      </p:sp>
      <p:sp>
        <p:nvSpPr>
          <p:cNvPr id="104997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400" i="1" lang="en-US">
                <a:effectLst>
                  <a:outerShdw algn="tl" blurRad="38100" dir="2700000" dist="38100">
                    <a:srgbClr val="C0C0C0"/>
                  </a:outerShdw>
                </a:effectLst>
              </a:rPr>
              <a:t>Annual general meeting (AGM</a:t>
            </a:r>
            <a:r>
              <a:rPr altLang="en-US" sz="2400" lang="en-US">
                <a:effectLst>
                  <a:outerShdw algn="tl" blurRad="38100" dir="2700000" dist="38100">
                    <a:srgbClr val="C0C0C0"/>
                  </a:outerShdw>
                </a:effectLst>
              </a:rPr>
              <a:t>) - open to all members—may be to deal extraordinary matters.</a:t>
            </a:r>
          </a:p>
          <a:p>
            <a:pPr eaLnBrk="1" hangingPunct="1" latinLnBrk="1" lvl="0"/>
            <a:r>
              <a:rPr altLang="en-US" sz="2400" i="1" lang="en-US">
                <a:effectLst>
                  <a:outerShdw algn="tl" blurRad="38100" dir="2700000" dist="38100">
                    <a:srgbClr val="C0C0C0"/>
                  </a:outerShdw>
                </a:effectLst>
              </a:rPr>
              <a:t>Ordinary meeting</a:t>
            </a:r>
            <a:r>
              <a:rPr altLang="en-US" sz="2400" lang="en-US">
                <a:effectLst>
                  <a:outerShdw algn="tl" blurRad="38100" dir="2700000" dist="38100">
                    <a:srgbClr val="C0C0C0"/>
                  </a:outerShdw>
                </a:effectLst>
              </a:rPr>
              <a:t> - open to all members of an organization. Held monthly or quarterly.</a:t>
            </a:r>
          </a:p>
          <a:p>
            <a:pPr eaLnBrk="1" hangingPunct="1" latinLnBrk="1" lvl="0"/>
            <a:r>
              <a:rPr altLang="en-US" sz="2400" i="1" lang="en-US">
                <a:effectLst>
                  <a:outerShdw algn="tl" blurRad="38100" dir="2700000" dist="38100">
                    <a:srgbClr val="C0C0C0"/>
                  </a:outerShdw>
                </a:effectLst>
              </a:rPr>
              <a:t>Standing committees</a:t>
            </a:r>
            <a:r>
              <a:rPr altLang="en-US" sz="2400" lang="en-US">
                <a:effectLst>
                  <a:outerShdw algn="tl" blurRad="38100" dir="2700000" dist="38100">
                    <a:srgbClr val="C0C0C0"/>
                  </a:outerShdw>
                </a:effectLst>
              </a:rPr>
              <a:t> - meeting at regular intervals.</a:t>
            </a:r>
          </a:p>
          <a:p>
            <a:pPr eaLnBrk="1" hangingPunct="1" latinLnBrk="1" lvl="0"/>
            <a:r>
              <a:rPr altLang="en-US" sz="2400" i="1" lang="en-US">
                <a:effectLst>
                  <a:outerShdw algn="tl" blurRad="38100" dir="2700000" dist="38100">
                    <a:srgbClr val="C0C0C0"/>
                  </a:outerShdw>
                </a:effectLst>
              </a:rPr>
              <a:t>Occasional advisory committees </a:t>
            </a:r>
            <a:r>
              <a:rPr altLang="en-US" sz="2400" lang="en-US">
                <a:effectLst>
                  <a:outerShdw algn="tl" blurRad="38100" dir="2700000" dist="38100">
                    <a:srgbClr val="C0C0C0"/>
                  </a:outerShdw>
                </a:effectLst>
              </a:rPr>
              <a:t>– meet to deal with a specific issue and then disband when the task is completed.</a:t>
            </a:r>
          </a:p>
          <a:p>
            <a:pPr eaLnBrk="1" hangingPunct="1" latinLnBrk="1" lvl="0"/>
            <a:r>
              <a:rPr altLang="en-US" sz="2400" i="1" lang="en-US">
                <a:effectLst>
                  <a:outerShdw algn="tl" blurRad="38100" dir="2700000" dist="38100">
                    <a:srgbClr val="C0C0C0"/>
                  </a:outerShdw>
                </a:effectLst>
              </a:rPr>
              <a:t>Ad hoc meetings</a:t>
            </a:r>
            <a:r>
              <a:rPr altLang="en-US" sz="2400" lang="en-US">
                <a:effectLst>
                  <a:outerShdw algn="tl" blurRad="38100" dir="2700000" dist="38100">
                    <a:srgbClr val="C0C0C0"/>
                  </a:outerShdw>
                </a:effectLst>
              </a:rPr>
              <a:t> - called for a specific reason (ends when the problem/task solved/performed).</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49971"/>
                                        </p:tgtEl>
                                        <p:attrNameLst>
                                          <p:attrName>style.visibility</p:attrName>
                                        </p:attrNameLst>
                                      </p:cBhvr>
                                      <p:to>
                                        <p:strVal val="visible"/>
                                      </p:to>
                                    </p:set>
                                    <p:animEffect transition="in" filter="fade">
                                      <p:cBhvr>
                                        <p:cTn dur="2000" id="7"/>
                                        <p:tgtEl>
                                          <p:spTgt spid="1049971"/>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49972">
                                            <p:txEl>
                                              <p:charRg st="0" end="89"/>
                                            </p:txEl>
                                          </p:spTgt>
                                        </p:tgtEl>
                                        <p:attrNameLst>
                                          <p:attrName>style.visibility</p:attrName>
                                        </p:attrNameLst>
                                      </p:cBhvr>
                                      <p:to>
                                        <p:strVal val="visible"/>
                                      </p:to>
                                    </p:set>
                                    <p:animEffect transition="in" filter="wipe(left)">
                                      <p:cBhvr>
                                        <p:cTn dur="500" id="12"/>
                                        <p:tgtEl>
                                          <p:spTgt spid="1049972">
                                            <p:txEl>
                                              <p:charRg st="0" end="89"/>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49972">
                                            <p:txEl>
                                              <p:charRg st="89" end="175"/>
                                            </p:txEl>
                                          </p:spTgt>
                                        </p:tgtEl>
                                        <p:attrNameLst>
                                          <p:attrName>style.visibility</p:attrName>
                                        </p:attrNameLst>
                                      </p:cBhvr>
                                      <p:to>
                                        <p:strVal val="visible"/>
                                      </p:to>
                                    </p:set>
                                    <p:animEffect transition="in" filter="wipe(left)">
                                      <p:cBhvr>
                                        <p:cTn dur="500" id="17"/>
                                        <p:tgtEl>
                                          <p:spTgt spid="1049972">
                                            <p:txEl>
                                              <p:charRg st="89" end="175"/>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49972">
                                            <p:txEl>
                                              <p:charRg st="175" end="227"/>
                                            </p:txEl>
                                          </p:spTgt>
                                        </p:tgtEl>
                                        <p:attrNameLst>
                                          <p:attrName>style.visibility</p:attrName>
                                        </p:attrNameLst>
                                      </p:cBhvr>
                                      <p:to>
                                        <p:strVal val="visible"/>
                                      </p:to>
                                    </p:set>
                                    <p:animEffect transition="in" filter="wipe(left)">
                                      <p:cBhvr>
                                        <p:cTn dur="500" id="22"/>
                                        <p:tgtEl>
                                          <p:spTgt spid="1049972">
                                            <p:txEl>
                                              <p:charRg st="175" end="227"/>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49972">
                                            <p:txEl>
                                              <p:charRg st="227" end="340"/>
                                            </p:txEl>
                                          </p:spTgt>
                                        </p:tgtEl>
                                        <p:attrNameLst>
                                          <p:attrName>style.visibility</p:attrName>
                                        </p:attrNameLst>
                                      </p:cBhvr>
                                      <p:to>
                                        <p:strVal val="visible"/>
                                      </p:to>
                                    </p:set>
                                    <p:animEffect transition="in" filter="wipe(left)">
                                      <p:cBhvr>
                                        <p:cTn dur="500" id="27"/>
                                        <p:tgtEl>
                                          <p:spTgt spid="1049972">
                                            <p:txEl>
                                              <p:charRg st="227" end="340"/>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22" presetSubtype="8">
                                  <p:stCondLst>
                                    <p:cond delay="0"/>
                                  </p:stCondLst>
                                  <p:childTnLst>
                                    <p:set>
                                      <p:cBhvr>
                                        <p:cTn dur="1" fill="hold" id="31">
                                          <p:stCondLst>
                                            <p:cond delay="0"/>
                                          </p:stCondLst>
                                        </p:cTn>
                                        <p:tgtEl>
                                          <p:spTgt spid="1049972">
                                            <p:txEl>
                                              <p:charRg st="340" end="434"/>
                                            </p:txEl>
                                          </p:spTgt>
                                        </p:tgtEl>
                                        <p:attrNameLst>
                                          <p:attrName>style.visibility</p:attrName>
                                        </p:attrNameLst>
                                      </p:cBhvr>
                                      <p:to>
                                        <p:strVal val="visible"/>
                                      </p:to>
                                    </p:set>
                                    <p:animEffect transition="in" filter="wipe(left)">
                                      <p:cBhvr>
                                        <p:cTn dur="500" id="32"/>
                                        <p:tgtEl>
                                          <p:spTgt spid="1049972">
                                            <p:txEl>
                                              <p:charRg st="340" end="43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71" grpId="0" uiExpand="0" build="whole"/>
      <p:bldP spid="1049972" grpId="0" uiExpand="0" build="p" bldLvl="1"/>
    </p:bldLst>
  </p:timing>
</p:sld>
</file>

<file path=ppt/slides/slide295.xml><?xml version="1.0" encoding="utf-8"?>
<p:sld xmlns:a="http://schemas.openxmlformats.org/drawingml/2006/main" xmlns:r="http://schemas.openxmlformats.org/officeDocument/2006/relationships" xmlns:p="http://schemas.openxmlformats.org/presentationml/2006/main" showMasterSp="1">
  <p:cSld>
    <p:spTree>
      <p:nvGrpSpPr>
        <p:cNvPr id="923" name=""/>
        <p:cNvGrpSpPr/>
        <p:nvPr/>
      </p:nvGrpSpPr>
      <p:grpSpPr>
        <a:xfrm rot="0">
          <a:off x="0" y="0"/>
          <a:ext cx="0" cy="0"/>
          <a:chOff x="0" y="0"/>
          <a:chExt cx="0" cy="0"/>
        </a:xfrm>
      </p:grpSpPr>
      <p:sp>
        <p:nvSpPr>
          <p:cNvPr id="104997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7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295</a:t>
            </a:fld>
            <a:endParaRPr altLang="en-US" sz="1400" lang="en-US">
              <a:solidFill>
                <a:srgbClr val="FFFFFF"/>
              </a:solidFill>
              <a:effectLst>
                <a:outerShdw algn="tl" blurRad="38100" dir="2700000" dist="38100">
                  <a:srgbClr val="C0C0C0"/>
                </a:outerShdw>
              </a:effectLst>
            </a:endParaRPr>
          </a:p>
        </p:txBody>
      </p:sp>
      <p:sp>
        <p:nvSpPr>
          <p:cNvPr id="104997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The Role of Meeting Leader; Participants and Secretary</a:t>
            </a:r>
          </a:p>
        </p:txBody>
      </p:sp>
      <p:sp>
        <p:nvSpPr>
          <p:cNvPr id="104997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60400" latinLnBrk="1" lvl="0" marL="660400">
              <a:lnSpc>
                <a:spcPct val="90000"/>
              </a:lnSpc>
              <a:buFont typeface="Wingdings" pitchFamily="2" charset="2"/>
              <a:buAutoNum type="romanLcParenR" startAt="1"/>
            </a:pPr>
            <a:r>
              <a:rPr altLang="en-US" sz="2800" lang="en-US">
                <a:effectLst>
                  <a:outerShdw algn="tl" blurRad="38100" dir="2700000" dist="38100">
                    <a:srgbClr val="C0C0C0"/>
                  </a:outerShdw>
                </a:effectLst>
              </a:rPr>
              <a:t>The Roles of Meeting Leader</a:t>
            </a:r>
          </a:p>
          <a:p>
            <a:pPr eaLnBrk="1" hangingPunct="1" indent="-660400" latinLnBrk="1" lvl="0" marL="660400">
              <a:lnSpc>
                <a:spcPct val="90000"/>
              </a:lnSpc>
              <a:buNone/>
            </a:pPr>
            <a:r>
              <a:rPr altLang="en-US" sz="2800" lang="en-US">
                <a:effectLst>
                  <a:outerShdw algn="tl" blurRad="38100" dir="2700000" dist="38100">
                    <a:srgbClr val="C0C0C0"/>
                  </a:outerShdw>
                </a:effectLst>
              </a:rPr>
              <a:t>	Some duties of the chairperson </a:t>
            </a:r>
            <a:r>
              <a:rPr altLang="en-US" sz="2800" i="1" lang="en-US">
                <a:effectLst>
                  <a:outerShdw algn="tl" blurRad="38100" dir="2700000" dist="38100">
                    <a:srgbClr val="C0C0C0"/>
                  </a:outerShdw>
                </a:effectLst>
              </a:rPr>
              <a:t>before</a:t>
            </a:r>
            <a:r>
              <a:rPr altLang="en-US" sz="2800" lang="en-US">
                <a:effectLst>
                  <a:outerShdw algn="tl" blurRad="38100" dir="2700000" dist="38100">
                    <a:srgbClr val="C0C0C0"/>
                  </a:outerShdw>
                </a:effectLst>
              </a:rPr>
              <a:t> the meeting are:</a:t>
            </a:r>
          </a:p>
          <a:p>
            <a:pPr eaLnBrk="1" hangingPunct="1" indent="-621030" latinLnBrk="1" lvl="1" marL="1035050">
              <a:lnSpc>
                <a:spcPct val="90000"/>
              </a:lnSpc>
            </a:pPr>
            <a:r>
              <a:rPr altLang="en-US" sz="2400" lang="en-US">
                <a:effectLst>
                  <a:outerShdw algn="tl" blurRad="38100" dir="2700000" dist="38100">
                    <a:srgbClr val="C0C0C0"/>
                  </a:outerShdw>
                </a:effectLst>
              </a:rPr>
              <a:t>Decide on the purpose of the meeting;</a:t>
            </a:r>
          </a:p>
          <a:p>
            <a:pPr eaLnBrk="1" hangingPunct="1" indent="-621030" latinLnBrk="1" lvl="1" marL="1035050">
              <a:lnSpc>
                <a:spcPct val="90000"/>
              </a:lnSpc>
            </a:pPr>
            <a:r>
              <a:rPr altLang="en-US" sz="2400" lang="en-US">
                <a:effectLst>
                  <a:outerShdw algn="tl" blurRad="38100" dir="2700000" dist="38100">
                    <a:srgbClr val="C0C0C0"/>
                  </a:outerShdw>
                </a:effectLst>
              </a:rPr>
              <a:t>Decide who should attend the meeting;</a:t>
            </a:r>
          </a:p>
          <a:p>
            <a:pPr eaLnBrk="1" hangingPunct="1" indent="-621030" latinLnBrk="1" lvl="1" marL="1035050">
              <a:lnSpc>
                <a:spcPct val="90000"/>
              </a:lnSpc>
            </a:pPr>
            <a:r>
              <a:rPr altLang="en-US" sz="2400" lang="en-US">
                <a:effectLst>
                  <a:outerShdw algn="tl" blurRad="38100" dir="2700000" dist="38100">
                    <a:srgbClr val="C0C0C0"/>
                  </a:outerShdw>
                </a:effectLst>
              </a:rPr>
              <a:t>Decide on the agenda;</a:t>
            </a:r>
          </a:p>
          <a:p>
            <a:pPr eaLnBrk="1" hangingPunct="1" indent="-621030" latinLnBrk="1" lvl="1" marL="1035050">
              <a:lnSpc>
                <a:spcPct val="90000"/>
              </a:lnSpc>
            </a:pPr>
            <a:r>
              <a:rPr altLang="en-US" sz="2400" lang="en-US">
                <a:effectLst>
                  <a:outerShdw algn="tl" blurRad="38100" dir="2700000" dist="38100">
                    <a:srgbClr val="C0C0C0"/>
                  </a:outerShdw>
                </a:effectLst>
              </a:rPr>
              <a:t>Check whether the required facilities are prepared; and </a:t>
            </a:r>
          </a:p>
          <a:p>
            <a:pPr eaLnBrk="1" hangingPunct="1" indent="-621030" latinLnBrk="1" lvl="1" marL="1035050">
              <a:lnSpc>
                <a:spcPct val="90000"/>
              </a:lnSpc>
            </a:pPr>
            <a:r>
              <a:rPr altLang="en-US" sz="2400" lang="en-US">
                <a:effectLst>
                  <a:outerShdw algn="tl" blurRad="38100" dir="2700000" dist="38100">
                    <a:srgbClr val="C0C0C0"/>
                  </a:outerShdw>
                </a:effectLst>
              </a:rPr>
              <a:t>Notify the participants of the time and place of the meeting.</a:t>
            </a:r>
          </a:p>
        </p:txBody>
      </p:sp>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showMasterSp="1">
  <p:cSld>
    <p:spTree>
      <p:nvGrpSpPr>
        <p:cNvPr id="926" name=""/>
        <p:cNvGrpSpPr/>
        <p:nvPr/>
      </p:nvGrpSpPr>
      <p:grpSpPr>
        <a:xfrm rot="0">
          <a:off x="0" y="0"/>
          <a:ext cx="0" cy="0"/>
          <a:chOff x="0" y="0"/>
          <a:chExt cx="0" cy="0"/>
        </a:xfrm>
      </p:grpSpPr>
      <p:sp>
        <p:nvSpPr>
          <p:cNvPr id="104998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8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296</a:t>
            </a:fld>
            <a:endParaRPr altLang="en-US" sz="1400" lang="en-US">
              <a:solidFill>
                <a:srgbClr val="FFFFFF"/>
              </a:solidFill>
              <a:effectLst>
                <a:outerShdw algn="tl" blurRad="38100" dir="2700000" dist="38100">
                  <a:srgbClr val="C0C0C0"/>
                </a:outerShdw>
              </a:effectLst>
            </a:endParaRPr>
          </a:p>
        </p:txBody>
      </p:sp>
      <p:sp>
        <p:nvSpPr>
          <p:cNvPr id="104998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2800" lang="en-US">
                <a:effectLst>
                  <a:outerShdw algn="tl" blurRad="38100" dir="2700000" dist="38100">
                    <a:srgbClr val="C0C0C0"/>
                  </a:outerShdw>
                </a:effectLst>
              </a:rPr>
              <a:t>…chairperson’s duties </a:t>
            </a:r>
            <a:r>
              <a:rPr altLang="en-US" sz="2800" i="1" lang="en-US">
                <a:effectLst>
                  <a:outerShdw algn="tl" blurRad="38100" dir="2700000" dist="38100">
                    <a:srgbClr val="C0C0C0"/>
                  </a:outerShdw>
                </a:effectLst>
              </a:rPr>
              <a:t>during</a:t>
            </a:r>
            <a:r>
              <a:rPr altLang="en-US" sz="2800" lang="en-US">
                <a:effectLst>
                  <a:outerShdw algn="tl" blurRad="38100" dir="2700000" dist="38100">
                    <a:srgbClr val="C0C0C0"/>
                  </a:outerShdw>
                </a:effectLst>
              </a:rPr>
              <a:t> the meeting</a:t>
            </a:r>
            <a:r>
              <a:rPr altLang="en-US" lang="en-US">
                <a:effectLst>
                  <a:outerShdw algn="tl" blurRad="38100" dir="2700000" dist="38100">
                    <a:srgbClr val="C0C0C0"/>
                  </a:outerShdw>
                </a:effectLst>
              </a:rPr>
              <a:t> </a:t>
            </a:r>
          </a:p>
        </p:txBody>
      </p:sp>
      <p:sp>
        <p:nvSpPr>
          <p:cNvPr id="1049986" name=""/>
          <p:cNvSpPr/>
          <p:nvPr>
            <p:ph type="body" sz="full" idx="1"/>
          </p:nvPr>
        </p:nvSpPr>
        <p:spPr>
          <a:xfrm rot="0">
            <a:off x="838200" y="1371600"/>
            <a:ext cx="8007350" cy="47244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80000"/>
              </a:lnSpc>
            </a:pPr>
            <a:r>
              <a:rPr altLang="en-US" sz="2800" lang="en-US">
                <a:effectLst>
                  <a:outerShdw algn="tl" blurRad="38100" dir="2700000" dist="38100">
                    <a:srgbClr val="C0C0C0"/>
                  </a:outerShdw>
                </a:effectLst>
              </a:rPr>
              <a:t>Starts and ends on time;</a:t>
            </a:r>
          </a:p>
          <a:p>
            <a:pPr eaLnBrk="1" hangingPunct="1" latinLnBrk="1" lvl="0">
              <a:lnSpc>
                <a:spcPct val="80000"/>
              </a:lnSpc>
            </a:pPr>
            <a:r>
              <a:rPr altLang="en-US" sz="2800" lang="en-US">
                <a:effectLst>
                  <a:outerShdw algn="tl" blurRad="38100" dir="2700000" dist="38100">
                    <a:srgbClr val="C0C0C0"/>
                  </a:outerShdw>
                </a:effectLst>
              </a:rPr>
              <a:t>Follows the agenda;</a:t>
            </a:r>
          </a:p>
          <a:p>
            <a:pPr eaLnBrk="1" hangingPunct="1" latinLnBrk="1" lvl="0">
              <a:lnSpc>
                <a:spcPct val="80000"/>
              </a:lnSpc>
            </a:pPr>
            <a:r>
              <a:rPr altLang="en-US" sz="2800" lang="en-US">
                <a:effectLst>
                  <a:outerShdw algn="tl" blurRad="38100" dir="2700000" dist="38100">
                    <a:srgbClr val="C0C0C0"/>
                  </a:outerShdw>
                </a:effectLst>
              </a:rPr>
              <a:t>Introduces the meeting and states its purpose;</a:t>
            </a:r>
          </a:p>
          <a:p>
            <a:pPr eaLnBrk="1" hangingPunct="1" latinLnBrk="1" lvl="0">
              <a:lnSpc>
                <a:spcPct val="80000"/>
              </a:lnSpc>
            </a:pPr>
            <a:r>
              <a:rPr altLang="en-US" sz="2800" lang="en-US">
                <a:effectLst>
                  <a:outerShdw algn="tl" blurRad="38100" dir="2700000" dist="38100">
                    <a:srgbClr val="C0C0C0"/>
                  </a:outerShdw>
                </a:effectLst>
              </a:rPr>
              <a:t>Gets the discussion started;</a:t>
            </a:r>
          </a:p>
          <a:p>
            <a:pPr eaLnBrk="1" hangingPunct="1" latinLnBrk="1" lvl="0">
              <a:lnSpc>
                <a:spcPct val="80000"/>
              </a:lnSpc>
            </a:pPr>
            <a:r>
              <a:rPr altLang="en-US" sz="2800" lang="en-US">
                <a:effectLst>
                  <a:outerShdw algn="tl" blurRad="38100" dir="2700000" dist="38100">
                    <a:srgbClr val="C0C0C0"/>
                  </a:outerShdw>
                </a:effectLst>
              </a:rPr>
              <a:t>Controls the discussion;</a:t>
            </a:r>
          </a:p>
          <a:p>
            <a:pPr eaLnBrk="1" hangingPunct="1" latinLnBrk="1" lvl="0">
              <a:lnSpc>
                <a:spcPct val="80000"/>
              </a:lnSpc>
            </a:pPr>
            <a:r>
              <a:rPr altLang="en-US" sz="2800" lang="en-US">
                <a:effectLst>
                  <a:outerShdw algn="tl" blurRad="38100" dir="2700000" dist="38100">
                    <a:srgbClr val="C0C0C0"/>
                  </a:outerShdw>
                </a:effectLst>
              </a:rPr>
              <a:t>Keeps the discussion flowing;</a:t>
            </a:r>
          </a:p>
          <a:p>
            <a:pPr eaLnBrk="1" hangingPunct="1" latinLnBrk="1" lvl="0">
              <a:lnSpc>
                <a:spcPct val="80000"/>
              </a:lnSpc>
            </a:pPr>
            <a:r>
              <a:rPr altLang="en-US" sz="2800" lang="en-US">
                <a:effectLst>
                  <a:outerShdw algn="tl" blurRad="38100" dir="2700000" dist="38100">
                    <a:srgbClr val="C0C0C0"/>
                  </a:outerShdw>
                </a:effectLst>
              </a:rPr>
              <a:t>Keeps the discussion on track;</a:t>
            </a:r>
          </a:p>
          <a:p>
            <a:pPr eaLnBrk="1" hangingPunct="1" latinLnBrk="1" lvl="0">
              <a:lnSpc>
                <a:spcPct val="80000"/>
              </a:lnSpc>
            </a:pPr>
            <a:r>
              <a:rPr altLang="en-US" sz="2800" lang="en-US">
                <a:effectLst>
                  <a:outerShdw algn="tl" blurRad="38100" dir="2700000" dist="38100">
                    <a:srgbClr val="C0C0C0"/>
                  </a:outerShdw>
                </a:effectLst>
              </a:rPr>
              <a:t>Listens and facilitates the meeting; and</a:t>
            </a:r>
          </a:p>
          <a:p>
            <a:pPr eaLnBrk="1" hangingPunct="1" latinLnBrk="1" lvl="0">
              <a:lnSpc>
                <a:spcPct val="80000"/>
              </a:lnSpc>
            </a:pPr>
            <a:r>
              <a:rPr altLang="en-US" sz="2800" lang="en-US">
                <a:effectLst>
                  <a:outerShdw algn="tl" blurRad="38100" dir="2700000" dist="38100">
                    <a:srgbClr val="C0C0C0"/>
                  </a:outerShdw>
                </a:effectLst>
              </a:rPr>
              <a:t>At the conclusion of the meeting, briefly summarizes what has been accomplished.</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49985"/>
                                        </p:tgtEl>
                                        <p:attrNameLst>
                                          <p:attrName>style.visibility</p:attrName>
                                        </p:attrNameLst>
                                      </p:cBhvr>
                                      <p:to>
                                        <p:strVal val="visible"/>
                                      </p:to>
                                    </p:set>
                                    <p:animEffect transition="in" filter="dissolve">
                                      <p:cBhvr>
                                        <p:cTn dur="500" id="7"/>
                                        <p:tgtEl>
                                          <p:spTgt spid="104998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49986">
                                            <p:txEl>
                                              <p:charRg st="0" end="25"/>
                                            </p:txEl>
                                          </p:spTgt>
                                        </p:tgtEl>
                                        <p:attrNameLst>
                                          <p:attrName>style.visibility</p:attrName>
                                        </p:attrNameLst>
                                      </p:cBhvr>
                                      <p:to>
                                        <p:strVal val="visible"/>
                                      </p:to>
                                    </p:set>
                                    <p:animEffect transition="in" filter="dissolve">
                                      <p:cBhvr>
                                        <p:cTn dur="500" id="12"/>
                                        <p:tgtEl>
                                          <p:spTgt spid="1049986">
                                            <p:txEl>
                                              <p:charRg st="0" end="25"/>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49986">
                                            <p:txEl>
                                              <p:charRg st="25" end="45"/>
                                            </p:txEl>
                                          </p:spTgt>
                                        </p:tgtEl>
                                        <p:attrNameLst>
                                          <p:attrName>style.visibility</p:attrName>
                                        </p:attrNameLst>
                                      </p:cBhvr>
                                      <p:to>
                                        <p:strVal val="visible"/>
                                      </p:to>
                                    </p:set>
                                    <p:animEffect transition="in" filter="dissolve">
                                      <p:cBhvr>
                                        <p:cTn dur="500" id="17"/>
                                        <p:tgtEl>
                                          <p:spTgt spid="1049986">
                                            <p:txEl>
                                              <p:charRg st="25" end="45"/>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49986">
                                            <p:txEl>
                                              <p:charRg st="45" end="92"/>
                                            </p:txEl>
                                          </p:spTgt>
                                        </p:tgtEl>
                                        <p:attrNameLst>
                                          <p:attrName>style.visibility</p:attrName>
                                        </p:attrNameLst>
                                      </p:cBhvr>
                                      <p:to>
                                        <p:strVal val="visible"/>
                                      </p:to>
                                    </p:set>
                                    <p:animEffect transition="in" filter="dissolve">
                                      <p:cBhvr>
                                        <p:cTn dur="500" id="22"/>
                                        <p:tgtEl>
                                          <p:spTgt spid="1049986">
                                            <p:txEl>
                                              <p:charRg st="45" end="92"/>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49986">
                                            <p:txEl>
                                              <p:charRg st="92" end="121"/>
                                            </p:txEl>
                                          </p:spTgt>
                                        </p:tgtEl>
                                        <p:attrNameLst>
                                          <p:attrName>style.visibility</p:attrName>
                                        </p:attrNameLst>
                                      </p:cBhvr>
                                      <p:to>
                                        <p:strVal val="visible"/>
                                      </p:to>
                                    </p:set>
                                    <p:animEffect transition="in" filter="dissolve">
                                      <p:cBhvr>
                                        <p:cTn dur="500" id="27"/>
                                        <p:tgtEl>
                                          <p:spTgt spid="1049986">
                                            <p:txEl>
                                              <p:charRg st="92" end="121"/>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49986">
                                            <p:txEl>
                                              <p:charRg st="121" end="146"/>
                                            </p:txEl>
                                          </p:spTgt>
                                        </p:tgtEl>
                                        <p:attrNameLst>
                                          <p:attrName>style.visibility</p:attrName>
                                        </p:attrNameLst>
                                      </p:cBhvr>
                                      <p:to>
                                        <p:strVal val="visible"/>
                                      </p:to>
                                    </p:set>
                                    <p:animEffect transition="in" filter="dissolve">
                                      <p:cBhvr>
                                        <p:cTn dur="500" id="32"/>
                                        <p:tgtEl>
                                          <p:spTgt spid="1049986">
                                            <p:txEl>
                                              <p:charRg st="121" end="146"/>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9" presetSubtype="0">
                                  <p:stCondLst>
                                    <p:cond delay="0"/>
                                  </p:stCondLst>
                                  <p:childTnLst>
                                    <p:set>
                                      <p:cBhvr>
                                        <p:cTn dur="1" fill="hold" id="36">
                                          <p:stCondLst>
                                            <p:cond delay="0"/>
                                          </p:stCondLst>
                                        </p:cTn>
                                        <p:tgtEl>
                                          <p:spTgt spid="1049986">
                                            <p:txEl>
                                              <p:charRg st="146" end="176"/>
                                            </p:txEl>
                                          </p:spTgt>
                                        </p:tgtEl>
                                        <p:attrNameLst>
                                          <p:attrName>style.visibility</p:attrName>
                                        </p:attrNameLst>
                                      </p:cBhvr>
                                      <p:to>
                                        <p:strVal val="visible"/>
                                      </p:to>
                                    </p:set>
                                    <p:animEffect transition="in" filter="dissolve">
                                      <p:cBhvr>
                                        <p:cTn dur="500" id="37"/>
                                        <p:tgtEl>
                                          <p:spTgt spid="1049986">
                                            <p:txEl>
                                              <p:charRg st="146" end="176"/>
                                            </p:txEl>
                                          </p:spTgt>
                                        </p:tgtEl>
                                      </p:cBhvr>
                                    </p:animEffect>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9" presetSubtype="0">
                                  <p:stCondLst>
                                    <p:cond delay="0"/>
                                  </p:stCondLst>
                                  <p:childTnLst>
                                    <p:set>
                                      <p:cBhvr>
                                        <p:cTn dur="1" fill="hold" id="41">
                                          <p:stCondLst>
                                            <p:cond delay="0"/>
                                          </p:stCondLst>
                                        </p:cTn>
                                        <p:tgtEl>
                                          <p:spTgt spid="1049986">
                                            <p:txEl>
                                              <p:charRg st="176" end="207"/>
                                            </p:txEl>
                                          </p:spTgt>
                                        </p:tgtEl>
                                        <p:attrNameLst>
                                          <p:attrName>style.visibility</p:attrName>
                                        </p:attrNameLst>
                                      </p:cBhvr>
                                      <p:to>
                                        <p:strVal val="visible"/>
                                      </p:to>
                                    </p:set>
                                    <p:animEffect transition="in" filter="dissolve">
                                      <p:cBhvr>
                                        <p:cTn dur="500" id="42"/>
                                        <p:tgtEl>
                                          <p:spTgt spid="1049986">
                                            <p:txEl>
                                              <p:charRg st="176" end="207"/>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fill="hold" grpId="0" id="45" nodeType="clickEffect" presetClass="entr" presetID="9" presetSubtype="0">
                                  <p:stCondLst>
                                    <p:cond delay="0"/>
                                  </p:stCondLst>
                                  <p:childTnLst>
                                    <p:set>
                                      <p:cBhvr>
                                        <p:cTn dur="1" fill="hold" id="46">
                                          <p:stCondLst>
                                            <p:cond delay="0"/>
                                          </p:stCondLst>
                                        </p:cTn>
                                        <p:tgtEl>
                                          <p:spTgt spid="1049986">
                                            <p:txEl>
                                              <p:charRg st="207" end="248"/>
                                            </p:txEl>
                                          </p:spTgt>
                                        </p:tgtEl>
                                        <p:attrNameLst>
                                          <p:attrName>style.visibility</p:attrName>
                                        </p:attrNameLst>
                                      </p:cBhvr>
                                      <p:to>
                                        <p:strVal val="visible"/>
                                      </p:to>
                                    </p:set>
                                    <p:animEffect transition="in" filter="dissolve">
                                      <p:cBhvr>
                                        <p:cTn dur="500" id="47"/>
                                        <p:tgtEl>
                                          <p:spTgt spid="1049986">
                                            <p:txEl>
                                              <p:charRg st="207" end="248"/>
                                            </p:txEl>
                                          </p:spTgt>
                                        </p:tgtEl>
                                      </p:cBhvr>
                                    </p:animEffect>
                                  </p:childTnLst>
                                </p:cTn>
                              </p:par>
                            </p:childTnLst>
                          </p:cTn>
                        </p:par>
                      </p:childTnLst>
                    </p:cTn>
                  </p:par>
                  <p:par>
                    <p:cTn fill="hold" id="48" nodeType="clickPar">
                      <p:stCondLst>
                        <p:cond delay="indefinite"/>
                      </p:stCondLst>
                      <p:childTnLst>
                        <p:par>
                          <p:cTn fill="hold" id="49" nodeType="withGroup">
                            <p:stCondLst>
                              <p:cond delay="0"/>
                            </p:stCondLst>
                            <p:childTnLst>
                              <p:par>
                                <p:cTn fill="hold" grpId="0" id="50" nodeType="clickEffect" presetClass="entr" presetID="9" presetSubtype="0">
                                  <p:stCondLst>
                                    <p:cond delay="0"/>
                                  </p:stCondLst>
                                  <p:childTnLst>
                                    <p:set>
                                      <p:cBhvr>
                                        <p:cTn dur="1" fill="hold" id="51">
                                          <p:stCondLst>
                                            <p:cond delay="0"/>
                                          </p:stCondLst>
                                        </p:cTn>
                                        <p:tgtEl>
                                          <p:spTgt spid="1049986">
                                            <p:txEl>
                                              <p:charRg st="248" end="329"/>
                                            </p:txEl>
                                          </p:spTgt>
                                        </p:tgtEl>
                                        <p:attrNameLst>
                                          <p:attrName>style.visibility</p:attrName>
                                        </p:attrNameLst>
                                      </p:cBhvr>
                                      <p:to>
                                        <p:strVal val="visible"/>
                                      </p:to>
                                    </p:set>
                                    <p:animEffect transition="in" filter="dissolve">
                                      <p:cBhvr>
                                        <p:cTn dur="500" id="52"/>
                                        <p:tgtEl>
                                          <p:spTgt spid="1049986">
                                            <p:txEl>
                                              <p:charRg st="248" end="3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85" grpId="0" uiExpand="0" build="whole"/>
      <p:bldP spid="1049986" grpId="0" uiExpand="0" build="p" bldLvl="1"/>
    </p:bldLst>
  </p:timing>
</p:sld>
</file>

<file path=ppt/slides/slide297.xml><?xml version="1.0" encoding="utf-8"?>
<p:sld xmlns:a="http://schemas.openxmlformats.org/drawingml/2006/main" xmlns:r="http://schemas.openxmlformats.org/officeDocument/2006/relationships" xmlns:p="http://schemas.openxmlformats.org/presentationml/2006/main" showMasterSp="1">
  <p:cSld>
    <p:spTree>
      <p:nvGrpSpPr>
        <p:cNvPr id="929" name=""/>
        <p:cNvGrpSpPr/>
        <p:nvPr/>
      </p:nvGrpSpPr>
      <p:grpSpPr>
        <a:xfrm rot="0">
          <a:off x="0" y="0"/>
          <a:ext cx="0" cy="0"/>
          <a:chOff x="0" y="0"/>
          <a:chExt cx="0" cy="0"/>
        </a:xfrm>
      </p:grpSpPr>
      <p:sp>
        <p:nvSpPr>
          <p:cNvPr id="104999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9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297</a:t>
            </a:fld>
            <a:endParaRPr altLang="en-US" sz="1400" lang="en-US">
              <a:solidFill>
                <a:srgbClr val="FFFFFF"/>
              </a:solidFill>
              <a:effectLst>
                <a:outerShdw algn="tl" blurRad="38100" dir="2700000" dist="38100">
                  <a:srgbClr val="C0C0C0"/>
                </a:outerShdw>
              </a:effectLst>
            </a:endParaRPr>
          </a:p>
        </p:txBody>
      </p:sp>
      <p:sp>
        <p:nvSpPr>
          <p:cNvPr id="104999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600" lang="en-US">
                <a:effectLst>
                  <a:outerShdw algn="tl" blurRad="38100" dir="2700000" dist="38100">
                    <a:srgbClr val="C0C0C0"/>
                  </a:outerShdw>
                </a:effectLst>
              </a:rPr>
              <a:t>…chairperson’s duties </a:t>
            </a:r>
            <a:r>
              <a:rPr altLang="en-US" sz="3600" i="1" lang="en-US">
                <a:effectLst>
                  <a:outerShdw algn="tl" blurRad="38100" dir="2700000" dist="38100">
                    <a:srgbClr val="C0C0C0"/>
                  </a:outerShdw>
                </a:effectLst>
              </a:rPr>
              <a:t>after</a:t>
            </a:r>
            <a:r>
              <a:rPr altLang="en-US" sz="3600" lang="en-US">
                <a:effectLst>
                  <a:outerShdw algn="tl" blurRad="38100" dir="2700000" dist="38100">
                    <a:srgbClr val="C0C0C0"/>
                  </a:outerShdw>
                </a:effectLst>
              </a:rPr>
              <a:t> the meeting</a:t>
            </a:r>
          </a:p>
        </p:txBody>
      </p:sp>
      <p:sp>
        <p:nvSpPr>
          <p:cNvPr id="104999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800" lang="en-US">
                <a:effectLst>
                  <a:outerShdw algn="tl" blurRad="38100" dir="2700000" dist="38100">
                    <a:srgbClr val="C0C0C0"/>
                  </a:outerShdw>
                </a:effectLst>
              </a:rPr>
              <a:t>Reviews the overall results of the meeting;</a:t>
            </a:r>
          </a:p>
          <a:p>
            <a:pPr eaLnBrk="1" hangingPunct="1" latinLnBrk="1" lvl="0"/>
            <a:r>
              <a:rPr altLang="en-US" sz="2800" lang="en-US">
                <a:effectLst>
                  <a:outerShdw algn="tl" blurRad="38100" dir="2700000" dist="38100">
                    <a:srgbClr val="C0C0C0"/>
                  </a:outerShdw>
                </a:effectLst>
              </a:rPr>
              <a:t>Follows-up whether each participant receives accurate minutes of the meeting; </a:t>
            </a:r>
          </a:p>
          <a:p>
            <a:pPr eaLnBrk="1" hangingPunct="1" latinLnBrk="1" lvl="0"/>
            <a:r>
              <a:rPr altLang="en-US" sz="2800" lang="en-US">
                <a:effectLst>
                  <a:outerShdw algn="tl" blurRad="38100" dir="2700000" dist="38100">
                    <a:srgbClr val="C0C0C0"/>
                  </a:outerShdw>
                </a:effectLst>
              </a:rPr>
              <a:t>Follows-up whether meeting decisions/actions are accomplished; and</a:t>
            </a:r>
          </a:p>
          <a:p>
            <a:pPr eaLnBrk="1" hangingPunct="1" latinLnBrk="1" lvl="0"/>
            <a:r>
              <a:rPr altLang="en-US" sz="2800" lang="en-US">
                <a:effectLst>
                  <a:outerShdw algn="tl" blurRad="38100" dir="2700000" dist="38100">
                    <a:srgbClr val="C0C0C0"/>
                  </a:outerShdw>
                </a:effectLst>
              </a:rPr>
              <a:t>Provides feedback to the participants of future developments which take place as a result of the meeting.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49992"/>
                                        </p:tgtEl>
                                        <p:attrNameLst>
                                          <p:attrName>style.visibility</p:attrName>
                                        </p:attrNameLst>
                                      </p:cBhvr>
                                      <p:to>
                                        <p:strVal val="visible"/>
                                      </p:to>
                                    </p:set>
                                    <p:animEffect transition="in" filter="dissolve">
                                      <p:cBhvr>
                                        <p:cTn dur="500" id="7"/>
                                        <p:tgtEl>
                                          <p:spTgt spid="104999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49993">
                                            <p:txEl>
                                              <p:charRg st="0" end="44"/>
                                            </p:txEl>
                                          </p:spTgt>
                                        </p:tgtEl>
                                        <p:attrNameLst>
                                          <p:attrName>style.visibility</p:attrName>
                                        </p:attrNameLst>
                                      </p:cBhvr>
                                      <p:to>
                                        <p:strVal val="visible"/>
                                      </p:to>
                                    </p:set>
                                    <p:animEffect transition="in" filter="dissolve">
                                      <p:cBhvr>
                                        <p:cTn dur="500" id="12"/>
                                        <p:tgtEl>
                                          <p:spTgt spid="1049993">
                                            <p:txEl>
                                              <p:charRg st="0" end="44"/>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49993">
                                            <p:txEl>
                                              <p:charRg st="44" end="123"/>
                                            </p:txEl>
                                          </p:spTgt>
                                        </p:tgtEl>
                                        <p:attrNameLst>
                                          <p:attrName>style.visibility</p:attrName>
                                        </p:attrNameLst>
                                      </p:cBhvr>
                                      <p:to>
                                        <p:strVal val="visible"/>
                                      </p:to>
                                    </p:set>
                                    <p:animEffect transition="in" filter="dissolve">
                                      <p:cBhvr>
                                        <p:cTn dur="500" id="17"/>
                                        <p:tgtEl>
                                          <p:spTgt spid="1049993">
                                            <p:txEl>
                                              <p:charRg st="44" end="123"/>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49993">
                                            <p:txEl>
                                              <p:charRg st="123" end="190"/>
                                            </p:txEl>
                                          </p:spTgt>
                                        </p:tgtEl>
                                        <p:attrNameLst>
                                          <p:attrName>style.visibility</p:attrName>
                                        </p:attrNameLst>
                                      </p:cBhvr>
                                      <p:to>
                                        <p:strVal val="visible"/>
                                      </p:to>
                                    </p:set>
                                    <p:animEffect transition="in" filter="dissolve">
                                      <p:cBhvr>
                                        <p:cTn dur="500" id="22"/>
                                        <p:tgtEl>
                                          <p:spTgt spid="1049993">
                                            <p:txEl>
                                              <p:charRg st="123" end="190"/>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49993">
                                            <p:txEl>
                                              <p:charRg st="190" end="297"/>
                                            </p:txEl>
                                          </p:spTgt>
                                        </p:tgtEl>
                                        <p:attrNameLst>
                                          <p:attrName>style.visibility</p:attrName>
                                        </p:attrNameLst>
                                      </p:cBhvr>
                                      <p:to>
                                        <p:strVal val="visible"/>
                                      </p:to>
                                    </p:set>
                                    <p:animEffect transition="in" filter="dissolve">
                                      <p:cBhvr>
                                        <p:cTn dur="500" id="27"/>
                                        <p:tgtEl>
                                          <p:spTgt spid="1049993">
                                            <p:txEl>
                                              <p:charRg st="190" end="29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92" grpId="0" uiExpand="0" build="whole"/>
      <p:bldP spid="1049993" grpId="0" uiExpand="0" build="p" bldLvl="1"/>
    </p:bldLst>
  </p:timing>
</p:sld>
</file>

<file path=ppt/slides/slide298.xml><?xml version="1.0" encoding="utf-8"?>
<p:sld xmlns:a="http://schemas.openxmlformats.org/drawingml/2006/main" xmlns:r="http://schemas.openxmlformats.org/officeDocument/2006/relationships" xmlns:p="http://schemas.openxmlformats.org/presentationml/2006/main" showMasterSp="1">
  <p:cSld>
    <p:spTree>
      <p:nvGrpSpPr>
        <p:cNvPr id="932" name=""/>
        <p:cNvGrpSpPr/>
        <p:nvPr/>
      </p:nvGrpSpPr>
      <p:grpSpPr>
        <a:xfrm rot="0">
          <a:off x="0" y="0"/>
          <a:ext cx="0" cy="0"/>
          <a:chOff x="0" y="0"/>
          <a:chExt cx="0" cy="0"/>
        </a:xfrm>
      </p:grpSpPr>
      <p:sp>
        <p:nvSpPr>
          <p:cNvPr id="104999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4999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298</a:t>
            </a:fld>
            <a:endParaRPr altLang="en-US" sz="1400" lang="en-US">
              <a:solidFill>
                <a:srgbClr val="FFFFFF"/>
              </a:solidFill>
              <a:effectLst>
                <a:outerShdw algn="tl" blurRad="38100" dir="2700000" dist="38100">
                  <a:srgbClr val="C0C0C0"/>
                </a:outerShdw>
              </a:effectLst>
            </a:endParaRPr>
          </a:p>
        </p:txBody>
      </p:sp>
      <p:sp>
        <p:nvSpPr>
          <p:cNvPr id="104999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ii) 	The Roles Of Meeting Participants</a:t>
            </a:r>
            <a:r>
              <a:rPr altLang="en-US" lang="en-US">
                <a:effectLst>
                  <a:outerShdw algn="tl" blurRad="38100" dir="2700000" dist="38100">
                    <a:srgbClr val="C0C0C0"/>
                  </a:outerShdw>
                </a:effectLst>
              </a:rPr>
              <a:t> </a:t>
            </a:r>
          </a:p>
        </p:txBody>
      </p:sp>
      <p:sp>
        <p:nvSpPr>
          <p:cNvPr id="105000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buNone/>
            </a:pPr>
            <a:r>
              <a:rPr altLang="en-US" sz="2400" lang="en-US">
                <a:effectLst>
                  <a:outerShdw algn="tl" blurRad="38100" dir="2700000" dist="38100">
                    <a:srgbClr val="C0C0C0"/>
                  </a:outerShdw>
                </a:effectLst>
              </a:rPr>
              <a:t>With a positive attitude, they can have the following nine participant roles:</a:t>
            </a:r>
          </a:p>
          <a:p>
            <a:pPr eaLnBrk="1" hangingPunct="1" latinLnBrk="1" lvl="0">
              <a:lnSpc>
                <a:spcPct val="90000"/>
              </a:lnSpc>
            </a:pPr>
            <a:r>
              <a:rPr altLang="en-US" sz="2400" lang="en-US">
                <a:effectLst>
                  <a:outerShdw algn="tl" blurRad="38100" dir="2700000" dist="38100">
                    <a:srgbClr val="C0C0C0"/>
                  </a:outerShdw>
                </a:effectLst>
              </a:rPr>
              <a:t>Organizer</a:t>
            </a:r>
          </a:p>
          <a:p>
            <a:pPr eaLnBrk="1" hangingPunct="1" latinLnBrk="1" lvl="0">
              <a:lnSpc>
                <a:spcPct val="90000"/>
              </a:lnSpc>
            </a:pPr>
            <a:r>
              <a:rPr altLang="en-US" sz="2400" lang="en-US">
                <a:effectLst>
                  <a:outerShdw algn="tl" blurRad="38100" dir="2700000" dist="38100">
                    <a:srgbClr val="C0C0C0"/>
                  </a:outerShdw>
                </a:effectLst>
              </a:rPr>
              <a:t>Clarifier</a:t>
            </a:r>
          </a:p>
          <a:p>
            <a:pPr eaLnBrk="1" hangingPunct="1" latinLnBrk="1" lvl="0">
              <a:lnSpc>
                <a:spcPct val="90000"/>
              </a:lnSpc>
            </a:pPr>
            <a:r>
              <a:rPr altLang="en-US" sz="2400" lang="en-US">
                <a:effectLst>
                  <a:outerShdw algn="tl" blurRad="38100" dir="2700000" dist="38100">
                    <a:srgbClr val="C0C0C0"/>
                  </a:outerShdw>
                </a:effectLst>
              </a:rPr>
              <a:t>Questioner	</a:t>
            </a:r>
          </a:p>
          <a:p>
            <a:pPr eaLnBrk="1" hangingPunct="1" latinLnBrk="1" lvl="0">
              <a:lnSpc>
                <a:spcPct val="90000"/>
              </a:lnSpc>
            </a:pPr>
            <a:r>
              <a:rPr altLang="en-US" sz="2400" lang="en-US">
                <a:effectLst>
                  <a:outerShdw algn="tl" blurRad="38100" dir="2700000" dist="38100">
                    <a:srgbClr val="C0C0C0"/>
                  </a:outerShdw>
                </a:effectLst>
              </a:rPr>
              <a:t>Factual contributor</a:t>
            </a:r>
          </a:p>
          <a:p>
            <a:pPr eaLnBrk="1" hangingPunct="1" latinLnBrk="1" lvl="0">
              <a:lnSpc>
                <a:spcPct val="90000"/>
              </a:lnSpc>
            </a:pPr>
            <a:r>
              <a:rPr altLang="en-US" sz="2400" lang="en-US">
                <a:effectLst>
                  <a:outerShdw algn="tl" blurRad="38100" dir="2700000" dist="38100">
                    <a:srgbClr val="C0C0C0"/>
                  </a:outerShdw>
                </a:effectLst>
              </a:rPr>
              <a:t>Energizer	</a:t>
            </a:r>
          </a:p>
          <a:p>
            <a:pPr eaLnBrk="1" hangingPunct="1" latinLnBrk="1" lvl="0">
              <a:lnSpc>
                <a:spcPct val="90000"/>
              </a:lnSpc>
            </a:pPr>
            <a:r>
              <a:rPr altLang="en-US" sz="2400" lang="en-US">
                <a:effectLst>
                  <a:outerShdw algn="tl" blurRad="38100" dir="2700000" dist="38100">
                    <a:srgbClr val="C0C0C0"/>
                  </a:outerShdw>
                </a:effectLst>
              </a:rPr>
              <a:t>Idea creator</a:t>
            </a:r>
          </a:p>
          <a:p>
            <a:pPr eaLnBrk="1" hangingPunct="1" latinLnBrk="1" lvl="0">
              <a:lnSpc>
                <a:spcPct val="90000"/>
              </a:lnSpc>
            </a:pPr>
            <a:r>
              <a:rPr altLang="en-US" sz="2400" lang="en-US">
                <a:effectLst>
                  <a:outerShdw algn="tl" blurRad="38100" dir="2700000" dist="38100">
                    <a:srgbClr val="C0C0C0"/>
                  </a:outerShdw>
                </a:effectLst>
              </a:rPr>
              <a:t>Critical tester			</a:t>
            </a:r>
          </a:p>
          <a:p>
            <a:pPr eaLnBrk="1" hangingPunct="1" latinLnBrk="1" lvl="0">
              <a:lnSpc>
                <a:spcPct val="90000"/>
              </a:lnSpc>
            </a:pPr>
            <a:r>
              <a:rPr altLang="en-US" sz="2400" lang="en-US">
                <a:effectLst>
                  <a:outerShdw algn="tl" blurRad="38100" dir="2700000" dist="38100">
                    <a:srgbClr val="C0C0C0"/>
                  </a:outerShdw>
                </a:effectLst>
              </a:rPr>
              <a:t>Conciliator</a:t>
            </a:r>
          </a:p>
          <a:p>
            <a:pPr eaLnBrk="1" hangingPunct="1" latinLnBrk="1" lvl="0">
              <a:lnSpc>
                <a:spcPct val="90000"/>
              </a:lnSpc>
            </a:pPr>
            <a:r>
              <a:rPr altLang="en-US" sz="2400" lang="en-US">
                <a:effectLst>
                  <a:outerShdw algn="tl" blurRad="38100" dir="2700000" dist="38100">
                    <a:srgbClr val="C0C0C0"/>
                  </a:outerShdw>
                </a:effectLst>
              </a:rPr>
              <a:t>Helper of others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49999"/>
                                        </p:tgtEl>
                                        <p:attrNameLst>
                                          <p:attrName>style.visibility</p:attrName>
                                        </p:attrNameLst>
                                      </p:cBhvr>
                                      <p:to>
                                        <p:strVal val="visible"/>
                                      </p:to>
                                    </p:set>
                                    <p:animEffect transition="in" filter="dissolve">
                                      <p:cBhvr>
                                        <p:cTn dur="500" id="7"/>
                                        <p:tgtEl>
                                          <p:spTgt spid="1049999"/>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00">
                                            <p:txEl>
                                              <p:charRg st="0" end="78"/>
                                            </p:txEl>
                                          </p:spTgt>
                                        </p:tgtEl>
                                        <p:attrNameLst>
                                          <p:attrName>style.visibility</p:attrName>
                                        </p:attrNameLst>
                                      </p:cBhvr>
                                      <p:to>
                                        <p:strVal val="visible"/>
                                      </p:to>
                                    </p:set>
                                    <p:animEffect transition="in" filter="dissolve">
                                      <p:cBhvr>
                                        <p:cTn dur="500" id="12"/>
                                        <p:tgtEl>
                                          <p:spTgt spid="1050000">
                                            <p:txEl>
                                              <p:charRg st="0" end="78"/>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00">
                                            <p:txEl>
                                              <p:charRg st="78" end="88"/>
                                            </p:txEl>
                                          </p:spTgt>
                                        </p:tgtEl>
                                        <p:attrNameLst>
                                          <p:attrName>style.visibility</p:attrName>
                                        </p:attrNameLst>
                                      </p:cBhvr>
                                      <p:to>
                                        <p:strVal val="visible"/>
                                      </p:to>
                                    </p:set>
                                    <p:animEffect transition="in" filter="dissolve">
                                      <p:cBhvr>
                                        <p:cTn dur="500" id="17"/>
                                        <p:tgtEl>
                                          <p:spTgt spid="1050000">
                                            <p:txEl>
                                              <p:charRg st="78" end="88"/>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000">
                                            <p:txEl>
                                              <p:charRg st="88" end="98"/>
                                            </p:txEl>
                                          </p:spTgt>
                                        </p:tgtEl>
                                        <p:attrNameLst>
                                          <p:attrName>style.visibility</p:attrName>
                                        </p:attrNameLst>
                                      </p:cBhvr>
                                      <p:to>
                                        <p:strVal val="visible"/>
                                      </p:to>
                                    </p:set>
                                    <p:animEffect transition="in" filter="dissolve">
                                      <p:cBhvr>
                                        <p:cTn dur="500" id="22"/>
                                        <p:tgtEl>
                                          <p:spTgt spid="1050000">
                                            <p:txEl>
                                              <p:charRg st="88" end="98"/>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50000">
                                            <p:txEl>
                                              <p:charRg st="98" end="110"/>
                                            </p:txEl>
                                          </p:spTgt>
                                        </p:tgtEl>
                                        <p:attrNameLst>
                                          <p:attrName>style.visibility</p:attrName>
                                        </p:attrNameLst>
                                      </p:cBhvr>
                                      <p:to>
                                        <p:strVal val="visible"/>
                                      </p:to>
                                    </p:set>
                                    <p:animEffect transition="in" filter="dissolve">
                                      <p:cBhvr>
                                        <p:cTn dur="500" id="27"/>
                                        <p:tgtEl>
                                          <p:spTgt spid="1050000">
                                            <p:txEl>
                                              <p:charRg st="98" end="110"/>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50000">
                                            <p:txEl>
                                              <p:charRg st="110" end="130"/>
                                            </p:txEl>
                                          </p:spTgt>
                                        </p:tgtEl>
                                        <p:attrNameLst>
                                          <p:attrName>style.visibility</p:attrName>
                                        </p:attrNameLst>
                                      </p:cBhvr>
                                      <p:to>
                                        <p:strVal val="visible"/>
                                      </p:to>
                                    </p:set>
                                    <p:animEffect transition="in" filter="dissolve">
                                      <p:cBhvr>
                                        <p:cTn dur="500" id="32"/>
                                        <p:tgtEl>
                                          <p:spTgt spid="1050000">
                                            <p:txEl>
                                              <p:charRg st="110" end="130"/>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9" presetSubtype="0">
                                  <p:stCondLst>
                                    <p:cond delay="0"/>
                                  </p:stCondLst>
                                  <p:childTnLst>
                                    <p:set>
                                      <p:cBhvr>
                                        <p:cTn dur="1" fill="hold" id="36">
                                          <p:stCondLst>
                                            <p:cond delay="0"/>
                                          </p:stCondLst>
                                        </p:cTn>
                                        <p:tgtEl>
                                          <p:spTgt spid="1050000">
                                            <p:txEl>
                                              <p:charRg st="130" end="141"/>
                                            </p:txEl>
                                          </p:spTgt>
                                        </p:tgtEl>
                                        <p:attrNameLst>
                                          <p:attrName>style.visibility</p:attrName>
                                        </p:attrNameLst>
                                      </p:cBhvr>
                                      <p:to>
                                        <p:strVal val="visible"/>
                                      </p:to>
                                    </p:set>
                                    <p:animEffect transition="in" filter="dissolve">
                                      <p:cBhvr>
                                        <p:cTn dur="500" id="37"/>
                                        <p:tgtEl>
                                          <p:spTgt spid="1050000">
                                            <p:txEl>
                                              <p:charRg st="130" end="141"/>
                                            </p:txEl>
                                          </p:spTgt>
                                        </p:tgtEl>
                                      </p:cBhvr>
                                    </p:animEffect>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9" presetSubtype="0">
                                  <p:stCondLst>
                                    <p:cond delay="0"/>
                                  </p:stCondLst>
                                  <p:childTnLst>
                                    <p:set>
                                      <p:cBhvr>
                                        <p:cTn dur="1" fill="hold" id="41">
                                          <p:stCondLst>
                                            <p:cond delay="0"/>
                                          </p:stCondLst>
                                        </p:cTn>
                                        <p:tgtEl>
                                          <p:spTgt spid="1050000">
                                            <p:txEl>
                                              <p:charRg st="141" end="154"/>
                                            </p:txEl>
                                          </p:spTgt>
                                        </p:tgtEl>
                                        <p:attrNameLst>
                                          <p:attrName>style.visibility</p:attrName>
                                        </p:attrNameLst>
                                      </p:cBhvr>
                                      <p:to>
                                        <p:strVal val="visible"/>
                                      </p:to>
                                    </p:set>
                                    <p:animEffect transition="in" filter="dissolve">
                                      <p:cBhvr>
                                        <p:cTn dur="500" id="42"/>
                                        <p:tgtEl>
                                          <p:spTgt spid="1050000">
                                            <p:txEl>
                                              <p:charRg st="141" end="154"/>
                                            </p:txEl>
                                          </p:spTgt>
                                        </p:tgtEl>
                                      </p:cBhvr>
                                    </p:animEffect>
                                  </p:childTnLst>
                                </p:cTn>
                              </p:par>
                            </p:childTnLst>
                          </p:cTn>
                        </p:par>
                      </p:childTnLst>
                    </p:cTn>
                  </p:par>
                  <p:par>
                    <p:cTn fill="hold" id="43" nodeType="clickPar">
                      <p:stCondLst>
                        <p:cond delay="indefinite"/>
                      </p:stCondLst>
                      <p:childTnLst>
                        <p:par>
                          <p:cTn fill="hold" id="44" nodeType="withGroup">
                            <p:stCondLst>
                              <p:cond delay="0"/>
                            </p:stCondLst>
                            <p:childTnLst>
                              <p:par>
                                <p:cTn fill="hold" grpId="0" id="45" nodeType="clickEffect" presetClass="entr" presetID="9" presetSubtype="0">
                                  <p:stCondLst>
                                    <p:cond delay="0"/>
                                  </p:stCondLst>
                                  <p:childTnLst>
                                    <p:set>
                                      <p:cBhvr>
                                        <p:cTn dur="1" fill="hold" id="46">
                                          <p:stCondLst>
                                            <p:cond delay="0"/>
                                          </p:stCondLst>
                                        </p:cTn>
                                        <p:tgtEl>
                                          <p:spTgt spid="1050000">
                                            <p:txEl>
                                              <p:charRg st="154" end="173"/>
                                            </p:txEl>
                                          </p:spTgt>
                                        </p:tgtEl>
                                        <p:attrNameLst>
                                          <p:attrName>style.visibility</p:attrName>
                                        </p:attrNameLst>
                                      </p:cBhvr>
                                      <p:to>
                                        <p:strVal val="visible"/>
                                      </p:to>
                                    </p:set>
                                    <p:animEffect transition="in" filter="dissolve">
                                      <p:cBhvr>
                                        <p:cTn dur="500" id="47"/>
                                        <p:tgtEl>
                                          <p:spTgt spid="1050000">
                                            <p:txEl>
                                              <p:charRg st="154" end="173"/>
                                            </p:txEl>
                                          </p:spTgt>
                                        </p:tgtEl>
                                      </p:cBhvr>
                                    </p:animEffect>
                                  </p:childTnLst>
                                </p:cTn>
                              </p:par>
                            </p:childTnLst>
                          </p:cTn>
                        </p:par>
                      </p:childTnLst>
                    </p:cTn>
                  </p:par>
                  <p:par>
                    <p:cTn fill="hold" id="48" nodeType="clickPar">
                      <p:stCondLst>
                        <p:cond delay="indefinite"/>
                      </p:stCondLst>
                      <p:childTnLst>
                        <p:par>
                          <p:cTn fill="hold" id="49" nodeType="withGroup">
                            <p:stCondLst>
                              <p:cond delay="0"/>
                            </p:stCondLst>
                            <p:childTnLst>
                              <p:par>
                                <p:cTn fill="hold" grpId="0" id="50" nodeType="clickEffect" presetClass="entr" presetID="9" presetSubtype="0">
                                  <p:stCondLst>
                                    <p:cond delay="0"/>
                                  </p:stCondLst>
                                  <p:childTnLst>
                                    <p:set>
                                      <p:cBhvr>
                                        <p:cTn dur="1" fill="hold" id="51">
                                          <p:stCondLst>
                                            <p:cond delay="0"/>
                                          </p:stCondLst>
                                        </p:cTn>
                                        <p:tgtEl>
                                          <p:spTgt spid="1050000">
                                            <p:txEl>
                                              <p:charRg st="173" end="185"/>
                                            </p:txEl>
                                          </p:spTgt>
                                        </p:tgtEl>
                                        <p:attrNameLst>
                                          <p:attrName>style.visibility</p:attrName>
                                        </p:attrNameLst>
                                      </p:cBhvr>
                                      <p:to>
                                        <p:strVal val="visible"/>
                                      </p:to>
                                    </p:set>
                                    <p:animEffect transition="in" filter="dissolve">
                                      <p:cBhvr>
                                        <p:cTn dur="500" id="52"/>
                                        <p:tgtEl>
                                          <p:spTgt spid="1050000">
                                            <p:txEl>
                                              <p:charRg st="173" end="185"/>
                                            </p:txEl>
                                          </p:spTgt>
                                        </p:tgtEl>
                                      </p:cBhvr>
                                    </p:animEffect>
                                  </p:childTnLst>
                                </p:cTn>
                              </p:par>
                            </p:childTnLst>
                          </p:cTn>
                        </p:par>
                      </p:childTnLst>
                    </p:cTn>
                  </p:par>
                  <p:par>
                    <p:cTn fill="hold" id="53" nodeType="clickPar">
                      <p:stCondLst>
                        <p:cond delay="indefinite"/>
                      </p:stCondLst>
                      <p:childTnLst>
                        <p:par>
                          <p:cTn fill="hold" id="54" nodeType="withGroup">
                            <p:stCondLst>
                              <p:cond delay="0"/>
                            </p:stCondLst>
                            <p:childTnLst>
                              <p:par>
                                <p:cTn fill="hold" grpId="0" id="55" nodeType="clickEffect" presetClass="entr" presetID="9" presetSubtype="0">
                                  <p:stCondLst>
                                    <p:cond delay="0"/>
                                  </p:stCondLst>
                                  <p:childTnLst>
                                    <p:set>
                                      <p:cBhvr>
                                        <p:cTn dur="1" fill="hold" id="56">
                                          <p:stCondLst>
                                            <p:cond delay="0"/>
                                          </p:stCondLst>
                                        </p:cTn>
                                        <p:tgtEl>
                                          <p:spTgt spid="1050000">
                                            <p:txEl>
                                              <p:charRg st="185" end="202"/>
                                            </p:txEl>
                                          </p:spTgt>
                                        </p:tgtEl>
                                        <p:attrNameLst>
                                          <p:attrName>style.visibility</p:attrName>
                                        </p:attrNameLst>
                                      </p:cBhvr>
                                      <p:to>
                                        <p:strVal val="visible"/>
                                      </p:to>
                                    </p:set>
                                    <p:animEffect transition="in" filter="dissolve">
                                      <p:cBhvr>
                                        <p:cTn dur="500" id="57"/>
                                        <p:tgtEl>
                                          <p:spTgt spid="1050000">
                                            <p:txEl>
                                              <p:charRg st="185" end="20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999" grpId="0" uiExpand="0" build="whole"/>
      <p:bldP spid="1050000" grpId="0" uiExpand="0" build="p" bldLvl="1"/>
    </p:bldLst>
  </p:timing>
</p:sld>
</file>

<file path=ppt/slides/slide299.xml><?xml version="1.0" encoding="utf-8"?>
<p:sld xmlns:a="http://schemas.openxmlformats.org/drawingml/2006/main" xmlns:r="http://schemas.openxmlformats.org/officeDocument/2006/relationships" xmlns:p="http://schemas.openxmlformats.org/presentationml/2006/main" showMasterSp="1">
  <p:cSld>
    <p:spTree>
      <p:nvGrpSpPr>
        <p:cNvPr id="935" name=""/>
        <p:cNvGrpSpPr/>
        <p:nvPr/>
      </p:nvGrpSpPr>
      <p:grpSpPr>
        <a:xfrm rot="0">
          <a:off x="0" y="0"/>
          <a:ext cx="0" cy="0"/>
          <a:chOff x="0" y="0"/>
          <a:chExt cx="0" cy="0"/>
        </a:xfrm>
      </p:grpSpPr>
      <p:sp>
        <p:nvSpPr>
          <p:cNvPr id="105000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0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299</a:t>
            </a:fld>
            <a:endParaRPr altLang="en-US" sz="1400" lang="en-US">
              <a:solidFill>
                <a:srgbClr val="FFFFFF"/>
              </a:solidFill>
              <a:effectLst>
                <a:outerShdw algn="tl" blurRad="38100" dir="2700000" dist="38100">
                  <a:srgbClr val="C0C0C0"/>
                </a:outerShdw>
              </a:effectLst>
            </a:endParaRPr>
          </a:p>
        </p:txBody>
      </p:sp>
      <p:sp>
        <p:nvSpPr>
          <p:cNvPr id="105000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iii) The Roles Of A Meeting Secretary</a:t>
            </a:r>
          </a:p>
        </p:txBody>
      </p:sp>
      <p:sp>
        <p:nvSpPr>
          <p:cNvPr id="105000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Designing meeting agenda;</a:t>
            </a:r>
          </a:p>
          <a:p>
            <a:pPr eaLnBrk="1" hangingPunct="1" latinLnBrk="1" lvl="0">
              <a:lnSpc>
                <a:spcPct val="90000"/>
              </a:lnSpc>
            </a:pPr>
            <a:r>
              <a:rPr altLang="en-US" sz="2800" lang="en-US">
                <a:effectLst>
                  <a:outerShdw algn="tl" blurRad="38100" dir="2700000" dist="38100">
                    <a:srgbClr val="C0C0C0"/>
                  </a:outerShdw>
                </a:effectLst>
              </a:rPr>
              <a:t>Informing meeting participants through meeting notices;</a:t>
            </a:r>
          </a:p>
          <a:p>
            <a:pPr eaLnBrk="1" hangingPunct="1" latinLnBrk="1" lvl="0">
              <a:lnSpc>
                <a:spcPct val="90000"/>
              </a:lnSpc>
            </a:pPr>
            <a:r>
              <a:rPr altLang="en-US" sz="2800" lang="en-US">
                <a:effectLst>
                  <a:outerShdw algn="tl" blurRad="38100" dir="2700000" dist="38100">
                    <a:srgbClr val="C0C0C0"/>
                  </a:outerShdw>
                </a:effectLst>
              </a:rPr>
              <a:t>Taking proceedings of meetings (minutes) during the meeting;</a:t>
            </a:r>
          </a:p>
          <a:p>
            <a:pPr eaLnBrk="1" hangingPunct="1" latinLnBrk="1" lvl="0">
              <a:lnSpc>
                <a:spcPct val="90000"/>
              </a:lnSpc>
            </a:pPr>
            <a:r>
              <a:rPr altLang="en-US" sz="2800" lang="en-US">
                <a:effectLst>
                  <a:outerShdw algn="tl" blurRad="38100" dir="2700000" dist="38100">
                    <a:srgbClr val="C0C0C0"/>
                  </a:outerShdw>
                </a:effectLst>
              </a:rPr>
              <a:t>Writing the minutes of meetings;</a:t>
            </a:r>
          </a:p>
          <a:p>
            <a:pPr eaLnBrk="1" hangingPunct="1" latinLnBrk="1" lvl="0">
              <a:lnSpc>
                <a:spcPct val="90000"/>
              </a:lnSpc>
            </a:pPr>
            <a:r>
              <a:rPr altLang="en-US" sz="2800" lang="en-US">
                <a:effectLst>
                  <a:outerShdw algn="tl" blurRad="38100" dir="2700000" dist="38100">
                    <a:srgbClr val="C0C0C0"/>
                  </a:outerShdw>
                </a:effectLst>
              </a:rPr>
              <a:t>Signing on (with the chairperson of the meeting or the leader) on the minutes; and </a:t>
            </a:r>
          </a:p>
          <a:p>
            <a:pPr eaLnBrk="1" hangingPunct="1" latinLnBrk="1" lvl="0">
              <a:lnSpc>
                <a:spcPct val="90000"/>
              </a:lnSpc>
            </a:pPr>
            <a:r>
              <a:rPr altLang="en-US" sz="2800" lang="en-US">
                <a:effectLst>
                  <a:outerShdw algn="tl" blurRad="38100" dir="2700000" dist="38100">
                    <a:srgbClr val="C0C0C0"/>
                  </a:outerShdw>
                </a:effectLst>
              </a:rPr>
              <a:t>Reading the minutes of past meeting/s for participant’s approval in today’s meeting.</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06"/>
                                        </p:tgtEl>
                                        <p:attrNameLst>
                                          <p:attrName>style.visibility</p:attrName>
                                        </p:attrNameLst>
                                      </p:cBhvr>
                                      <p:to>
                                        <p:strVal val="visible"/>
                                      </p:to>
                                    </p:set>
                                    <p:animEffect transition="in" filter="dissolve">
                                      <p:cBhvr>
                                        <p:cTn dur="500" id="7"/>
                                        <p:tgtEl>
                                          <p:spTgt spid="105000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07">
                                            <p:txEl>
                                              <p:charRg st="0" end="26"/>
                                            </p:txEl>
                                          </p:spTgt>
                                        </p:tgtEl>
                                        <p:attrNameLst>
                                          <p:attrName>style.visibility</p:attrName>
                                        </p:attrNameLst>
                                      </p:cBhvr>
                                      <p:to>
                                        <p:strVal val="visible"/>
                                      </p:to>
                                    </p:set>
                                    <p:animEffect transition="in" filter="dissolve">
                                      <p:cBhvr>
                                        <p:cTn dur="500" id="12"/>
                                        <p:tgtEl>
                                          <p:spTgt spid="1050007">
                                            <p:txEl>
                                              <p:charRg st="0" end="26"/>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07">
                                            <p:txEl>
                                              <p:charRg st="26" end="82"/>
                                            </p:txEl>
                                          </p:spTgt>
                                        </p:tgtEl>
                                        <p:attrNameLst>
                                          <p:attrName>style.visibility</p:attrName>
                                        </p:attrNameLst>
                                      </p:cBhvr>
                                      <p:to>
                                        <p:strVal val="visible"/>
                                      </p:to>
                                    </p:set>
                                    <p:animEffect transition="in" filter="dissolve">
                                      <p:cBhvr>
                                        <p:cTn dur="500" id="17"/>
                                        <p:tgtEl>
                                          <p:spTgt spid="1050007">
                                            <p:txEl>
                                              <p:charRg st="26" end="82"/>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007">
                                            <p:txEl>
                                              <p:charRg st="82" end="143"/>
                                            </p:txEl>
                                          </p:spTgt>
                                        </p:tgtEl>
                                        <p:attrNameLst>
                                          <p:attrName>style.visibility</p:attrName>
                                        </p:attrNameLst>
                                      </p:cBhvr>
                                      <p:to>
                                        <p:strVal val="visible"/>
                                      </p:to>
                                    </p:set>
                                    <p:animEffect transition="in" filter="dissolve">
                                      <p:cBhvr>
                                        <p:cTn dur="500" id="22"/>
                                        <p:tgtEl>
                                          <p:spTgt spid="1050007">
                                            <p:txEl>
                                              <p:charRg st="82" end="143"/>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50007">
                                            <p:txEl>
                                              <p:charRg st="143" end="176"/>
                                            </p:txEl>
                                          </p:spTgt>
                                        </p:tgtEl>
                                        <p:attrNameLst>
                                          <p:attrName>style.visibility</p:attrName>
                                        </p:attrNameLst>
                                      </p:cBhvr>
                                      <p:to>
                                        <p:strVal val="visible"/>
                                      </p:to>
                                    </p:set>
                                    <p:animEffect transition="in" filter="dissolve">
                                      <p:cBhvr>
                                        <p:cTn dur="500" id="27"/>
                                        <p:tgtEl>
                                          <p:spTgt spid="1050007">
                                            <p:txEl>
                                              <p:charRg st="143" end="176"/>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50007">
                                            <p:txEl>
                                              <p:charRg st="176" end="260"/>
                                            </p:txEl>
                                          </p:spTgt>
                                        </p:tgtEl>
                                        <p:attrNameLst>
                                          <p:attrName>style.visibility</p:attrName>
                                        </p:attrNameLst>
                                      </p:cBhvr>
                                      <p:to>
                                        <p:strVal val="visible"/>
                                      </p:to>
                                    </p:set>
                                    <p:animEffect transition="in" filter="dissolve">
                                      <p:cBhvr>
                                        <p:cTn dur="500" id="32"/>
                                        <p:tgtEl>
                                          <p:spTgt spid="1050007">
                                            <p:txEl>
                                              <p:charRg st="176" end="260"/>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9" presetSubtype="0">
                                  <p:stCondLst>
                                    <p:cond delay="0"/>
                                  </p:stCondLst>
                                  <p:childTnLst>
                                    <p:set>
                                      <p:cBhvr>
                                        <p:cTn dur="1" fill="hold" id="36">
                                          <p:stCondLst>
                                            <p:cond delay="0"/>
                                          </p:stCondLst>
                                        </p:cTn>
                                        <p:tgtEl>
                                          <p:spTgt spid="1050007">
                                            <p:txEl>
                                              <p:charRg st="260" end="345"/>
                                            </p:txEl>
                                          </p:spTgt>
                                        </p:tgtEl>
                                        <p:attrNameLst>
                                          <p:attrName>style.visibility</p:attrName>
                                        </p:attrNameLst>
                                      </p:cBhvr>
                                      <p:to>
                                        <p:strVal val="visible"/>
                                      </p:to>
                                    </p:set>
                                    <p:animEffect transition="in" filter="dissolve">
                                      <p:cBhvr>
                                        <p:cTn dur="500" id="37"/>
                                        <p:tgtEl>
                                          <p:spTgt spid="1050007">
                                            <p:txEl>
                                              <p:charRg st="260" end="34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06" grpId="0" uiExpand="0" build="whole"/>
      <p:bldP spid="1050007" grpId="0" uiExpand="0" build="p" bldLvl="1"/>
    </p:bldLst>
  </p:timing>
</p:sld>
</file>

<file path=ppt/slides/slide300.xml><?xml version="1.0" encoding="utf-8"?>
<p:sld xmlns:a="http://schemas.openxmlformats.org/drawingml/2006/main" xmlns:r="http://schemas.openxmlformats.org/officeDocument/2006/relationships" xmlns:p="http://schemas.openxmlformats.org/presentationml/2006/main" showMasterSp="1">
  <p:cSld>
    <p:spTree>
      <p:nvGrpSpPr>
        <p:cNvPr id="938" name=""/>
        <p:cNvGrpSpPr/>
        <p:nvPr/>
      </p:nvGrpSpPr>
      <p:grpSpPr>
        <a:xfrm rot="0">
          <a:off x="0" y="0"/>
          <a:ext cx="0" cy="0"/>
          <a:chOff x="0" y="0"/>
          <a:chExt cx="0" cy="0"/>
        </a:xfrm>
      </p:grpSpPr>
      <p:sp>
        <p:nvSpPr>
          <p:cNvPr id="105001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1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300</a:t>
            </a:fld>
            <a:endParaRPr altLang="en-US" sz="1400" lang="en-US">
              <a:solidFill>
                <a:srgbClr val="FFFFFF"/>
              </a:solidFill>
              <a:effectLst>
                <a:outerShdw algn="tl" blurRad="38100" dir="2700000" dist="38100">
                  <a:srgbClr val="C0C0C0"/>
                </a:outerShdw>
              </a:effectLst>
            </a:endParaRPr>
          </a:p>
        </p:txBody>
      </p:sp>
      <p:sp>
        <p:nvSpPr>
          <p:cNvPr id="105001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sz="4800" lang="en-US">
                <a:effectLst>
                  <a:outerShdw algn="tl" blurRad="38100" dir="2700000" dist="38100">
                    <a:srgbClr val="C0C0C0"/>
                  </a:outerShdw>
                </a:effectLst>
              </a:rPr>
              <a:t>Planning The Meeting:</a:t>
            </a:r>
          </a:p>
        </p:txBody>
      </p:sp>
      <p:sp>
        <p:nvSpPr>
          <p:cNvPr id="105001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buFont typeface="Wingdings" pitchFamily="2" charset="2"/>
              <a:buAutoNum type="arabicPeriod" startAt="1"/>
            </a:pPr>
            <a:r>
              <a:rPr altLang="en-US" b="1" lang="en-US">
                <a:effectLst>
                  <a:outerShdw algn="tl" blurRad="38100" dir="2700000" dist="38100">
                    <a:srgbClr val="C0C0C0"/>
                  </a:outerShdw>
                </a:effectLst>
              </a:rPr>
              <a:t>Preparing/Designing Meeting 	Notices</a:t>
            </a:r>
          </a:p>
          <a:p>
            <a:pPr eaLnBrk="1" hangingPunct="1" indent="-609600" latinLnBrk="1" lvl="0" marL="609600">
              <a:buFont typeface="Wingdings" pitchFamily="2" charset="2"/>
              <a:buAutoNum type="arabicPeriod" startAt="1"/>
            </a:pPr>
            <a:r>
              <a:rPr altLang="en-US" b="1" lang="en-US">
                <a:effectLst>
                  <a:outerShdw algn="tl" blurRad="38100" dir="2700000" dist="38100">
                    <a:srgbClr val="C0C0C0"/>
                  </a:outerShdw>
                </a:effectLst>
              </a:rPr>
              <a:t>Preparing/Designing Meeting 	Agenda</a:t>
            </a:r>
          </a:p>
          <a:p>
            <a:pPr eaLnBrk="1" hangingPunct="1" indent="-609600" latinLnBrk="1" lvl="0" marL="609600">
              <a:buFont typeface="Wingdings" pitchFamily="2" charset="2"/>
              <a:buAutoNum type="arabicPeriod" startAt="1"/>
            </a:pPr>
            <a:r>
              <a:rPr altLang="en-US" b="1" lang="en-US">
                <a:effectLst>
                  <a:outerShdw algn="tl" blurRad="38100" dir="2700000" dist="38100">
                    <a:srgbClr val="C0C0C0"/>
                  </a:outerShdw>
                </a:effectLst>
              </a:rPr>
              <a:t>Preparing Meeting Minutes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13"/>
                                        </p:tgtEl>
                                        <p:attrNameLst>
                                          <p:attrName>style.visibility</p:attrName>
                                        </p:attrNameLst>
                                      </p:cBhvr>
                                      <p:to>
                                        <p:strVal val="visible"/>
                                      </p:to>
                                    </p:set>
                                    <p:animEffect transition="in" filter="dissolve">
                                      <p:cBhvr>
                                        <p:cTn dur="500" id="7"/>
                                        <p:tgtEl>
                                          <p:spTgt spid="1050013"/>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14">
                                            <p:txEl>
                                              <p:charRg st="0" end="37"/>
                                            </p:txEl>
                                          </p:spTgt>
                                        </p:tgtEl>
                                        <p:attrNameLst>
                                          <p:attrName>style.visibility</p:attrName>
                                        </p:attrNameLst>
                                      </p:cBhvr>
                                      <p:to>
                                        <p:strVal val="visible"/>
                                      </p:to>
                                    </p:set>
                                    <p:animEffect transition="in" filter="dissolve">
                                      <p:cBhvr>
                                        <p:cTn dur="500" id="12"/>
                                        <p:tgtEl>
                                          <p:spTgt spid="1050014">
                                            <p:txEl>
                                              <p:charRg st="0" end="37"/>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14">
                                            <p:txEl>
                                              <p:charRg st="37" end="73"/>
                                            </p:txEl>
                                          </p:spTgt>
                                        </p:tgtEl>
                                        <p:attrNameLst>
                                          <p:attrName>style.visibility</p:attrName>
                                        </p:attrNameLst>
                                      </p:cBhvr>
                                      <p:to>
                                        <p:strVal val="visible"/>
                                      </p:to>
                                    </p:set>
                                    <p:animEffect transition="in" filter="dissolve">
                                      <p:cBhvr>
                                        <p:cTn dur="500" id="17"/>
                                        <p:tgtEl>
                                          <p:spTgt spid="1050014">
                                            <p:txEl>
                                              <p:charRg st="37" end="73"/>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014">
                                            <p:txEl>
                                              <p:charRg st="73" end="99"/>
                                            </p:txEl>
                                          </p:spTgt>
                                        </p:tgtEl>
                                        <p:attrNameLst>
                                          <p:attrName>style.visibility</p:attrName>
                                        </p:attrNameLst>
                                      </p:cBhvr>
                                      <p:to>
                                        <p:strVal val="visible"/>
                                      </p:to>
                                    </p:set>
                                    <p:animEffect transition="in" filter="dissolve">
                                      <p:cBhvr>
                                        <p:cTn dur="500" id="22"/>
                                        <p:tgtEl>
                                          <p:spTgt spid="1050014">
                                            <p:txEl>
                                              <p:charRg st="73" end="9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13" grpId="0" uiExpand="0" build="whole"/>
      <p:bldP spid="1050014" grpId="0" uiExpand="0" build="p" bldLvl="1"/>
    </p:bldLst>
  </p:timing>
</p:sld>
</file>

<file path=ppt/slides/slide301.xml><?xml version="1.0" encoding="utf-8"?>
<p:sld xmlns:a="http://schemas.openxmlformats.org/drawingml/2006/main" xmlns:r="http://schemas.openxmlformats.org/officeDocument/2006/relationships" xmlns:p="http://schemas.openxmlformats.org/presentationml/2006/main" showMasterSp="1">
  <p:cSld>
    <p:spTree>
      <p:nvGrpSpPr>
        <p:cNvPr id="941" name=""/>
        <p:cNvGrpSpPr/>
        <p:nvPr/>
      </p:nvGrpSpPr>
      <p:grpSpPr>
        <a:xfrm rot="0">
          <a:off x="0" y="0"/>
          <a:ext cx="0" cy="0"/>
          <a:chOff x="0" y="0"/>
          <a:chExt cx="0" cy="0"/>
        </a:xfrm>
      </p:grpSpPr>
      <p:sp>
        <p:nvSpPr>
          <p:cNvPr id="105001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1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301</a:t>
            </a:fld>
            <a:endParaRPr altLang="en-US" sz="1400" lang="en-US">
              <a:solidFill>
                <a:srgbClr val="FFFFFF"/>
              </a:solidFill>
              <a:effectLst>
                <a:outerShdw algn="tl" blurRad="38100" dir="2700000" dist="38100">
                  <a:srgbClr val="C0C0C0"/>
                </a:outerShdw>
              </a:effectLst>
            </a:endParaRPr>
          </a:p>
        </p:txBody>
      </p:sp>
      <p:sp>
        <p:nvSpPr>
          <p:cNvPr id="105002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br/>
            <a:r>
              <a:rPr altLang="en-US" b="0" sz="3600" lang="en-US">
                <a:effectLst>
                  <a:outerShdw algn="tl" blurRad="38100" dir="2700000" dist="38100">
                    <a:srgbClr val="C0C0C0"/>
                  </a:outerShdw>
                </a:effectLst>
              </a:rPr>
              <a:t>1	Preparing/Designing Meeting 	Notices</a:t>
            </a:r>
            <a:br/>
            <a:endParaRPr altLang="en-US" b="0" lang="en-US">
              <a:effectLst>
                <a:outerShdw algn="tl" blurRad="38100" dir="2700000" dist="38100">
                  <a:srgbClr val="C0C0C0"/>
                </a:outerShdw>
              </a:effectLst>
            </a:endParaRPr>
          </a:p>
        </p:txBody>
      </p:sp>
      <p:sp>
        <p:nvSpPr>
          <p:cNvPr id="105002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800" lang="en-US">
                <a:effectLst>
                  <a:outerShdw algn="tl" blurRad="38100" dir="2700000" dist="38100">
                    <a:srgbClr val="C0C0C0"/>
                  </a:outerShdw>
                </a:effectLst>
              </a:rPr>
              <a:t>The items of discussion (agenda/s) may be mentioned in the notice itself if their number is small (What facts to include?)</a:t>
            </a:r>
          </a:p>
          <a:p>
            <a:pPr eaLnBrk="1" hangingPunct="1" latinLnBrk="1" lvl="0"/>
            <a:r>
              <a:rPr altLang="en-US" sz="2800" lang="en-US">
                <a:effectLst>
                  <a:outerShdw algn="tl" blurRad="38100" dir="2700000" dist="38100">
                    <a:srgbClr val="C0C0C0"/>
                  </a:outerShdw>
                </a:effectLst>
              </a:rPr>
              <a:t>Should include at least:</a:t>
            </a:r>
          </a:p>
          <a:p>
            <a:pPr eaLnBrk="1" hangingPunct="1" latinLnBrk="1" lvl="1"/>
            <a:r>
              <a:rPr altLang="en-US" sz="2400" lang="en-US">
                <a:effectLst>
                  <a:outerShdw algn="tl" blurRad="38100" dir="2700000" dist="38100">
                    <a:srgbClr val="C0C0C0"/>
                  </a:outerShdw>
                </a:effectLst>
              </a:rPr>
              <a:t>name of the organization and type of meeting, e.g. AGM (annual general meeting), committee meeting, etc.,</a:t>
            </a:r>
          </a:p>
          <a:p>
            <a:pPr eaLnBrk="1" hangingPunct="1" latinLnBrk="1" lvl="1"/>
            <a:r>
              <a:rPr altLang="en-US" sz="2400" lang="en-US">
                <a:effectLst>
                  <a:outerShdw algn="tl" blurRad="38100" dir="2700000" dist="38100">
                    <a:srgbClr val="C0C0C0"/>
                  </a:outerShdw>
                </a:effectLst>
              </a:rPr>
              <a:t>time, date and place of the meeting, and</a:t>
            </a:r>
          </a:p>
          <a:p>
            <a:pPr eaLnBrk="1" hangingPunct="1" latinLnBrk="1" lvl="1"/>
            <a:r>
              <a:rPr altLang="en-US" sz="2400" lang="en-US">
                <a:effectLst>
                  <a:outerShdw algn="tl" blurRad="38100" dir="2700000" dist="38100">
                    <a:srgbClr val="C0C0C0"/>
                  </a:outerShdw>
                </a:effectLst>
              </a:rPr>
              <a:t>name of the secretary.</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20"/>
                                        </p:tgtEl>
                                        <p:attrNameLst>
                                          <p:attrName>style.visibility</p:attrName>
                                        </p:attrNameLst>
                                      </p:cBhvr>
                                      <p:to>
                                        <p:strVal val="visible"/>
                                      </p:to>
                                    </p:set>
                                    <p:animEffect transition="in" filter="dissolve">
                                      <p:cBhvr>
                                        <p:cTn dur="500" id="7"/>
                                        <p:tgtEl>
                                          <p:spTgt spid="1050020"/>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21">
                                            <p:txEl>
                                              <p:charRg st="0" end="123"/>
                                            </p:txEl>
                                          </p:spTgt>
                                        </p:tgtEl>
                                        <p:attrNameLst>
                                          <p:attrName>style.visibility</p:attrName>
                                        </p:attrNameLst>
                                      </p:cBhvr>
                                      <p:to>
                                        <p:strVal val="visible"/>
                                      </p:to>
                                    </p:set>
                                    <p:animEffect transition="in" filter="dissolve">
                                      <p:cBhvr>
                                        <p:cTn dur="500" id="12"/>
                                        <p:tgtEl>
                                          <p:spTgt spid="1050021">
                                            <p:txEl>
                                              <p:charRg st="0" end="12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21">
                                            <p:txEl>
                                              <p:charRg st="123" end="148"/>
                                            </p:txEl>
                                          </p:spTgt>
                                        </p:tgtEl>
                                        <p:attrNameLst>
                                          <p:attrName>style.visibility</p:attrName>
                                        </p:attrNameLst>
                                      </p:cBhvr>
                                      <p:to>
                                        <p:strVal val="visible"/>
                                      </p:to>
                                    </p:set>
                                    <p:animEffect transition="in" filter="dissolve">
                                      <p:cBhvr>
                                        <p:cTn dur="500" id="17"/>
                                        <p:tgtEl>
                                          <p:spTgt spid="1050021">
                                            <p:txEl>
                                              <p:charRg st="123" end="148"/>
                                            </p:txEl>
                                          </p:spTgt>
                                        </p:tgtEl>
                                      </p:cBhvr>
                                    </p:animEffect>
                                  </p:childTnLst>
                                </p:cTn>
                              </p:par>
                              <p:par>
                                <p:cTn fill="hold" grpId="0" id="18" nodeType="withEffect" presetClass="entr" presetID="9" presetSubtype="0">
                                  <p:stCondLst>
                                    <p:cond delay="0"/>
                                  </p:stCondLst>
                                  <p:childTnLst>
                                    <p:set>
                                      <p:cBhvr>
                                        <p:cTn dur="1" fill="hold" id="19">
                                          <p:stCondLst>
                                            <p:cond delay="0"/>
                                          </p:stCondLst>
                                        </p:cTn>
                                        <p:tgtEl>
                                          <p:spTgt spid="1050021">
                                            <p:txEl>
                                              <p:charRg st="148" end="254"/>
                                            </p:txEl>
                                          </p:spTgt>
                                        </p:tgtEl>
                                        <p:attrNameLst>
                                          <p:attrName>style.visibility</p:attrName>
                                        </p:attrNameLst>
                                      </p:cBhvr>
                                      <p:to>
                                        <p:strVal val="visible"/>
                                      </p:to>
                                    </p:set>
                                    <p:animEffect transition="in" filter="dissolve">
                                      <p:cBhvr>
                                        <p:cTn dur="500" id="20"/>
                                        <p:tgtEl>
                                          <p:spTgt spid="1050021">
                                            <p:txEl>
                                              <p:charRg st="148" end="254"/>
                                            </p:txEl>
                                          </p:spTgt>
                                        </p:tgtEl>
                                      </p:cBhvr>
                                    </p:animEffect>
                                  </p:childTnLst>
                                </p:cTn>
                              </p:par>
                              <p:par>
                                <p:cTn fill="hold" grpId="0" id="21" nodeType="withEffect" presetClass="entr" presetID="9" presetSubtype="0">
                                  <p:stCondLst>
                                    <p:cond delay="0"/>
                                  </p:stCondLst>
                                  <p:childTnLst>
                                    <p:set>
                                      <p:cBhvr>
                                        <p:cTn dur="1" fill="hold" id="22">
                                          <p:stCondLst>
                                            <p:cond delay="0"/>
                                          </p:stCondLst>
                                        </p:cTn>
                                        <p:tgtEl>
                                          <p:spTgt spid="1050021">
                                            <p:txEl>
                                              <p:charRg st="254" end="295"/>
                                            </p:txEl>
                                          </p:spTgt>
                                        </p:tgtEl>
                                        <p:attrNameLst>
                                          <p:attrName>style.visibility</p:attrName>
                                        </p:attrNameLst>
                                      </p:cBhvr>
                                      <p:to>
                                        <p:strVal val="visible"/>
                                      </p:to>
                                    </p:set>
                                    <p:animEffect transition="in" filter="dissolve">
                                      <p:cBhvr>
                                        <p:cTn dur="500" id="23"/>
                                        <p:tgtEl>
                                          <p:spTgt spid="1050021">
                                            <p:txEl>
                                              <p:charRg st="254" end="295"/>
                                            </p:txEl>
                                          </p:spTgt>
                                        </p:tgtEl>
                                      </p:cBhvr>
                                    </p:animEffect>
                                  </p:childTnLst>
                                </p:cTn>
                              </p:par>
                              <p:par>
                                <p:cTn fill="hold" grpId="0" id="24" nodeType="withEffect" presetClass="entr" presetID="9" presetSubtype="0">
                                  <p:stCondLst>
                                    <p:cond delay="0"/>
                                  </p:stCondLst>
                                  <p:childTnLst>
                                    <p:set>
                                      <p:cBhvr>
                                        <p:cTn dur="1" fill="hold" id="25">
                                          <p:stCondLst>
                                            <p:cond delay="0"/>
                                          </p:stCondLst>
                                        </p:cTn>
                                        <p:tgtEl>
                                          <p:spTgt spid="1050021">
                                            <p:txEl>
                                              <p:charRg st="295" end="318"/>
                                            </p:txEl>
                                          </p:spTgt>
                                        </p:tgtEl>
                                        <p:attrNameLst>
                                          <p:attrName>style.visibility</p:attrName>
                                        </p:attrNameLst>
                                      </p:cBhvr>
                                      <p:to>
                                        <p:strVal val="visible"/>
                                      </p:to>
                                    </p:set>
                                    <p:animEffect transition="in" filter="dissolve">
                                      <p:cBhvr>
                                        <p:cTn dur="500" id="26"/>
                                        <p:tgtEl>
                                          <p:spTgt spid="1050021">
                                            <p:txEl>
                                              <p:charRg st="295" end="3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20" grpId="0" uiExpand="0" build="whole"/>
      <p:bldP spid="1050021" grpId="0" uiExpand="0" build="p" bldLvl="1"/>
    </p:bldLst>
  </p:timing>
</p:sld>
</file>

<file path=ppt/slides/slide302.xml><?xml version="1.0" encoding="utf-8"?>
<p:sld xmlns:a="http://schemas.openxmlformats.org/drawingml/2006/main" xmlns:r="http://schemas.openxmlformats.org/officeDocument/2006/relationships" xmlns:p="http://schemas.openxmlformats.org/presentationml/2006/main" showMasterSp="1">
  <p:cSld>
    <p:spTree>
      <p:nvGrpSpPr>
        <p:cNvPr id="944" name=""/>
        <p:cNvGrpSpPr/>
        <p:nvPr/>
      </p:nvGrpSpPr>
      <p:grpSpPr>
        <a:xfrm rot="0">
          <a:off x="0" y="0"/>
          <a:ext cx="0" cy="0"/>
          <a:chOff x="0" y="0"/>
          <a:chExt cx="0" cy="0"/>
        </a:xfrm>
      </p:grpSpPr>
      <p:sp>
        <p:nvSpPr>
          <p:cNvPr id="105002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2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302</a:t>
            </a:fld>
            <a:endParaRPr altLang="en-US" sz="1400" lang="en-US">
              <a:solidFill>
                <a:srgbClr val="FFFFFF"/>
              </a:solidFill>
              <a:effectLst>
                <a:outerShdw algn="tl" blurRad="38100" dir="2700000" dist="38100">
                  <a:srgbClr val="C0C0C0"/>
                </a:outerShdw>
              </a:effectLst>
            </a:endParaRPr>
          </a:p>
        </p:txBody>
      </p:sp>
      <p:sp>
        <p:nvSpPr>
          <p:cNvPr id="105002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How to send meeting notices ?</a:t>
            </a:r>
            <a:r>
              <a:rPr altLang="en-US" lang="en-US">
                <a:effectLst>
                  <a:outerShdw algn="tl" blurRad="38100" dir="2700000" dist="38100">
                    <a:srgbClr val="C0C0C0"/>
                  </a:outerShdw>
                </a:effectLst>
              </a:rPr>
              <a:t> </a:t>
            </a:r>
          </a:p>
        </p:txBody>
      </p:sp>
      <p:sp>
        <p:nvSpPr>
          <p:cNvPr id="105002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should be sent out well in advance (1-2 weeks)</a:t>
            </a:r>
          </a:p>
          <a:p>
            <a:pPr eaLnBrk="1" hangingPunct="1" latinLnBrk="1" lvl="0"/>
            <a:r>
              <a:rPr altLang="en-US" lang="en-US">
                <a:effectLst>
                  <a:outerShdw algn="tl" blurRad="38100" dir="2700000" dist="38100">
                    <a:srgbClr val="C0C0C0"/>
                  </a:outerShdw>
                </a:effectLst>
              </a:rPr>
              <a:t>there is a statutory minimum notice (meeting policy)</a:t>
            </a:r>
          </a:p>
          <a:p>
            <a:pPr eaLnBrk="1" hangingPunct="1" latinLnBrk="1" lvl="0"/>
            <a:r>
              <a:rPr altLang="en-US" lang="en-US">
                <a:effectLst>
                  <a:outerShdw algn="tl" blurRad="38100" dir="2700000" dist="38100">
                    <a:srgbClr val="C0C0C0"/>
                  </a:outerShdw>
                </a:effectLst>
              </a:rPr>
              <a:t>D/t for d/t committees? Why?</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27"/>
                                        </p:tgtEl>
                                        <p:attrNameLst>
                                          <p:attrName>style.visibility</p:attrName>
                                        </p:attrNameLst>
                                      </p:cBhvr>
                                      <p:to>
                                        <p:strVal val="visible"/>
                                      </p:to>
                                    </p:set>
                                    <p:animEffect transition="in" filter="dissolve">
                                      <p:cBhvr>
                                        <p:cTn dur="500" id="7"/>
                                        <p:tgtEl>
                                          <p:spTgt spid="1050027"/>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28">
                                            <p:txEl>
                                              <p:charRg st="0" end="47"/>
                                            </p:txEl>
                                          </p:spTgt>
                                        </p:tgtEl>
                                        <p:attrNameLst>
                                          <p:attrName>style.visibility</p:attrName>
                                        </p:attrNameLst>
                                      </p:cBhvr>
                                      <p:to>
                                        <p:strVal val="visible"/>
                                      </p:to>
                                    </p:set>
                                    <p:animEffect transition="in" filter="dissolve">
                                      <p:cBhvr>
                                        <p:cTn dur="500" id="12"/>
                                        <p:tgtEl>
                                          <p:spTgt spid="1050028">
                                            <p:txEl>
                                              <p:charRg st="0" end="47"/>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28">
                                            <p:txEl>
                                              <p:charRg st="47" end="100"/>
                                            </p:txEl>
                                          </p:spTgt>
                                        </p:tgtEl>
                                        <p:attrNameLst>
                                          <p:attrName>style.visibility</p:attrName>
                                        </p:attrNameLst>
                                      </p:cBhvr>
                                      <p:to>
                                        <p:strVal val="visible"/>
                                      </p:to>
                                    </p:set>
                                    <p:animEffect transition="in" filter="dissolve">
                                      <p:cBhvr>
                                        <p:cTn dur="500" id="17"/>
                                        <p:tgtEl>
                                          <p:spTgt spid="1050028">
                                            <p:txEl>
                                              <p:charRg st="47" end="100"/>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028">
                                            <p:txEl>
                                              <p:charRg st="100" end="129"/>
                                            </p:txEl>
                                          </p:spTgt>
                                        </p:tgtEl>
                                        <p:attrNameLst>
                                          <p:attrName>style.visibility</p:attrName>
                                        </p:attrNameLst>
                                      </p:cBhvr>
                                      <p:to>
                                        <p:strVal val="visible"/>
                                      </p:to>
                                    </p:set>
                                    <p:animEffect transition="in" filter="dissolve">
                                      <p:cBhvr>
                                        <p:cTn dur="500" id="22"/>
                                        <p:tgtEl>
                                          <p:spTgt spid="1050028">
                                            <p:txEl>
                                              <p:charRg st="100" end="1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27" grpId="0" uiExpand="0" build="whole"/>
      <p:bldP spid="1050028" grpId="0" uiExpand="0" build="p" bldLvl="1"/>
    </p:bldLst>
  </p:timing>
</p:sld>
</file>

<file path=ppt/slides/slide303.xml><?xml version="1.0" encoding="utf-8"?>
<p:sld xmlns:a="http://schemas.openxmlformats.org/drawingml/2006/main" xmlns:r="http://schemas.openxmlformats.org/officeDocument/2006/relationships" xmlns:p="http://schemas.openxmlformats.org/presentationml/2006/main" showMasterSp="1">
  <p:cSld>
    <p:spTree>
      <p:nvGrpSpPr>
        <p:cNvPr id="947" name=""/>
        <p:cNvGrpSpPr/>
        <p:nvPr/>
      </p:nvGrpSpPr>
      <p:grpSpPr>
        <a:xfrm rot="0">
          <a:off x="0" y="0"/>
          <a:ext cx="0" cy="0"/>
          <a:chOff x="0" y="0"/>
          <a:chExt cx="0" cy="0"/>
        </a:xfrm>
      </p:grpSpPr>
      <p:sp>
        <p:nvSpPr>
          <p:cNvPr id="105003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3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303</a:t>
            </a:fld>
            <a:endParaRPr altLang="en-US" sz="1400" lang="en-US">
              <a:solidFill>
                <a:srgbClr val="FFFFFF"/>
              </a:solidFill>
              <a:effectLst>
                <a:outerShdw algn="tl" blurRad="38100" dir="2700000" dist="38100">
                  <a:srgbClr val="C0C0C0"/>
                </a:outerShdw>
              </a:effectLst>
            </a:endParaRPr>
          </a:p>
        </p:txBody>
      </p:sp>
      <p:sp>
        <p:nvSpPr>
          <p:cNvPr id="105003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2	Preparing/Designing Meeting 	Agenda</a:t>
            </a:r>
          </a:p>
        </p:txBody>
      </p:sp>
      <p:sp>
        <p:nvSpPr>
          <p:cNvPr id="105003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Q-	Who prepares/designs it?</a:t>
            </a:r>
          </a:p>
          <a:p>
            <a:pPr eaLnBrk="1" hangingPunct="1" latinLnBrk="1" lvl="0">
              <a:buNone/>
            </a:pPr>
            <a:r>
              <a:rPr altLang="en-US" lang="en-US">
                <a:effectLst>
                  <a:outerShdw algn="tl" blurRad="38100" dir="2700000" dist="38100">
                    <a:srgbClr val="C0C0C0"/>
                  </a:outerShdw>
                </a:effectLst>
              </a:rPr>
              <a:t>A-	The secretary with consultation of the 	chairperson draws it up.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34"/>
                                        </p:tgtEl>
                                        <p:attrNameLst>
                                          <p:attrName>style.visibility</p:attrName>
                                        </p:attrNameLst>
                                      </p:cBhvr>
                                      <p:to>
                                        <p:strVal val="visible"/>
                                      </p:to>
                                    </p:set>
                                    <p:animEffect transition="in" filter="dissolve">
                                      <p:cBhvr>
                                        <p:cTn dur="500" id="7"/>
                                        <p:tgtEl>
                                          <p:spTgt spid="105003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35">
                                            <p:txEl>
                                              <p:charRg st="0" end="28"/>
                                            </p:txEl>
                                          </p:spTgt>
                                        </p:tgtEl>
                                        <p:attrNameLst>
                                          <p:attrName>style.visibility</p:attrName>
                                        </p:attrNameLst>
                                      </p:cBhvr>
                                      <p:to>
                                        <p:strVal val="visible"/>
                                      </p:to>
                                    </p:set>
                                    <p:animEffect transition="in" filter="dissolve">
                                      <p:cBhvr>
                                        <p:cTn dur="500" id="12"/>
                                        <p:tgtEl>
                                          <p:spTgt spid="1050035">
                                            <p:txEl>
                                              <p:charRg st="0" end="28"/>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35">
                                            <p:txEl>
                                              <p:charRg st="28" end="97"/>
                                            </p:txEl>
                                          </p:spTgt>
                                        </p:tgtEl>
                                        <p:attrNameLst>
                                          <p:attrName>style.visibility</p:attrName>
                                        </p:attrNameLst>
                                      </p:cBhvr>
                                      <p:to>
                                        <p:strVal val="visible"/>
                                      </p:to>
                                    </p:set>
                                    <p:animEffect transition="in" filter="dissolve">
                                      <p:cBhvr>
                                        <p:cTn dur="500" id="17"/>
                                        <p:tgtEl>
                                          <p:spTgt spid="1050035">
                                            <p:txEl>
                                              <p:charRg st="28" end="9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34" grpId="0" uiExpand="0" build="whole"/>
      <p:bldP spid="1050035" grpId="0" uiExpand="0" build="p" bldLvl="1"/>
    </p:bldLst>
  </p:timing>
</p:sld>
</file>

<file path=ppt/slides/slide304.xml><?xml version="1.0" encoding="utf-8"?>
<p:sld xmlns:a="http://schemas.openxmlformats.org/drawingml/2006/main" xmlns:r="http://schemas.openxmlformats.org/officeDocument/2006/relationships" xmlns:p="http://schemas.openxmlformats.org/presentationml/2006/main" showMasterSp="1">
  <p:cSld>
    <p:spTree>
      <p:nvGrpSpPr>
        <p:cNvPr id="950" name=""/>
        <p:cNvGrpSpPr/>
        <p:nvPr/>
      </p:nvGrpSpPr>
      <p:grpSpPr>
        <a:xfrm rot="0">
          <a:off x="0" y="0"/>
          <a:ext cx="0" cy="0"/>
          <a:chOff x="0" y="0"/>
          <a:chExt cx="0" cy="0"/>
        </a:xfrm>
      </p:grpSpPr>
      <p:sp>
        <p:nvSpPr>
          <p:cNvPr id="105003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4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304</a:t>
            </a:fld>
            <a:endParaRPr altLang="en-US" sz="1400" lang="en-US">
              <a:solidFill>
                <a:srgbClr val="FFFFFF"/>
              </a:solidFill>
              <a:effectLst>
                <a:outerShdw algn="tl" blurRad="38100" dir="2700000" dist="38100">
                  <a:srgbClr val="C0C0C0"/>
                </a:outerShdw>
              </a:effectLst>
            </a:endParaRPr>
          </a:p>
        </p:txBody>
      </p:sp>
      <p:sp>
        <p:nvSpPr>
          <p:cNvPr id="105004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…agenda includes at least the following information: </a:t>
            </a:r>
          </a:p>
        </p:txBody>
      </p:sp>
      <p:sp>
        <p:nvSpPr>
          <p:cNvPr id="105004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name of the organization/group and the date of circulation;</a:t>
            </a:r>
          </a:p>
          <a:p>
            <a:pPr eaLnBrk="1" hangingPunct="1" latinLnBrk="1" lvl="0">
              <a:lnSpc>
                <a:spcPct val="90000"/>
              </a:lnSpc>
            </a:pPr>
            <a:r>
              <a:rPr altLang="en-US" sz="2800" lang="en-US">
                <a:effectLst>
                  <a:outerShdw algn="tl" blurRad="38100" dir="2700000" dist="38100">
                    <a:srgbClr val="C0C0C0"/>
                  </a:outerShdw>
                </a:effectLst>
              </a:rPr>
              <a:t>the day, date, time and place of meeting;</a:t>
            </a:r>
          </a:p>
          <a:p>
            <a:pPr eaLnBrk="1" hangingPunct="1" latinLnBrk="1" lvl="0">
              <a:lnSpc>
                <a:spcPct val="90000"/>
              </a:lnSpc>
            </a:pPr>
            <a:r>
              <a:rPr altLang="en-US" sz="2800" lang="en-US">
                <a:effectLst>
                  <a:outerShdw algn="tl" blurRad="38100" dir="2700000" dist="38100">
                    <a:srgbClr val="C0C0C0"/>
                  </a:outerShdw>
                </a:effectLst>
              </a:rPr>
              <a:t>the program of business/items to be transacted;</a:t>
            </a:r>
          </a:p>
          <a:p>
            <a:pPr eaLnBrk="1" hangingPunct="1" latinLnBrk="1" lvl="0">
              <a:lnSpc>
                <a:spcPct val="90000"/>
              </a:lnSpc>
            </a:pPr>
            <a:r>
              <a:rPr altLang="en-US" sz="2800" lang="en-US">
                <a:effectLst>
                  <a:outerShdw algn="tl" blurRad="38100" dir="2700000" dist="38100">
                    <a:srgbClr val="C0C0C0"/>
                  </a:outerShdw>
                </a:effectLst>
              </a:rPr>
              <a:t>the back ground papers or information, if any; and</a:t>
            </a:r>
          </a:p>
          <a:p>
            <a:pPr eaLnBrk="1" hangingPunct="1" latinLnBrk="1" lvl="0">
              <a:lnSpc>
                <a:spcPct val="90000"/>
              </a:lnSpc>
            </a:pPr>
            <a:r>
              <a:rPr altLang="en-US" sz="2800" lang="en-US">
                <a:effectLst>
                  <a:outerShdw algn="tl" blurRad="38100" dir="2700000" dist="38100">
                    <a:srgbClr val="C0C0C0"/>
                  </a:outerShdw>
                </a:effectLst>
              </a:rPr>
              <a:t>signature of the secretary.</a:t>
            </a:r>
          </a:p>
          <a:p>
            <a:pPr algn="ctr" eaLnBrk="1" hangingPunct="1" latinLnBrk="1" lvl="0">
              <a:lnSpc>
                <a:spcPct val="90000"/>
              </a:lnSpc>
              <a:buNone/>
            </a:pPr>
            <a:r>
              <a:rPr altLang="en-US" sz="2800" lang="en-US">
                <a:effectLst>
                  <a:outerShdw algn="tl" blurRad="38100" dir="2700000" dist="38100">
                    <a:srgbClr val="C0C0C0"/>
                  </a:outerShdw>
                </a:effectLst>
              </a:rPr>
              <a:t>A secretary should distribute the agenda several days before the meeting </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041"/>
                                        </p:tgtEl>
                                        <p:attrNameLst>
                                          <p:attrName>style.visibility</p:attrName>
                                        </p:attrNameLst>
                                      </p:cBhvr>
                                      <p:to>
                                        <p:strVal val="visible"/>
                                      </p:to>
                                    </p:set>
                                    <p:animEffect transition="in" filter="dissolve">
                                      <p:cBhvr>
                                        <p:cTn dur="500" id="7"/>
                                        <p:tgtEl>
                                          <p:spTgt spid="1050041"/>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042">
                                            <p:txEl>
                                              <p:charRg st="0" end="60"/>
                                            </p:txEl>
                                          </p:spTgt>
                                        </p:tgtEl>
                                        <p:attrNameLst>
                                          <p:attrName>style.visibility</p:attrName>
                                        </p:attrNameLst>
                                      </p:cBhvr>
                                      <p:to>
                                        <p:strVal val="visible"/>
                                      </p:to>
                                    </p:set>
                                    <p:animEffect transition="in" filter="dissolve">
                                      <p:cBhvr>
                                        <p:cTn dur="500" id="12"/>
                                        <p:tgtEl>
                                          <p:spTgt spid="1050042">
                                            <p:txEl>
                                              <p:charRg st="0" end="60"/>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042">
                                            <p:txEl>
                                              <p:charRg st="60" end="102"/>
                                            </p:txEl>
                                          </p:spTgt>
                                        </p:tgtEl>
                                        <p:attrNameLst>
                                          <p:attrName>style.visibility</p:attrName>
                                        </p:attrNameLst>
                                      </p:cBhvr>
                                      <p:to>
                                        <p:strVal val="visible"/>
                                      </p:to>
                                    </p:set>
                                    <p:animEffect transition="in" filter="dissolve">
                                      <p:cBhvr>
                                        <p:cTn dur="500" id="17"/>
                                        <p:tgtEl>
                                          <p:spTgt spid="1050042">
                                            <p:txEl>
                                              <p:charRg st="60" end="102"/>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042">
                                            <p:txEl>
                                              <p:charRg st="102" end="150"/>
                                            </p:txEl>
                                          </p:spTgt>
                                        </p:tgtEl>
                                        <p:attrNameLst>
                                          <p:attrName>style.visibility</p:attrName>
                                        </p:attrNameLst>
                                      </p:cBhvr>
                                      <p:to>
                                        <p:strVal val="visible"/>
                                      </p:to>
                                    </p:set>
                                    <p:animEffect transition="in" filter="dissolve">
                                      <p:cBhvr>
                                        <p:cTn dur="500" id="22"/>
                                        <p:tgtEl>
                                          <p:spTgt spid="1050042">
                                            <p:txEl>
                                              <p:charRg st="102" end="150"/>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50042">
                                            <p:txEl>
                                              <p:charRg st="150" end="201"/>
                                            </p:txEl>
                                          </p:spTgt>
                                        </p:tgtEl>
                                        <p:attrNameLst>
                                          <p:attrName>style.visibility</p:attrName>
                                        </p:attrNameLst>
                                      </p:cBhvr>
                                      <p:to>
                                        <p:strVal val="visible"/>
                                      </p:to>
                                    </p:set>
                                    <p:animEffect transition="in" filter="dissolve">
                                      <p:cBhvr>
                                        <p:cTn dur="500" id="27"/>
                                        <p:tgtEl>
                                          <p:spTgt spid="1050042">
                                            <p:txEl>
                                              <p:charRg st="150" end="201"/>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50042">
                                            <p:txEl>
                                              <p:charRg st="201" end="229"/>
                                            </p:txEl>
                                          </p:spTgt>
                                        </p:tgtEl>
                                        <p:attrNameLst>
                                          <p:attrName>style.visibility</p:attrName>
                                        </p:attrNameLst>
                                      </p:cBhvr>
                                      <p:to>
                                        <p:strVal val="visible"/>
                                      </p:to>
                                    </p:set>
                                    <p:animEffect transition="in" filter="dissolve">
                                      <p:cBhvr>
                                        <p:cTn dur="500" id="32"/>
                                        <p:tgtEl>
                                          <p:spTgt spid="1050042">
                                            <p:txEl>
                                              <p:charRg st="201" end="229"/>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9" presetSubtype="0">
                                  <p:stCondLst>
                                    <p:cond delay="0"/>
                                  </p:stCondLst>
                                  <p:childTnLst>
                                    <p:set>
                                      <p:cBhvr>
                                        <p:cTn dur="1" fill="hold" id="36">
                                          <p:stCondLst>
                                            <p:cond delay="0"/>
                                          </p:stCondLst>
                                        </p:cTn>
                                        <p:tgtEl>
                                          <p:spTgt spid="1050042">
                                            <p:txEl>
                                              <p:charRg st="229" end="303"/>
                                            </p:txEl>
                                          </p:spTgt>
                                        </p:tgtEl>
                                        <p:attrNameLst>
                                          <p:attrName>style.visibility</p:attrName>
                                        </p:attrNameLst>
                                      </p:cBhvr>
                                      <p:to>
                                        <p:strVal val="visible"/>
                                      </p:to>
                                    </p:set>
                                    <p:animEffect transition="in" filter="dissolve">
                                      <p:cBhvr>
                                        <p:cTn dur="500" id="37"/>
                                        <p:tgtEl>
                                          <p:spTgt spid="1050042">
                                            <p:txEl>
                                              <p:charRg st="229" end="30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41" grpId="0" uiExpand="0" build="whole"/>
      <p:bldP spid="1050042" grpId="0" uiExpand="0" build="p" bldLvl="1"/>
    </p:bldLst>
  </p:timing>
</p:sld>
</file>

<file path=ppt/slides/slide305.xml><?xml version="1.0" encoding="utf-8"?>
<p:sld xmlns:a="http://schemas.openxmlformats.org/drawingml/2006/main" xmlns:r="http://schemas.openxmlformats.org/officeDocument/2006/relationships" xmlns:p="http://schemas.openxmlformats.org/presentationml/2006/main" showMasterSp="1">
  <p:cSld>
    <p:spTree>
      <p:nvGrpSpPr>
        <p:cNvPr id="953" name=""/>
        <p:cNvGrpSpPr/>
        <p:nvPr/>
      </p:nvGrpSpPr>
      <p:grpSpPr>
        <a:xfrm rot="0">
          <a:off x="0" y="0"/>
          <a:ext cx="0" cy="0"/>
          <a:chOff x="0" y="0"/>
          <a:chExt cx="0" cy="0"/>
        </a:xfrm>
      </p:grpSpPr>
      <p:sp>
        <p:nvSpPr>
          <p:cNvPr id="105004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4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305</a:t>
            </a:fld>
            <a:endParaRPr altLang="en-US" sz="1400" lang="en-US">
              <a:solidFill>
                <a:srgbClr val="FFFFFF"/>
              </a:solidFill>
              <a:effectLst>
                <a:outerShdw algn="tl" blurRad="38100" dir="2700000" dist="38100">
                  <a:srgbClr val="C0C0C0"/>
                </a:outerShdw>
              </a:effectLst>
            </a:endParaRPr>
          </a:p>
        </p:txBody>
      </p:sp>
      <p:sp>
        <p:nvSpPr>
          <p:cNvPr id="105004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600" lang="en-US">
                <a:effectLst>
                  <a:outerShdw algn="tl" blurRad="38100" dir="2700000" dist="38100">
                    <a:srgbClr val="C0C0C0"/>
                  </a:outerShdw>
                </a:effectLst>
              </a:rPr>
              <a:t>… sequencing the agenda and order of business: (How? &amp; Why?)</a:t>
            </a:r>
            <a:r>
              <a:rPr altLang="en-US" lang="en-US">
                <a:effectLst>
                  <a:outerShdw algn="tl" blurRad="38100" dir="2700000" dist="38100">
                    <a:srgbClr val="C0C0C0"/>
                  </a:outerShdw>
                </a:effectLst>
              </a:rPr>
              <a:t> </a:t>
            </a:r>
          </a:p>
        </p:txBody>
      </p:sp>
      <p:sp>
        <p:nvSpPr>
          <p:cNvPr id="105004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lang="en-US">
                <a:effectLst>
                  <a:outerShdw algn="tl" blurRad="38100" dir="2700000" dist="38100">
                    <a:srgbClr val="C0C0C0"/>
                  </a:outerShdw>
                </a:effectLst>
              </a:rPr>
              <a:t>exciting issues after less attractive ones; </a:t>
            </a:r>
          </a:p>
          <a:p>
            <a:pPr eaLnBrk="1" hangingPunct="1" latinLnBrk="1" lvl="0">
              <a:lnSpc>
                <a:spcPct val="90000"/>
              </a:lnSpc>
            </a:pPr>
            <a:r>
              <a:rPr altLang="en-US" lang="en-US">
                <a:effectLst>
                  <a:outerShdw algn="tl" blurRad="38100" dir="2700000" dist="38100">
                    <a:srgbClr val="C0C0C0"/>
                  </a:outerShdw>
                </a:effectLst>
              </a:rPr>
              <a:t>difficult issues at the beginning, next follow simple issues; </a:t>
            </a:r>
          </a:p>
          <a:p>
            <a:pPr eaLnBrk="1" hangingPunct="1" latinLnBrk="1" lvl="0">
              <a:lnSpc>
                <a:spcPct val="90000"/>
              </a:lnSpc>
            </a:pPr>
            <a:r>
              <a:rPr altLang="en-US" lang="en-US">
                <a:effectLst>
                  <a:outerShdw algn="tl" blurRad="38100" dir="2700000" dist="38100">
                    <a:srgbClr val="C0C0C0"/>
                  </a:outerShdw>
                </a:effectLst>
              </a:rPr>
              <a:t>issues that take shorter times next to issues that take longer times; and </a:t>
            </a:r>
          </a:p>
          <a:p>
            <a:pPr eaLnBrk="1" hangingPunct="1" latinLnBrk="1" lvl="0">
              <a:lnSpc>
                <a:spcPct val="90000"/>
              </a:lnSpc>
            </a:pPr>
            <a:r>
              <a:rPr altLang="en-US" lang="en-US">
                <a:effectLst>
                  <a:outerShdw algn="tl" blurRad="38100" dir="2700000" dist="38100">
                    <a:srgbClr val="C0C0C0"/>
                  </a:outerShdw>
                </a:effectLst>
              </a:rPr>
              <a:t>more controversial issues next of less controversial issues (or place controversial issues usually in the end). </a:t>
            </a:r>
          </a:p>
          <a:p>
            <a:pPr eaLnBrk="1" hangingPunct="1" latinLnBrk="1" lvl="0">
              <a:lnSpc>
                <a:spcPct val="90000"/>
              </a:lnSpc>
            </a:pPr>
            <a:endParaRPr altLang="en-US" lang="en-US">
              <a:effectLst>
                <a:outerShdw algn="tl" blurRad="38100" dir="2700000" dist="38100">
                  <a:srgbClr val="C0C0C0"/>
                </a:outerShdw>
              </a:effectLst>
            </a:endParaRP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50048"/>
                                        </p:tgtEl>
                                        <p:attrNameLst>
                                          <p:attrName>style.visibility</p:attrName>
                                        </p:attrNameLst>
                                      </p:cBhvr>
                                      <p:to>
                                        <p:strVal val="visible"/>
                                      </p:to>
                                    </p:set>
                                    <p:animEffect transition="in" filter="fade">
                                      <p:cBhvr>
                                        <p:cTn dur="2000" id="7"/>
                                        <p:tgtEl>
                                          <p:spTgt spid="1050048"/>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50049">
                                            <p:txEl>
                                              <p:charRg st="0" end="45"/>
                                            </p:txEl>
                                          </p:spTgt>
                                        </p:tgtEl>
                                        <p:attrNameLst>
                                          <p:attrName>style.visibility</p:attrName>
                                        </p:attrNameLst>
                                      </p:cBhvr>
                                      <p:to>
                                        <p:strVal val="visible"/>
                                      </p:to>
                                    </p:set>
                                    <p:animEffect transition="in" filter="wipe(left)">
                                      <p:cBhvr>
                                        <p:cTn dur="500" id="12"/>
                                        <p:tgtEl>
                                          <p:spTgt spid="1050049">
                                            <p:txEl>
                                              <p:charRg st="0" end="45"/>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50049">
                                            <p:txEl>
                                              <p:charRg st="45" end="108"/>
                                            </p:txEl>
                                          </p:spTgt>
                                        </p:tgtEl>
                                        <p:attrNameLst>
                                          <p:attrName>style.visibility</p:attrName>
                                        </p:attrNameLst>
                                      </p:cBhvr>
                                      <p:to>
                                        <p:strVal val="visible"/>
                                      </p:to>
                                    </p:set>
                                    <p:animEffect transition="in" filter="wipe(left)">
                                      <p:cBhvr>
                                        <p:cTn dur="500" id="17"/>
                                        <p:tgtEl>
                                          <p:spTgt spid="1050049">
                                            <p:txEl>
                                              <p:charRg st="45" end="108"/>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50049">
                                            <p:txEl>
                                              <p:charRg st="108" end="183"/>
                                            </p:txEl>
                                          </p:spTgt>
                                        </p:tgtEl>
                                        <p:attrNameLst>
                                          <p:attrName>style.visibility</p:attrName>
                                        </p:attrNameLst>
                                      </p:cBhvr>
                                      <p:to>
                                        <p:strVal val="visible"/>
                                      </p:to>
                                    </p:set>
                                    <p:animEffect transition="in" filter="wipe(left)">
                                      <p:cBhvr>
                                        <p:cTn dur="500" id="22"/>
                                        <p:tgtEl>
                                          <p:spTgt spid="1050049">
                                            <p:txEl>
                                              <p:charRg st="108" end="183"/>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50049">
                                            <p:txEl>
                                              <p:charRg st="183" end="296"/>
                                            </p:txEl>
                                          </p:spTgt>
                                        </p:tgtEl>
                                        <p:attrNameLst>
                                          <p:attrName>style.visibility</p:attrName>
                                        </p:attrNameLst>
                                      </p:cBhvr>
                                      <p:to>
                                        <p:strVal val="visible"/>
                                      </p:to>
                                    </p:set>
                                    <p:animEffect transition="in" filter="wipe(left)">
                                      <p:cBhvr>
                                        <p:cTn dur="500" id="27"/>
                                        <p:tgtEl>
                                          <p:spTgt spid="1050049">
                                            <p:txEl>
                                              <p:charRg st="183" end="29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48" grpId="0" uiExpand="0" build="whole"/>
      <p:bldP spid="1050049" grpId="0" uiExpand="0" build="p" bldLvl="1"/>
    </p:bldLst>
  </p:timing>
</p:sld>
</file>

<file path=ppt/slides/slide306.xml><?xml version="1.0" encoding="utf-8"?>
<p:sld xmlns:a="http://schemas.openxmlformats.org/drawingml/2006/main" xmlns:r="http://schemas.openxmlformats.org/officeDocument/2006/relationships" xmlns:p="http://schemas.openxmlformats.org/presentationml/2006/main" showMasterSp="1">
  <p:cSld>
    <p:spTree>
      <p:nvGrpSpPr>
        <p:cNvPr id="956" name=""/>
        <p:cNvGrpSpPr/>
        <p:nvPr/>
      </p:nvGrpSpPr>
      <p:grpSpPr>
        <a:xfrm rot="0">
          <a:off x="0" y="0"/>
          <a:ext cx="0" cy="0"/>
          <a:chOff x="0" y="0"/>
          <a:chExt cx="0" cy="0"/>
        </a:xfrm>
      </p:grpSpPr>
      <p:sp>
        <p:nvSpPr>
          <p:cNvPr id="105005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5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306</a:t>
            </a:fld>
            <a:endParaRPr altLang="en-US" sz="1400" lang="en-US">
              <a:solidFill>
                <a:srgbClr val="FFFFFF"/>
              </a:solidFill>
              <a:effectLst>
                <a:outerShdw algn="tl" blurRad="38100" dir="2700000" dist="38100">
                  <a:srgbClr val="C0C0C0"/>
                </a:outerShdw>
              </a:effectLst>
            </a:endParaRPr>
          </a:p>
        </p:txBody>
      </p:sp>
      <p:sp>
        <p:nvSpPr>
          <p:cNvPr id="105005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200" lang="en-US">
                <a:effectLst>
                  <a:outerShdw algn="tl" blurRad="38100" dir="2700000" dist="38100">
                    <a:srgbClr val="C0C0C0"/>
                  </a:outerShdw>
                </a:effectLst>
              </a:rPr>
              <a:t>…designing the agenda:</a:t>
            </a:r>
            <a:r>
              <a:rPr altLang="en-US" lang="en-US">
                <a:effectLst>
                  <a:outerShdw algn="tl" blurRad="38100" dir="2700000" dist="38100">
                    <a:srgbClr val="C0C0C0"/>
                  </a:outerShdw>
                </a:effectLst>
              </a:rPr>
              <a:t> </a:t>
            </a:r>
          </a:p>
        </p:txBody>
      </p:sp>
      <p:sp>
        <p:nvSpPr>
          <p:cNvPr id="105005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lnSpc>
                <a:spcPct val="80000"/>
              </a:lnSpc>
            </a:pPr>
            <a:r>
              <a:rPr altLang="en-US" sz="2800" lang="en-US">
                <a:effectLst>
                  <a:outerShdw algn="tl" blurRad="38100" dir="2700000" dist="38100">
                    <a:srgbClr val="C0C0C0"/>
                  </a:outerShdw>
                </a:effectLst>
              </a:rPr>
              <a:t>The routine items should be put first and the other mattes later.</a:t>
            </a:r>
          </a:p>
          <a:p>
            <a:pPr eaLnBrk="1" hangingPunct="1" indent="-609600" latinLnBrk="1" lvl="0" marL="609600">
              <a:lnSpc>
                <a:spcPct val="80000"/>
              </a:lnSpc>
            </a:pPr>
            <a:r>
              <a:rPr altLang="en-US" sz="2800" lang="en-US">
                <a:effectLst>
                  <a:outerShdw algn="tl" blurRad="38100" dir="2700000" dist="38100">
                    <a:srgbClr val="C0C0C0"/>
                  </a:outerShdw>
                </a:effectLst>
              </a:rPr>
              <a:t>All the matters of similar character should be placed near each other</a:t>
            </a:r>
          </a:p>
          <a:p>
            <a:pPr eaLnBrk="1" hangingPunct="1" indent="-609600" latinLnBrk="1" lvl="0" marL="609600">
              <a:lnSpc>
                <a:spcPct val="80000"/>
              </a:lnSpc>
            </a:pPr>
            <a:r>
              <a:rPr altLang="en-US" sz="2800" lang="en-US">
                <a:effectLst>
                  <a:outerShdw algn="tl" blurRad="38100" dir="2700000" dist="38100">
                    <a:srgbClr val="C0C0C0"/>
                  </a:outerShdw>
                </a:effectLst>
              </a:rPr>
              <a:t>It should be clear and explicit </a:t>
            </a:r>
          </a:p>
          <a:p>
            <a:pPr eaLnBrk="1" hangingPunct="1" indent="-609600" latinLnBrk="1" lvl="0" marL="609600">
              <a:lnSpc>
                <a:spcPct val="80000"/>
              </a:lnSpc>
            </a:pPr>
            <a:r>
              <a:rPr altLang="en-US" sz="2800" lang="en-US">
                <a:effectLst>
                  <a:outerShdw algn="tl" blurRad="38100" dir="2700000" dist="38100">
                    <a:srgbClr val="C0C0C0"/>
                  </a:outerShdw>
                </a:effectLst>
              </a:rPr>
              <a:t>It should be in a summary form</a:t>
            </a:r>
          </a:p>
          <a:p>
            <a:pPr eaLnBrk="1" hangingPunct="1" indent="-609600" latinLnBrk="1" lvl="0" marL="609600">
              <a:lnSpc>
                <a:spcPct val="80000"/>
              </a:lnSpc>
            </a:pPr>
            <a:r>
              <a:rPr altLang="en-US" sz="2800" lang="en-US">
                <a:effectLst>
                  <a:outerShdw algn="tl" blurRad="38100" dir="2700000" dist="38100">
                    <a:srgbClr val="C0C0C0"/>
                  </a:outerShdw>
                </a:effectLst>
              </a:rPr>
              <a:t>All the items included in the agenda must be within the scope of the meeting.</a:t>
            </a:r>
          </a:p>
          <a:p>
            <a:pPr eaLnBrk="1" hangingPunct="1" indent="-609600" latinLnBrk="1" lvl="0" marL="609600">
              <a:lnSpc>
                <a:spcPct val="80000"/>
              </a:lnSpc>
            </a:pPr>
            <a:r>
              <a:rPr altLang="en-US" sz="2800" lang="en-US">
                <a:effectLst>
                  <a:outerShdw algn="tl" blurRad="38100" dir="2700000" dist="38100">
                    <a:srgbClr val="C0C0C0"/>
                  </a:outerShdw>
                </a:effectLst>
              </a:rPr>
              <a:t>All the items included in the agenda must be within the scope of the notice calling the meeting (intravires).</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50055"/>
                                        </p:tgtEl>
                                        <p:attrNameLst>
                                          <p:attrName>style.visibility</p:attrName>
                                        </p:attrNameLst>
                                      </p:cBhvr>
                                      <p:to>
                                        <p:strVal val="visible"/>
                                      </p:to>
                                    </p:set>
                                    <p:animEffect transition="in" filter="fade">
                                      <p:cBhvr>
                                        <p:cTn dur="2000" id="7"/>
                                        <p:tgtEl>
                                          <p:spTgt spid="105005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50056">
                                            <p:txEl>
                                              <p:charRg st="0" end="66"/>
                                            </p:txEl>
                                          </p:spTgt>
                                        </p:tgtEl>
                                        <p:attrNameLst>
                                          <p:attrName>style.visibility</p:attrName>
                                        </p:attrNameLst>
                                      </p:cBhvr>
                                      <p:to>
                                        <p:strVal val="visible"/>
                                      </p:to>
                                    </p:set>
                                    <p:animEffect transition="in" filter="wipe(left)">
                                      <p:cBhvr>
                                        <p:cTn dur="500" id="12"/>
                                        <p:tgtEl>
                                          <p:spTgt spid="1050056">
                                            <p:txEl>
                                              <p:charRg st="0" end="66"/>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50056">
                                            <p:txEl>
                                              <p:charRg st="66" end="136"/>
                                            </p:txEl>
                                          </p:spTgt>
                                        </p:tgtEl>
                                        <p:attrNameLst>
                                          <p:attrName>style.visibility</p:attrName>
                                        </p:attrNameLst>
                                      </p:cBhvr>
                                      <p:to>
                                        <p:strVal val="visible"/>
                                      </p:to>
                                    </p:set>
                                    <p:animEffect transition="in" filter="wipe(left)">
                                      <p:cBhvr>
                                        <p:cTn dur="500" id="17"/>
                                        <p:tgtEl>
                                          <p:spTgt spid="1050056">
                                            <p:txEl>
                                              <p:charRg st="66" end="136"/>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50056">
                                            <p:txEl>
                                              <p:charRg st="136" end="169"/>
                                            </p:txEl>
                                          </p:spTgt>
                                        </p:tgtEl>
                                        <p:attrNameLst>
                                          <p:attrName>style.visibility</p:attrName>
                                        </p:attrNameLst>
                                      </p:cBhvr>
                                      <p:to>
                                        <p:strVal val="visible"/>
                                      </p:to>
                                    </p:set>
                                    <p:animEffect transition="in" filter="wipe(left)">
                                      <p:cBhvr>
                                        <p:cTn dur="500" id="22"/>
                                        <p:tgtEl>
                                          <p:spTgt spid="1050056">
                                            <p:txEl>
                                              <p:charRg st="136" end="169"/>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50056">
                                            <p:txEl>
                                              <p:charRg st="169" end="200"/>
                                            </p:txEl>
                                          </p:spTgt>
                                        </p:tgtEl>
                                        <p:attrNameLst>
                                          <p:attrName>style.visibility</p:attrName>
                                        </p:attrNameLst>
                                      </p:cBhvr>
                                      <p:to>
                                        <p:strVal val="visible"/>
                                      </p:to>
                                    </p:set>
                                    <p:animEffect transition="in" filter="wipe(left)">
                                      <p:cBhvr>
                                        <p:cTn dur="500" id="27"/>
                                        <p:tgtEl>
                                          <p:spTgt spid="1050056">
                                            <p:txEl>
                                              <p:charRg st="169" end="200"/>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22" presetSubtype="8">
                                  <p:stCondLst>
                                    <p:cond delay="0"/>
                                  </p:stCondLst>
                                  <p:childTnLst>
                                    <p:set>
                                      <p:cBhvr>
                                        <p:cTn dur="1" fill="hold" id="31">
                                          <p:stCondLst>
                                            <p:cond delay="0"/>
                                          </p:stCondLst>
                                        </p:cTn>
                                        <p:tgtEl>
                                          <p:spTgt spid="1050056">
                                            <p:txEl>
                                              <p:charRg st="200" end="278"/>
                                            </p:txEl>
                                          </p:spTgt>
                                        </p:tgtEl>
                                        <p:attrNameLst>
                                          <p:attrName>style.visibility</p:attrName>
                                        </p:attrNameLst>
                                      </p:cBhvr>
                                      <p:to>
                                        <p:strVal val="visible"/>
                                      </p:to>
                                    </p:set>
                                    <p:animEffect transition="in" filter="wipe(left)">
                                      <p:cBhvr>
                                        <p:cTn dur="500" id="32"/>
                                        <p:tgtEl>
                                          <p:spTgt spid="1050056">
                                            <p:txEl>
                                              <p:charRg st="200" end="278"/>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22" presetSubtype="8">
                                  <p:stCondLst>
                                    <p:cond delay="0"/>
                                  </p:stCondLst>
                                  <p:childTnLst>
                                    <p:set>
                                      <p:cBhvr>
                                        <p:cTn dur="1" fill="hold" id="36">
                                          <p:stCondLst>
                                            <p:cond delay="0"/>
                                          </p:stCondLst>
                                        </p:cTn>
                                        <p:tgtEl>
                                          <p:spTgt spid="1050056">
                                            <p:txEl>
                                              <p:charRg st="278" end="388"/>
                                            </p:txEl>
                                          </p:spTgt>
                                        </p:tgtEl>
                                        <p:attrNameLst>
                                          <p:attrName>style.visibility</p:attrName>
                                        </p:attrNameLst>
                                      </p:cBhvr>
                                      <p:to>
                                        <p:strVal val="visible"/>
                                      </p:to>
                                    </p:set>
                                    <p:animEffect transition="in" filter="wipe(left)">
                                      <p:cBhvr>
                                        <p:cTn dur="500" id="37"/>
                                        <p:tgtEl>
                                          <p:spTgt spid="1050056">
                                            <p:txEl>
                                              <p:charRg st="278" end="3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55" grpId="0" uiExpand="0" build="whole"/>
      <p:bldP spid="1050056" grpId="0" uiExpand="0" build="p" bldLvl="1"/>
    </p:bldLst>
  </p:timing>
</p:sld>
</file>

<file path=ppt/slides/slide307.xml><?xml version="1.0" encoding="utf-8"?>
<p:sld xmlns:a="http://schemas.openxmlformats.org/drawingml/2006/main" xmlns:r="http://schemas.openxmlformats.org/officeDocument/2006/relationships" xmlns:p="http://schemas.openxmlformats.org/presentationml/2006/main" showMasterSp="1">
  <p:cSld>
    <p:spTree>
      <p:nvGrpSpPr>
        <p:cNvPr id="959" name=""/>
        <p:cNvGrpSpPr/>
        <p:nvPr/>
      </p:nvGrpSpPr>
      <p:grpSpPr>
        <a:xfrm rot="0">
          <a:off x="0" y="0"/>
          <a:ext cx="0" cy="0"/>
          <a:chOff x="0" y="0"/>
          <a:chExt cx="0" cy="0"/>
        </a:xfrm>
      </p:grpSpPr>
      <p:sp>
        <p:nvSpPr>
          <p:cNvPr id="105006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6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307</a:t>
            </a:fld>
            <a:endParaRPr altLang="en-US" sz="1400" lang="en-US">
              <a:solidFill>
                <a:srgbClr val="FFFFFF"/>
              </a:solidFill>
              <a:effectLst>
                <a:outerShdw algn="tl" blurRad="38100" dir="2700000" dist="38100">
                  <a:srgbClr val="C0C0C0"/>
                </a:outerShdw>
              </a:effectLst>
            </a:endParaRPr>
          </a:p>
        </p:txBody>
      </p:sp>
      <p:sp>
        <p:nvSpPr>
          <p:cNvPr id="1050062" name=""/>
          <p:cNvSpPr/>
          <p:nvPr>
            <p:ph type="title" sz="full" idx="0"/>
          </p:nvPr>
        </p:nvSpPr>
        <p:spPr>
          <a:xfrm rot="0">
            <a:off x="457200" y="244475"/>
            <a:ext cx="8385175" cy="706437"/>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2400" i="1" lang="en-US">
                <a:effectLst>
                  <a:outerShdw algn="tl" blurRad="38100" dir="2700000" dist="38100">
                    <a:srgbClr val="C0C0C0"/>
                  </a:outerShdw>
                </a:effectLst>
              </a:rPr>
              <a:t>… sequencing the order of business (how?):</a:t>
            </a:r>
          </a:p>
        </p:txBody>
      </p:sp>
      <p:sp>
        <p:nvSpPr>
          <p:cNvPr id="1050063" name=""/>
          <p:cNvSpPr/>
          <p:nvPr>
            <p:ph type="body" sz="full" idx="1"/>
          </p:nvPr>
        </p:nvSpPr>
        <p:spPr>
          <a:xfrm rot="0">
            <a:off x="457200" y="914400"/>
            <a:ext cx="8229600" cy="52117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Call to order by presiding officer (may be by the executive)</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Roll call-either oral or checked by the secretary </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Approval, amendment, or correction of minutes of previous meeting</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Reading of correspondence</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Reports (in this order):</a:t>
            </a:r>
          </a:p>
          <a:p>
            <a:pPr eaLnBrk="1" hangingPunct="1" indent="-548640" latinLnBrk="1" lvl="2" marL="1371600">
              <a:lnSpc>
                <a:spcPct val="80000"/>
              </a:lnSpc>
            </a:pPr>
            <a:r>
              <a:rPr altLang="en-US" lang="en-US">
                <a:effectLst>
                  <a:outerShdw algn="tl" blurRad="38100" dir="2700000" dist="38100">
                    <a:srgbClr val="C0C0C0"/>
                  </a:outerShdw>
                </a:effectLst>
              </a:rPr>
              <a:t>Officers</a:t>
            </a:r>
          </a:p>
          <a:p>
            <a:pPr eaLnBrk="1" hangingPunct="1" indent="-548640" latinLnBrk="1" lvl="2" marL="1371600">
              <a:lnSpc>
                <a:spcPct val="80000"/>
              </a:lnSpc>
            </a:pPr>
            <a:r>
              <a:rPr altLang="en-US" lang="en-US">
                <a:effectLst>
                  <a:outerShdw algn="tl" blurRad="38100" dir="2700000" dist="38100">
                    <a:srgbClr val="C0C0C0"/>
                  </a:outerShdw>
                </a:effectLst>
              </a:rPr>
              <a:t>Standing committees</a:t>
            </a:r>
          </a:p>
          <a:p>
            <a:pPr eaLnBrk="1" hangingPunct="1" indent="-548640" latinLnBrk="1" lvl="2" marL="1371600">
              <a:lnSpc>
                <a:spcPct val="80000"/>
              </a:lnSpc>
            </a:pPr>
            <a:r>
              <a:rPr altLang="en-US" lang="en-US">
                <a:effectLst>
                  <a:outerShdw algn="tl" blurRad="38100" dir="2700000" dist="38100">
                    <a:srgbClr val="C0C0C0"/>
                  </a:outerShdw>
                </a:effectLst>
              </a:rPr>
              <a:t>Special committees</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Unfinished business from previous meetings </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New business</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Appointment of committees</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Nomination and election of officers</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Announcements, including the date of the next meeting</a:t>
            </a:r>
          </a:p>
          <a:p>
            <a:pPr eaLnBrk="1" hangingPunct="1" indent="-609600" latinLnBrk="1" lvl="0" marL="609600">
              <a:lnSpc>
                <a:spcPct val="80000"/>
              </a:lnSpc>
              <a:buFontTx/>
              <a:buAutoNum type="arabicPeriod" startAt="1"/>
            </a:pPr>
            <a:r>
              <a:rPr altLang="en-US" sz="2400" lang="en-US">
                <a:effectLst>
                  <a:outerShdw algn="tl" blurRad="38100" dir="2700000" dist="38100">
                    <a:srgbClr val="C0C0C0"/>
                  </a:outerShdw>
                </a:effectLst>
              </a:rPr>
              <a:t>Adjournment</a:t>
            </a:r>
          </a:p>
          <a:p>
            <a:pPr eaLnBrk="1" hangingPunct="1" indent="-609600" latinLnBrk="1" lvl="0" marL="609600">
              <a:lnSpc>
                <a:spcPct val="80000"/>
              </a:lnSpc>
            </a:pPr>
            <a:endParaRPr altLang="en-US" sz="2400" lang="en-US">
              <a:effectLst>
                <a:outerShdw algn="tl" blurRad="38100" dir="2700000" dist="38100">
                  <a:srgbClr val="C0C0C0"/>
                </a:outerShdw>
              </a:effectLst>
            </a:endParaRP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childTnLst>
                                    <p:set>
                                      <p:cBhvr>
                                        <p:cTn dur="1" fill="hold" id="6">
                                          <p:stCondLst>
                                            <p:cond delay="0"/>
                                          </p:stCondLst>
                                        </p:cTn>
                                        <p:tgtEl>
                                          <p:spTgt spid="1050062"/>
                                        </p:tgtEl>
                                        <p:attrNameLst>
                                          <p:attrName>style.visibility</p:attrName>
                                        </p:attrNameLst>
                                      </p:cBhvr>
                                      <p:to>
                                        <p:strVal val="visible"/>
                                      </p:to>
                                    </p:set>
                                    <p:animEffect transition="in" filter="fade">
                                      <p:cBhvr>
                                        <p:cTn dur="2000" id="7"/>
                                        <p:tgtEl>
                                          <p:spTgt spid="105006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22" presetSubtype="8">
                                  <p:stCondLst>
                                    <p:cond delay="0"/>
                                  </p:stCondLst>
                                  <p:childTnLst>
                                    <p:set>
                                      <p:cBhvr>
                                        <p:cTn dur="1" fill="hold" id="11">
                                          <p:stCondLst>
                                            <p:cond delay="0"/>
                                          </p:stCondLst>
                                        </p:cTn>
                                        <p:tgtEl>
                                          <p:spTgt spid="1050063">
                                            <p:txEl>
                                              <p:charRg st="0" end="61"/>
                                            </p:txEl>
                                          </p:spTgt>
                                        </p:tgtEl>
                                        <p:attrNameLst>
                                          <p:attrName>style.visibility</p:attrName>
                                        </p:attrNameLst>
                                      </p:cBhvr>
                                      <p:to>
                                        <p:strVal val="visible"/>
                                      </p:to>
                                    </p:set>
                                    <p:animEffect transition="in" filter="wipe(left)">
                                      <p:cBhvr>
                                        <p:cTn dur="500" id="12"/>
                                        <p:tgtEl>
                                          <p:spTgt spid="1050063">
                                            <p:txEl>
                                              <p:charRg st="0" end="6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22" presetSubtype="8">
                                  <p:stCondLst>
                                    <p:cond delay="0"/>
                                  </p:stCondLst>
                                  <p:childTnLst>
                                    <p:set>
                                      <p:cBhvr>
                                        <p:cTn dur="1" fill="hold" id="16">
                                          <p:stCondLst>
                                            <p:cond delay="0"/>
                                          </p:stCondLst>
                                        </p:cTn>
                                        <p:tgtEl>
                                          <p:spTgt spid="1050063">
                                            <p:txEl>
                                              <p:charRg st="61" end="112"/>
                                            </p:txEl>
                                          </p:spTgt>
                                        </p:tgtEl>
                                        <p:attrNameLst>
                                          <p:attrName>style.visibility</p:attrName>
                                        </p:attrNameLst>
                                      </p:cBhvr>
                                      <p:to>
                                        <p:strVal val="visible"/>
                                      </p:to>
                                    </p:set>
                                    <p:animEffect transition="in" filter="wipe(left)">
                                      <p:cBhvr>
                                        <p:cTn dur="500" id="17"/>
                                        <p:tgtEl>
                                          <p:spTgt spid="1050063">
                                            <p:txEl>
                                              <p:charRg st="61" end="112"/>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22" presetSubtype="8">
                                  <p:stCondLst>
                                    <p:cond delay="0"/>
                                  </p:stCondLst>
                                  <p:childTnLst>
                                    <p:set>
                                      <p:cBhvr>
                                        <p:cTn dur="1" fill="hold" id="21">
                                          <p:stCondLst>
                                            <p:cond delay="0"/>
                                          </p:stCondLst>
                                        </p:cTn>
                                        <p:tgtEl>
                                          <p:spTgt spid="1050063">
                                            <p:txEl>
                                              <p:charRg st="112" end="178"/>
                                            </p:txEl>
                                          </p:spTgt>
                                        </p:tgtEl>
                                        <p:attrNameLst>
                                          <p:attrName>style.visibility</p:attrName>
                                        </p:attrNameLst>
                                      </p:cBhvr>
                                      <p:to>
                                        <p:strVal val="visible"/>
                                      </p:to>
                                    </p:set>
                                    <p:animEffect transition="in" filter="wipe(left)">
                                      <p:cBhvr>
                                        <p:cTn dur="500" id="22"/>
                                        <p:tgtEl>
                                          <p:spTgt spid="1050063">
                                            <p:txEl>
                                              <p:charRg st="112" end="178"/>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22" presetSubtype="8">
                                  <p:stCondLst>
                                    <p:cond delay="0"/>
                                  </p:stCondLst>
                                  <p:childTnLst>
                                    <p:set>
                                      <p:cBhvr>
                                        <p:cTn dur="1" fill="hold" id="26">
                                          <p:stCondLst>
                                            <p:cond delay="0"/>
                                          </p:stCondLst>
                                        </p:cTn>
                                        <p:tgtEl>
                                          <p:spTgt spid="1050063">
                                            <p:txEl>
                                              <p:charRg st="178" end="204"/>
                                            </p:txEl>
                                          </p:spTgt>
                                        </p:tgtEl>
                                        <p:attrNameLst>
                                          <p:attrName>style.visibility</p:attrName>
                                        </p:attrNameLst>
                                      </p:cBhvr>
                                      <p:to>
                                        <p:strVal val="visible"/>
                                      </p:to>
                                    </p:set>
                                    <p:animEffect transition="in" filter="wipe(left)">
                                      <p:cBhvr>
                                        <p:cTn dur="500" id="27"/>
                                        <p:tgtEl>
                                          <p:spTgt spid="1050063">
                                            <p:txEl>
                                              <p:charRg st="178" end="204"/>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22" presetSubtype="8">
                                  <p:stCondLst>
                                    <p:cond delay="0"/>
                                  </p:stCondLst>
                                  <p:childTnLst>
                                    <p:set>
                                      <p:cBhvr>
                                        <p:cTn dur="1" fill="hold" id="31">
                                          <p:stCondLst>
                                            <p:cond delay="0"/>
                                          </p:stCondLst>
                                        </p:cTn>
                                        <p:tgtEl>
                                          <p:spTgt spid="1050063">
                                            <p:txEl>
                                              <p:charRg st="204" end="229"/>
                                            </p:txEl>
                                          </p:spTgt>
                                        </p:tgtEl>
                                        <p:attrNameLst>
                                          <p:attrName>style.visibility</p:attrName>
                                        </p:attrNameLst>
                                      </p:cBhvr>
                                      <p:to>
                                        <p:strVal val="visible"/>
                                      </p:to>
                                    </p:set>
                                    <p:animEffect transition="in" filter="wipe(left)">
                                      <p:cBhvr>
                                        <p:cTn dur="500" id="32"/>
                                        <p:tgtEl>
                                          <p:spTgt spid="1050063">
                                            <p:txEl>
                                              <p:charRg st="204" end="229"/>
                                            </p:txEl>
                                          </p:spTgt>
                                        </p:tgtEl>
                                      </p:cBhvr>
                                    </p:animEffect>
                                  </p:childTnLst>
                                </p:cTn>
                              </p:par>
                              <p:par>
                                <p:cTn fill="hold" grpId="0" id="33" nodeType="withEffect" presetClass="entr" presetID="22" presetSubtype="8">
                                  <p:stCondLst>
                                    <p:cond delay="0"/>
                                  </p:stCondLst>
                                  <p:childTnLst>
                                    <p:set>
                                      <p:cBhvr>
                                        <p:cTn dur="1" fill="hold" id="34">
                                          <p:stCondLst>
                                            <p:cond delay="0"/>
                                          </p:stCondLst>
                                        </p:cTn>
                                        <p:tgtEl>
                                          <p:spTgt spid="1050063">
                                            <p:txEl>
                                              <p:charRg st="229" end="238"/>
                                            </p:txEl>
                                          </p:spTgt>
                                        </p:tgtEl>
                                        <p:attrNameLst>
                                          <p:attrName>style.visibility</p:attrName>
                                        </p:attrNameLst>
                                      </p:cBhvr>
                                      <p:to>
                                        <p:strVal val="visible"/>
                                      </p:to>
                                    </p:set>
                                    <p:animEffect transition="in" filter="wipe(left)">
                                      <p:cBhvr>
                                        <p:cTn dur="500" id="35"/>
                                        <p:tgtEl>
                                          <p:spTgt spid="1050063">
                                            <p:txEl>
                                              <p:charRg st="229" end="238"/>
                                            </p:txEl>
                                          </p:spTgt>
                                        </p:tgtEl>
                                      </p:cBhvr>
                                    </p:animEffect>
                                  </p:childTnLst>
                                </p:cTn>
                              </p:par>
                              <p:par>
                                <p:cTn fill="hold" grpId="0" id="36" nodeType="withEffect" presetClass="entr" presetID="22" presetSubtype="8">
                                  <p:stCondLst>
                                    <p:cond delay="0"/>
                                  </p:stCondLst>
                                  <p:childTnLst>
                                    <p:set>
                                      <p:cBhvr>
                                        <p:cTn dur="1" fill="hold" id="37">
                                          <p:stCondLst>
                                            <p:cond delay="0"/>
                                          </p:stCondLst>
                                        </p:cTn>
                                        <p:tgtEl>
                                          <p:spTgt spid="1050063">
                                            <p:txEl>
                                              <p:charRg st="238" end="258"/>
                                            </p:txEl>
                                          </p:spTgt>
                                        </p:tgtEl>
                                        <p:attrNameLst>
                                          <p:attrName>style.visibility</p:attrName>
                                        </p:attrNameLst>
                                      </p:cBhvr>
                                      <p:to>
                                        <p:strVal val="visible"/>
                                      </p:to>
                                    </p:set>
                                    <p:animEffect transition="in" filter="wipe(left)">
                                      <p:cBhvr>
                                        <p:cTn dur="500" id="38"/>
                                        <p:tgtEl>
                                          <p:spTgt spid="1050063">
                                            <p:txEl>
                                              <p:charRg st="238" end="258"/>
                                            </p:txEl>
                                          </p:spTgt>
                                        </p:tgtEl>
                                      </p:cBhvr>
                                    </p:animEffect>
                                  </p:childTnLst>
                                </p:cTn>
                              </p:par>
                              <p:par>
                                <p:cTn fill="hold" grpId="0" id="39" nodeType="withEffect" presetClass="entr" presetID="22" presetSubtype="8">
                                  <p:stCondLst>
                                    <p:cond delay="0"/>
                                  </p:stCondLst>
                                  <p:childTnLst>
                                    <p:set>
                                      <p:cBhvr>
                                        <p:cTn dur="1" fill="hold" id="40">
                                          <p:stCondLst>
                                            <p:cond delay="0"/>
                                          </p:stCondLst>
                                        </p:cTn>
                                        <p:tgtEl>
                                          <p:spTgt spid="1050063">
                                            <p:txEl>
                                              <p:charRg st="258" end="277"/>
                                            </p:txEl>
                                          </p:spTgt>
                                        </p:tgtEl>
                                        <p:attrNameLst>
                                          <p:attrName>style.visibility</p:attrName>
                                        </p:attrNameLst>
                                      </p:cBhvr>
                                      <p:to>
                                        <p:strVal val="visible"/>
                                      </p:to>
                                    </p:set>
                                    <p:animEffect transition="in" filter="wipe(left)">
                                      <p:cBhvr>
                                        <p:cTn dur="500" id="41"/>
                                        <p:tgtEl>
                                          <p:spTgt spid="1050063">
                                            <p:txEl>
                                              <p:charRg st="258" end="277"/>
                                            </p:txEl>
                                          </p:spTgt>
                                        </p:tgtEl>
                                      </p:cBhvr>
                                    </p:animEffect>
                                  </p:childTnLst>
                                </p:cTn>
                              </p:par>
                            </p:childTnLst>
                          </p:cTn>
                        </p:par>
                      </p:childTnLst>
                    </p:cTn>
                  </p:par>
                  <p:par>
                    <p:cTn fill="hold" id="42" nodeType="clickPar">
                      <p:stCondLst>
                        <p:cond delay="indefinite"/>
                      </p:stCondLst>
                      <p:childTnLst>
                        <p:par>
                          <p:cTn fill="hold" id="43" nodeType="withGroup">
                            <p:stCondLst>
                              <p:cond delay="0"/>
                            </p:stCondLst>
                            <p:childTnLst>
                              <p:par>
                                <p:cTn fill="hold" grpId="0" id="44" nodeType="clickEffect" presetClass="entr" presetID="22" presetSubtype="8">
                                  <p:stCondLst>
                                    <p:cond delay="0"/>
                                  </p:stCondLst>
                                  <p:childTnLst>
                                    <p:set>
                                      <p:cBhvr>
                                        <p:cTn dur="1" fill="hold" id="45">
                                          <p:stCondLst>
                                            <p:cond delay="0"/>
                                          </p:stCondLst>
                                        </p:cTn>
                                        <p:tgtEl>
                                          <p:spTgt spid="1050063">
                                            <p:txEl>
                                              <p:charRg st="277" end="321"/>
                                            </p:txEl>
                                          </p:spTgt>
                                        </p:tgtEl>
                                        <p:attrNameLst>
                                          <p:attrName>style.visibility</p:attrName>
                                        </p:attrNameLst>
                                      </p:cBhvr>
                                      <p:to>
                                        <p:strVal val="visible"/>
                                      </p:to>
                                    </p:set>
                                    <p:animEffect transition="in" filter="wipe(left)">
                                      <p:cBhvr>
                                        <p:cTn dur="500" id="46"/>
                                        <p:tgtEl>
                                          <p:spTgt spid="1050063">
                                            <p:txEl>
                                              <p:charRg st="277" end="321"/>
                                            </p:txEl>
                                          </p:spTgt>
                                        </p:tgtEl>
                                      </p:cBhvr>
                                    </p:animEffect>
                                  </p:childTnLst>
                                </p:cTn>
                              </p:par>
                            </p:childTnLst>
                          </p:cTn>
                        </p:par>
                      </p:childTnLst>
                    </p:cTn>
                  </p:par>
                  <p:par>
                    <p:cTn fill="hold" id="47" nodeType="clickPar">
                      <p:stCondLst>
                        <p:cond delay="indefinite"/>
                      </p:stCondLst>
                      <p:childTnLst>
                        <p:par>
                          <p:cTn fill="hold" id="48" nodeType="withGroup">
                            <p:stCondLst>
                              <p:cond delay="0"/>
                            </p:stCondLst>
                            <p:childTnLst>
                              <p:par>
                                <p:cTn fill="hold" grpId="0" id="49" nodeType="clickEffect" presetClass="entr" presetID="22" presetSubtype="8">
                                  <p:stCondLst>
                                    <p:cond delay="0"/>
                                  </p:stCondLst>
                                  <p:childTnLst>
                                    <p:set>
                                      <p:cBhvr>
                                        <p:cTn dur="1" fill="hold" id="50">
                                          <p:stCondLst>
                                            <p:cond delay="0"/>
                                          </p:stCondLst>
                                        </p:cTn>
                                        <p:tgtEl>
                                          <p:spTgt spid="1050063">
                                            <p:txEl>
                                              <p:charRg st="321" end="334"/>
                                            </p:txEl>
                                          </p:spTgt>
                                        </p:tgtEl>
                                        <p:attrNameLst>
                                          <p:attrName>style.visibility</p:attrName>
                                        </p:attrNameLst>
                                      </p:cBhvr>
                                      <p:to>
                                        <p:strVal val="visible"/>
                                      </p:to>
                                    </p:set>
                                    <p:animEffect transition="in" filter="wipe(left)">
                                      <p:cBhvr>
                                        <p:cTn dur="500" id="51"/>
                                        <p:tgtEl>
                                          <p:spTgt spid="1050063">
                                            <p:txEl>
                                              <p:charRg st="321" end="334"/>
                                            </p:txEl>
                                          </p:spTgt>
                                        </p:tgtEl>
                                      </p:cBhvr>
                                    </p:animEffect>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22" presetSubtype="8">
                                  <p:stCondLst>
                                    <p:cond delay="0"/>
                                  </p:stCondLst>
                                  <p:childTnLst>
                                    <p:set>
                                      <p:cBhvr>
                                        <p:cTn dur="1" fill="hold" id="55">
                                          <p:stCondLst>
                                            <p:cond delay="0"/>
                                          </p:stCondLst>
                                        </p:cTn>
                                        <p:tgtEl>
                                          <p:spTgt spid="1050063">
                                            <p:txEl>
                                              <p:charRg st="334" end="360"/>
                                            </p:txEl>
                                          </p:spTgt>
                                        </p:tgtEl>
                                        <p:attrNameLst>
                                          <p:attrName>style.visibility</p:attrName>
                                        </p:attrNameLst>
                                      </p:cBhvr>
                                      <p:to>
                                        <p:strVal val="visible"/>
                                      </p:to>
                                    </p:set>
                                    <p:animEffect transition="in" filter="wipe(left)">
                                      <p:cBhvr>
                                        <p:cTn dur="500" id="56"/>
                                        <p:tgtEl>
                                          <p:spTgt spid="1050063">
                                            <p:txEl>
                                              <p:charRg st="334" end="360"/>
                                            </p:txEl>
                                          </p:spTgt>
                                        </p:tgtEl>
                                      </p:cBhvr>
                                    </p:animEffect>
                                  </p:childTnLst>
                                </p:cTn>
                              </p:par>
                            </p:childTnLst>
                          </p:cTn>
                        </p:par>
                      </p:childTnLst>
                    </p:cTn>
                  </p:par>
                  <p:par>
                    <p:cTn fill="hold" id="57" nodeType="clickPar">
                      <p:stCondLst>
                        <p:cond delay="indefinite"/>
                      </p:stCondLst>
                      <p:childTnLst>
                        <p:par>
                          <p:cTn fill="hold" id="58" nodeType="withGroup">
                            <p:stCondLst>
                              <p:cond delay="0"/>
                            </p:stCondLst>
                            <p:childTnLst>
                              <p:par>
                                <p:cTn fill="hold" grpId="0" id="59" nodeType="clickEffect" presetClass="entr" presetID="22" presetSubtype="8">
                                  <p:stCondLst>
                                    <p:cond delay="0"/>
                                  </p:stCondLst>
                                  <p:childTnLst>
                                    <p:set>
                                      <p:cBhvr>
                                        <p:cTn dur="1" fill="hold" id="60">
                                          <p:stCondLst>
                                            <p:cond delay="0"/>
                                          </p:stCondLst>
                                        </p:cTn>
                                        <p:tgtEl>
                                          <p:spTgt spid="1050063">
                                            <p:txEl>
                                              <p:charRg st="360" end="396"/>
                                            </p:txEl>
                                          </p:spTgt>
                                        </p:tgtEl>
                                        <p:attrNameLst>
                                          <p:attrName>style.visibility</p:attrName>
                                        </p:attrNameLst>
                                      </p:cBhvr>
                                      <p:to>
                                        <p:strVal val="visible"/>
                                      </p:to>
                                    </p:set>
                                    <p:animEffect transition="in" filter="wipe(left)">
                                      <p:cBhvr>
                                        <p:cTn dur="500" id="61"/>
                                        <p:tgtEl>
                                          <p:spTgt spid="1050063">
                                            <p:txEl>
                                              <p:charRg st="360" end="396"/>
                                            </p:txEl>
                                          </p:spTgt>
                                        </p:tgtEl>
                                      </p:cBhvr>
                                    </p:animEffect>
                                  </p:childTnLst>
                                </p:cTn>
                              </p:par>
                            </p:childTnLst>
                          </p:cTn>
                        </p:par>
                      </p:childTnLst>
                    </p:cTn>
                  </p:par>
                  <p:par>
                    <p:cTn fill="hold" id="62" nodeType="clickPar">
                      <p:stCondLst>
                        <p:cond delay="indefinite"/>
                      </p:stCondLst>
                      <p:childTnLst>
                        <p:par>
                          <p:cTn fill="hold" id="63" nodeType="withGroup">
                            <p:stCondLst>
                              <p:cond delay="0"/>
                            </p:stCondLst>
                            <p:childTnLst>
                              <p:par>
                                <p:cTn fill="hold" grpId="0" id="64" nodeType="clickEffect" presetClass="entr" presetID="22" presetSubtype="8">
                                  <p:stCondLst>
                                    <p:cond delay="0"/>
                                  </p:stCondLst>
                                  <p:childTnLst>
                                    <p:set>
                                      <p:cBhvr>
                                        <p:cTn dur="1" fill="hold" id="65">
                                          <p:stCondLst>
                                            <p:cond delay="0"/>
                                          </p:stCondLst>
                                        </p:cTn>
                                        <p:tgtEl>
                                          <p:spTgt spid="1050063">
                                            <p:txEl>
                                              <p:charRg st="396" end="450"/>
                                            </p:txEl>
                                          </p:spTgt>
                                        </p:tgtEl>
                                        <p:attrNameLst>
                                          <p:attrName>style.visibility</p:attrName>
                                        </p:attrNameLst>
                                      </p:cBhvr>
                                      <p:to>
                                        <p:strVal val="visible"/>
                                      </p:to>
                                    </p:set>
                                    <p:animEffect transition="in" filter="wipe(left)">
                                      <p:cBhvr>
                                        <p:cTn dur="500" id="66"/>
                                        <p:tgtEl>
                                          <p:spTgt spid="1050063">
                                            <p:txEl>
                                              <p:charRg st="396" end="450"/>
                                            </p:txEl>
                                          </p:spTgt>
                                        </p:tgtEl>
                                      </p:cBhvr>
                                    </p:animEffect>
                                  </p:childTnLst>
                                </p:cTn>
                              </p:par>
                            </p:childTnLst>
                          </p:cTn>
                        </p:par>
                      </p:childTnLst>
                    </p:cTn>
                  </p:par>
                  <p:par>
                    <p:cTn fill="hold" id="67" nodeType="clickPar">
                      <p:stCondLst>
                        <p:cond delay="indefinite"/>
                      </p:stCondLst>
                      <p:childTnLst>
                        <p:par>
                          <p:cTn fill="hold" id="68" nodeType="withGroup">
                            <p:stCondLst>
                              <p:cond delay="0"/>
                            </p:stCondLst>
                            <p:childTnLst>
                              <p:par>
                                <p:cTn fill="hold" grpId="0" id="69" nodeType="clickEffect" presetClass="entr" presetID="22" presetSubtype="8">
                                  <p:stCondLst>
                                    <p:cond delay="0"/>
                                  </p:stCondLst>
                                  <p:childTnLst>
                                    <p:set>
                                      <p:cBhvr>
                                        <p:cTn dur="1" fill="hold" id="70">
                                          <p:stCondLst>
                                            <p:cond delay="0"/>
                                          </p:stCondLst>
                                        </p:cTn>
                                        <p:tgtEl>
                                          <p:spTgt spid="1050063">
                                            <p:txEl>
                                              <p:charRg st="450" end="462"/>
                                            </p:txEl>
                                          </p:spTgt>
                                        </p:tgtEl>
                                        <p:attrNameLst>
                                          <p:attrName>style.visibility</p:attrName>
                                        </p:attrNameLst>
                                      </p:cBhvr>
                                      <p:to>
                                        <p:strVal val="visible"/>
                                      </p:to>
                                    </p:set>
                                    <p:animEffect transition="in" filter="wipe(left)">
                                      <p:cBhvr>
                                        <p:cTn dur="500" id="71"/>
                                        <p:tgtEl>
                                          <p:spTgt spid="1050063">
                                            <p:txEl>
                                              <p:charRg st="450" end="46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62" grpId="0" uiExpand="0" build="whole"/>
      <p:bldP spid="1050063" grpId="0" uiExpand="0" build="p" bldLvl="1"/>
    </p:bldLst>
  </p:timing>
</p:sld>
</file>

<file path=ppt/slides/slide308.xml><?xml version="1.0" encoding="utf-8"?>
<p:sld xmlns:a="http://schemas.openxmlformats.org/drawingml/2006/main" xmlns:r="http://schemas.openxmlformats.org/officeDocument/2006/relationships" xmlns:p="http://schemas.openxmlformats.org/presentationml/2006/main" showMasterSp="1">
  <p:cSld>
    <p:spTree>
      <p:nvGrpSpPr>
        <p:cNvPr id="962" name=""/>
        <p:cNvGrpSpPr/>
        <p:nvPr/>
      </p:nvGrpSpPr>
      <p:grpSpPr>
        <a:xfrm rot="0">
          <a:off x="0" y="0"/>
          <a:ext cx="0" cy="0"/>
          <a:chOff x="0" y="0"/>
          <a:chExt cx="0" cy="0"/>
        </a:xfrm>
      </p:grpSpPr>
      <p:sp>
        <p:nvSpPr>
          <p:cNvPr id="105006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6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308</a:t>
            </a:fld>
            <a:endParaRPr altLang="en-US" sz="1400" lang="en-US">
              <a:solidFill>
                <a:srgbClr val="FFFFFF"/>
              </a:solidFill>
              <a:effectLst>
                <a:outerShdw algn="tl" blurRad="38100" dir="2700000" dist="38100">
                  <a:srgbClr val="C0C0C0"/>
                </a:outerShdw>
              </a:effectLst>
            </a:endParaRPr>
          </a:p>
        </p:txBody>
      </p:sp>
      <p:sp>
        <p:nvSpPr>
          <p:cNvPr id="105006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algn="ctr" eaLnBrk="1" hangingPunct="1" latinLnBrk="1" lvl="0"/>
            <a:r>
              <a:rPr altLang="en-US" b="0" lang="en-US">
                <a:effectLst>
                  <a:outerShdw algn="tl" blurRad="38100" dir="2700000" dist="38100">
                    <a:srgbClr val="C0C0C0"/>
                  </a:outerShdw>
                </a:effectLst>
              </a:rPr>
              <a:t>Formal Meeting Procedures</a:t>
            </a:r>
          </a:p>
        </p:txBody>
      </p:sp>
      <p:sp>
        <p:nvSpPr>
          <p:cNvPr id="105007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The main reasons for formal procedure are:</a:t>
            </a:r>
          </a:p>
          <a:p>
            <a:pPr eaLnBrk="1" hangingPunct="1" latinLnBrk="1" lvl="0"/>
            <a:r>
              <a:rPr altLang="en-US" lang="en-US">
                <a:effectLst>
                  <a:outerShdw algn="tl" blurRad="38100" dir="2700000" dist="38100">
                    <a:srgbClr val="C0C0C0"/>
                  </a:outerShdw>
                </a:effectLst>
              </a:rPr>
              <a:t>to keep the discussion to the point at issue;</a:t>
            </a:r>
          </a:p>
          <a:p>
            <a:pPr eaLnBrk="1" hangingPunct="1" latinLnBrk="1" lvl="0"/>
            <a:r>
              <a:rPr altLang="en-US" lang="en-US">
                <a:effectLst>
                  <a:outerShdw algn="tl" blurRad="38100" dir="2700000" dist="38100">
                    <a:srgbClr val="C0C0C0"/>
                  </a:outerShdw>
                </a:effectLst>
              </a:rPr>
              <a:t>to provide a cool and rational atmosphere for decision-making; and</a:t>
            </a:r>
          </a:p>
          <a:p>
            <a:pPr eaLnBrk="1" hangingPunct="1" latinLnBrk="1" lvl="0"/>
            <a:r>
              <a:rPr altLang="en-US" lang="en-US">
                <a:effectLst>
                  <a:outerShdw algn="tl" blurRad="38100" dir="2700000" dist="38100">
                    <a:srgbClr val="C0C0C0"/>
                  </a:outerShdw>
                </a:effectLst>
              </a:rPr>
              <a:t>to keep within a reasonable time-limit.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accel="0" autoRev="0" decel="0" fill="hold" grpId="0" id="5" nodeType="clickEffect" presetClass="entr" presetID="47" presetSubtype="0">
                                  <p:stCondLst>
                                    <p:cond delay="0"/>
                                  </p:stCondLst>
                                  <p:iterate type="lt">
                                    <p:tmPct val="10000"/>
                                  </p:iterate>
                                  <p:childTnLst>
                                    <p:set>
                                      <p:cBhvr>
                                        <p:cTn dur="1" fill="hold" id="6">
                                          <p:stCondLst>
                                            <p:cond delay="0"/>
                                          </p:stCondLst>
                                        </p:cTn>
                                        <p:tgtEl>
                                          <p:spTgt spid="1050070">
                                            <p:txEl>
                                              <p:charRg st="0" end="43"/>
                                            </p:txEl>
                                          </p:spTgt>
                                        </p:tgtEl>
                                        <p:attrNameLst>
                                          <p:attrName>style.visibility</p:attrName>
                                        </p:attrNameLst>
                                      </p:cBhvr>
                                      <p:to>
                                        <p:strVal val="visible"/>
                                      </p:to>
                                    </p:set>
                                    <p:animEffect transition="in" filter="fade">
                                      <p:cBhvr>
                                        <p:cTn dur="1000" id="7"/>
                                        <p:tgtEl>
                                          <p:spTgt spid="1050070">
                                            <p:txEl>
                                              <p:charRg st="0" end="43"/>
                                            </p:txEl>
                                          </p:spTgt>
                                        </p:tgtEl>
                                      </p:cBhvr>
                                    </p:animEffect>
                                    <p:anim calcmode="lin" valueType="num">
                                      <p:cBhvr>
                                        <p:cTn dur="1000" fill="hold" id="8"/>
                                        <p:tgtEl>
                                          <p:spTgt spid="1050070">
                                            <p:txEl>
                                              <p:charRg st="0" end="43"/>
                                            </p:txEl>
                                          </p:spTgt>
                                        </p:tgtEl>
                                        <p:attrNameLst>
                                          <p:attrName>ppt_x</p:attrName>
                                        </p:attrNameLst>
                                      </p:cBhvr>
                                      <p:tavLst>
                                        <p:tav tm="0">
                                          <p:val>
                                            <p:strVal val="#ppt_x"/>
                                          </p:val>
                                        </p:tav>
                                        <p:tav tm="100000">
                                          <p:val>
                                            <p:strVal val="#ppt_x"/>
                                          </p:val>
                                        </p:tav>
                                      </p:tavLst>
                                    </p:anim>
                                    <p:anim calcmode="lin" valueType="num">
                                      <p:cBhvr>
                                        <p:cTn dur="1000" fill="hold" id="9"/>
                                        <p:tgtEl>
                                          <p:spTgt spid="1050070">
                                            <p:txEl>
                                              <p:charRg st="0" end="43"/>
                                            </p:txEl>
                                          </p:spTgt>
                                        </p:tgtEl>
                                        <p:attrNameLst>
                                          <p:attrName>ppt_y</p:attrName>
                                        </p:attrNameLst>
                                      </p:cBhvr>
                                      <p:tavLst>
                                        <p:tav tm="0">
                                          <p:val>
                                            <p:strVal val="#ppt_y-.1"/>
                                          </p:val>
                                        </p:tav>
                                        <p:tav tm="100000">
                                          <p:val>
                                            <p:strVal val="#ppt_y"/>
                                          </p:val>
                                        </p:tav>
                                      </p:tavLst>
                                    </p:anim>
                                  </p:childTnLst>
                                </p:cTn>
                              </p:par>
                            </p:childTnLst>
                          </p:cTn>
                        </p:par>
                      </p:childTnLst>
                    </p:cTn>
                  </p:par>
                  <p:par>
                    <p:cTn fill="hold" id="10" nodeType="clickPar">
                      <p:stCondLst>
                        <p:cond delay="indefinite"/>
                      </p:stCondLst>
                      <p:childTnLst>
                        <p:par>
                          <p:cTn fill="hold" id="11" nodeType="withGroup">
                            <p:stCondLst>
                              <p:cond delay="0"/>
                            </p:stCondLst>
                            <p:childTnLst>
                              <p:par>
                                <p:cTn accel="0" autoRev="0" decel="0" fill="hold" grpId="0" id="12" nodeType="clickEffect" presetClass="entr" presetID="47" presetSubtype="0">
                                  <p:stCondLst>
                                    <p:cond delay="0"/>
                                  </p:stCondLst>
                                  <p:iterate type="lt">
                                    <p:tmPct val="10000"/>
                                  </p:iterate>
                                  <p:childTnLst>
                                    <p:set>
                                      <p:cBhvr>
                                        <p:cTn dur="1" fill="hold" id="13">
                                          <p:stCondLst>
                                            <p:cond delay="0"/>
                                          </p:stCondLst>
                                        </p:cTn>
                                        <p:tgtEl>
                                          <p:spTgt spid="1050070">
                                            <p:txEl>
                                              <p:charRg st="43" end="89"/>
                                            </p:txEl>
                                          </p:spTgt>
                                        </p:tgtEl>
                                        <p:attrNameLst>
                                          <p:attrName>style.visibility</p:attrName>
                                        </p:attrNameLst>
                                      </p:cBhvr>
                                      <p:to>
                                        <p:strVal val="visible"/>
                                      </p:to>
                                    </p:set>
                                    <p:animEffect transition="in" filter="fade">
                                      <p:cBhvr>
                                        <p:cTn dur="1000" id="14"/>
                                        <p:tgtEl>
                                          <p:spTgt spid="1050070">
                                            <p:txEl>
                                              <p:charRg st="43" end="89"/>
                                            </p:txEl>
                                          </p:spTgt>
                                        </p:tgtEl>
                                      </p:cBhvr>
                                    </p:animEffect>
                                    <p:anim calcmode="lin" valueType="num">
                                      <p:cBhvr>
                                        <p:cTn dur="1000" fill="hold" id="15"/>
                                        <p:tgtEl>
                                          <p:spTgt spid="1050070">
                                            <p:txEl>
                                              <p:charRg st="43" end="89"/>
                                            </p:txEl>
                                          </p:spTgt>
                                        </p:tgtEl>
                                        <p:attrNameLst>
                                          <p:attrName>ppt_x</p:attrName>
                                        </p:attrNameLst>
                                      </p:cBhvr>
                                      <p:tavLst>
                                        <p:tav tm="0">
                                          <p:val>
                                            <p:strVal val="#ppt_x"/>
                                          </p:val>
                                        </p:tav>
                                        <p:tav tm="100000">
                                          <p:val>
                                            <p:strVal val="#ppt_x"/>
                                          </p:val>
                                        </p:tav>
                                      </p:tavLst>
                                    </p:anim>
                                    <p:anim calcmode="lin" valueType="num">
                                      <p:cBhvr>
                                        <p:cTn dur="1000" fill="hold" id="16"/>
                                        <p:tgtEl>
                                          <p:spTgt spid="1050070">
                                            <p:txEl>
                                              <p:charRg st="43" end="89"/>
                                            </p:txEl>
                                          </p:spTgt>
                                        </p:tgtEl>
                                        <p:attrNameLst>
                                          <p:attrName>ppt_y</p:attrName>
                                        </p:attrNameLst>
                                      </p:cBhvr>
                                      <p:tavLst>
                                        <p:tav tm="0">
                                          <p:val>
                                            <p:strVal val="#ppt_y-.1"/>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accel="0" autoRev="0" decel="0" fill="hold" grpId="0" id="19" nodeType="clickEffect" presetClass="entr" presetID="47" presetSubtype="0">
                                  <p:stCondLst>
                                    <p:cond delay="0"/>
                                  </p:stCondLst>
                                  <p:iterate type="lt">
                                    <p:tmPct val="10000"/>
                                  </p:iterate>
                                  <p:childTnLst>
                                    <p:set>
                                      <p:cBhvr>
                                        <p:cTn dur="1" fill="hold" id="20">
                                          <p:stCondLst>
                                            <p:cond delay="0"/>
                                          </p:stCondLst>
                                        </p:cTn>
                                        <p:tgtEl>
                                          <p:spTgt spid="1050070">
                                            <p:txEl>
                                              <p:charRg st="89" end="156"/>
                                            </p:txEl>
                                          </p:spTgt>
                                        </p:tgtEl>
                                        <p:attrNameLst>
                                          <p:attrName>style.visibility</p:attrName>
                                        </p:attrNameLst>
                                      </p:cBhvr>
                                      <p:to>
                                        <p:strVal val="visible"/>
                                      </p:to>
                                    </p:set>
                                    <p:animEffect transition="in" filter="fade">
                                      <p:cBhvr>
                                        <p:cTn dur="1000" id="21"/>
                                        <p:tgtEl>
                                          <p:spTgt spid="1050070">
                                            <p:txEl>
                                              <p:charRg st="89" end="156"/>
                                            </p:txEl>
                                          </p:spTgt>
                                        </p:tgtEl>
                                      </p:cBhvr>
                                    </p:animEffect>
                                    <p:anim calcmode="lin" valueType="num">
                                      <p:cBhvr>
                                        <p:cTn dur="1000" fill="hold" id="22"/>
                                        <p:tgtEl>
                                          <p:spTgt spid="1050070">
                                            <p:txEl>
                                              <p:charRg st="89" end="156"/>
                                            </p:txEl>
                                          </p:spTgt>
                                        </p:tgtEl>
                                        <p:attrNameLst>
                                          <p:attrName>ppt_x</p:attrName>
                                        </p:attrNameLst>
                                      </p:cBhvr>
                                      <p:tavLst>
                                        <p:tav tm="0">
                                          <p:val>
                                            <p:strVal val="#ppt_x"/>
                                          </p:val>
                                        </p:tav>
                                        <p:tav tm="100000">
                                          <p:val>
                                            <p:strVal val="#ppt_x"/>
                                          </p:val>
                                        </p:tav>
                                      </p:tavLst>
                                    </p:anim>
                                    <p:anim calcmode="lin" valueType="num">
                                      <p:cBhvr>
                                        <p:cTn dur="1000" fill="hold" id="23"/>
                                        <p:tgtEl>
                                          <p:spTgt spid="1050070">
                                            <p:txEl>
                                              <p:charRg st="89" end="156"/>
                                            </p:txEl>
                                          </p:spTgt>
                                        </p:tgtEl>
                                        <p:attrNameLst>
                                          <p:attrName>ppt_y</p:attrName>
                                        </p:attrNameLst>
                                      </p:cBhvr>
                                      <p:tavLst>
                                        <p:tav tm="0">
                                          <p:val>
                                            <p:strVal val="#ppt_y-.1"/>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accel="0" autoRev="0" decel="0" fill="hold" grpId="0" id="26" nodeType="clickEffect" presetClass="entr" presetID="47" presetSubtype="0">
                                  <p:stCondLst>
                                    <p:cond delay="0"/>
                                  </p:stCondLst>
                                  <p:iterate type="lt">
                                    <p:tmPct val="10000"/>
                                  </p:iterate>
                                  <p:childTnLst>
                                    <p:set>
                                      <p:cBhvr>
                                        <p:cTn dur="1" fill="hold" id="27">
                                          <p:stCondLst>
                                            <p:cond delay="0"/>
                                          </p:stCondLst>
                                        </p:cTn>
                                        <p:tgtEl>
                                          <p:spTgt spid="1050070">
                                            <p:txEl>
                                              <p:charRg st="156" end="196"/>
                                            </p:txEl>
                                          </p:spTgt>
                                        </p:tgtEl>
                                        <p:attrNameLst>
                                          <p:attrName>style.visibility</p:attrName>
                                        </p:attrNameLst>
                                      </p:cBhvr>
                                      <p:to>
                                        <p:strVal val="visible"/>
                                      </p:to>
                                    </p:set>
                                    <p:animEffect transition="in" filter="fade">
                                      <p:cBhvr>
                                        <p:cTn dur="1000" id="28"/>
                                        <p:tgtEl>
                                          <p:spTgt spid="1050070">
                                            <p:txEl>
                                              <p:charRg st="156" end="196"/>
                                            </p:txEl>
                                          </p:spTgt>
                                        </p:tgtEl>
                                      </p:cBhvr>
                                    </p:animEffect>
                                    <p:anim calcmode="lin" valueType="num">
                                      <p:cBhvr>
                                        <p:cTn dur="1000" fill="hold" id="29"/>
                                        <p:tgtEl>
                                          <p:spTgt spid="1050070">
                                            <p:txEl>
                                              <p:charRg st="156" end="196"/>
                                            </p:txEl>
                                          </p:spTgt>
                                        </p:tgtEl>
                                        <p:attrNameLst>
                                          <p:attrName>ppt_x</p:attrName>
                                        </p:attrNameLst>
                                      </p:cBhvr>
                                      <p:tavLst>
                                        <p:tav tm="0">
                                          <p:val>
                                            <p:strVal val="#ppt_x"/>
                                          </p:val>
                                        </p:tav>
                                        <p:tav tm="100000">
                                          <p:val>
                                            <p:strVal val="#ppt_x"/>
                                          </p:val>
                                        </p:tav>
                                      </p:tavLst>
                                    </p:anim>
                                    <p:anim calcmode="lin" valueType="num">
                                      <p:cBhvr>
                                        <p:cTn dur="1000" fill="hold" id="30"/>
                                        <p:tgtEl>
                                          <p:spTgt spid="1050070">
                                            <p:txEl>
                                              <p:charRg st="156" end="19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70" grpId="0" uiExpand="0" build="p" bldLvl="1"/>
    </p:bldLst>
  </p:timing>
</p:sld>
</file>

<file path=ppt/slides/slide309.xml><?xml version="1.0" encoding="utf-8"?>
<p:sld xmlns:a="http://schemas.openxmlformats.org/drawingml/2006/main" xmlns:r="http://schemas.openxmlformats.org/officeDocument/2006/relationships" xmlns:p="http://schemas.openxmlformats.org/presentationml/2006/main" showMasterSp="1">
  <p:cSld>
    <p:spTree>
      <p:nvGrpSpPr>
        <p:cNvPr id="965" name=""/>
        <p:cNvGrpSpPr/>
        <p:nvPr/>
      </p:nvGrpSpPr>
      <p:grpSpPr>
        <a:xfrm rot="0">
          <a:off x="0" y="0"/>
          <a:ext cx="0" cy="0"/>
          <a:chOff x="0" y="0"/>
          <a:chExt cx="0" cy="0"/>
        </a:xfrm>
      </p:grpSpPr>
      <p:sp>
        <p:nvSpPr>
          <p:cNvPr id="105007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7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309</a:t>
            </a:fld>
            <a:endParaRPr altLang="en-US" sz="1400" lang="en-US">
              <a:solidFill>
                <a:srgbClr val="FFFFFF"/>
              </a:solidFill>
              <a:effectLst>
                <a:outerShdw algn="tl" blurRad="38100" dir="2700000" dist="38100">
                  <a:srgbClr val="C0C0C0"/>
                </a:outerShdw>
              </a:effectLst>
            </a:endParaRPr>
          </a:p>
        </p:txBody>
      </p:sp>
      <p:sp>
        <p:nvSpPr>
          <p:cNvPr id="105007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200" lang="en-US">
                <a:effectLst>
                  <a:outerShdw algn="tl" blurRad="38100" dir="2700000" dist="38100">
                    <a:srgbClr val="C0C0C0"/>
                  </a:outerShdw>
                </a:effectLst>
              </a:rPr>
              <a:t>Sequential procedure is usually used to proceed through a typical agenda in a formal meeting:</a:t>
            </a:r>
          </a:p>
        </p:txBody>
      </p:sp>
      <p:sp>
        <p:nvSpPr>
          <p:cNvPr id="105007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Apologies</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Minutes of last meeting</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Matters arising</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Correspondence</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Reports</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1"/>
            </a:pPr>
            <a:r>
              <a:rPr altLang="en-US" b="1" sz="2800" i="1" lang="en-US">
                <a:effectLst>
                  <a:outerShdw algn="tl" blurRad="38100" dir="2700000" dist="38100">
                    <a:srgbClr val="C0C0C0"/>
                  </a:outerShdw>
                </a:effectLst>
              </a:rPr>
              <a:t>New business/proposals (today’s agenda)</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7"/>
            </a:pPr>
            <a:r>
              <a:rPr altLang="en-US" b="1" sz="2800" i="1" lang="en-US">
                <a:effectLst>
                  <a:outerShdw algn="tl" blurRad="38100" dir="2700000" dist="38100">
                    <a:srgbClr val="C0C0C0"/>
                  </a:outerShdw>
                </a:effectLst>
              </a:rPr>
              <a:t>Announcement/s</a:t>
            </a:r>
          </a:p>
          <a:p>
            <a:pPr eaLnBrk="1" hangingPunct="1" indent="-533400" latinLnBrk="1" lvl="0" marL="533400">
              <a:lnSpc>
                <a:spcPct val="90000"/>
              </a:lnSpc>
              <a:buFontTx/>
              <a:buAutoNum type="arabicPeriod" startAt="7"/>
            </a:pPr>
            <a:r>
              <a:rPr altLang="en-US" b="1" sz="2800" i="1" lang="en-US">
                <a:effectLst>
                  <a:outerShdw algn="tl" blurRad="38100" dir="2700000" dist="38100">
                    <a:srgbClr val="C0C0C0"/>
                  </a:outerShdw>
                </a:effectLst>
              </a:rPr>
              <a:t>Any other business (AOB)</a:t>
            </a:r>
            <a:r>
              <a:rPr altLang="en-US" b="1"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7"/>
            </a:pPr>
            <a:r>
              <a:rPr altLang="en-US" b="1" sz="2800" i="1" lang="en-US">
                <a:effectLst>
                  <a:outerShdw algn="tl" blurRad="38100" dir="2700000" dist="38100">
                    <a:srgbClr val="C0C0C0"/>
                  </a:outerShdw>
                </a:effectLst>
              </a:rPr>
              <a:t>Date of next meeting</a:t>
            </a:r>
            <a:r>
              <a:rPr altLang="en-US" sz="2800" lang="en-US">
                <a:effectLst>
                  <a:outerShdw algn="tl" blurRad="38100" dir="2700000" dist="38100">
                    <a:srgbClr val="C0C0C0"/>
                  </a:outerShdw>
                </a:effectLst>
              </a:rPr>
              <a:t> </a:t>
            </a:r>
          </a:p>
          <a:p>
            <a:pPr eaLnBrk="1" hangingPunct="1" indent="-533400" latinLnBrk="1" lvl="0" marL="533400">
              <a:lnSpc>
                <a:spcPct val="90000"/>
              </a:lnSpc>
              <a:buFontTx/>
              <a:buAutoNum type="arabicPeriod" startAt="7"/>
            </a:pPr>
            <a:r>
              <a:rPr altLang="en-US" b="1" sz="2800" lang="en-US">
                <a:effectLst>
                  <a:outerShdw algn="tl" blurRad="38100" dir="2700000" dist="38100">
                    <a:srgbClr val="C0C0C0"/>
                  </a:outerShdw>
                </a:effectLst>
              </a:rPr>
              <a:t>Adjournment</a:t>
            </a:r>
          </a:p>
          <a:p>
            <a:pPr eaLnBrk="1" hangingPunct="1" indent="-533400" latinLnBrk="1" lvl="0" marL="533400">
              <a:lnSpc>
                <a:spcPct val="90000"/>
              </a:lnSpc>
              <a:buFontTx/>
              <a:buAutoNum type="arabicPeriod" startAt="7"/>
            </a:pPr>
            <a:endParaRPr altLang="en-US" sz="2800" lang="en-US">
              <a:effectLst>
                <a:outerShdw algn="tl" blurRad="38100" dir="2700000" dist="38100">
                  <a:srgbClr val="C0C0C0"/>
                </a:outerShdw>
              </a:effectLst>
            </a:endParaRP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accel="0" autoRev="0" decel="0" fill="hold" grpId="0" id="5" nodeType="clickEffect" presetClass="entr" presetID="47" presetSubtype="0">
                                  <p:stCondLst>
                                    <p:cond delay="0"/>
                                  </p:stCondLst>
                                  <p:iterate type="lt">
                                    <p:tmPct val="10000"/>
                                  </p:iterate>
                                  <p:childTnLst>
                                    <p:set>
                                      <p:cBhvr>
                                        <p:cTn dur="1" fill="hold" id="6">
                                          <p:stCondLst>
                                            <p:cond delay="0"/>
                                          </p:stCondLst>
                                        </p:cTn>
                                        <p:tgtEl>
                                          <p:spTgt spid="1050077">
                                            <p:txEl>
                                              <p:charRg st="0" end="11"/>
                                            </p:txEl>
                                          </p:spTgt>
                                        </p:tgtEl>
                                        <p:attrNameLst>
                                          <p:attrName>style.visibility</p:attrName>
                                        </p:attrNameLst>
                                      </p:cBhvr>
                                      <p:to>
                                        <p:strVal val="visible"/>
                                      </p:to>
                                    </p:set>
                                    <p:animEffect transition="in" filter="fade">
                                      <p:cBhvr>
                                        <p:cTn dur="1000" id="7"/>
                                        <p:tgtEl>
                                          <p:spTgt spid="1050077">
                                            <p:txEl>
                                              <p:charRg st="0" end="11"/>
                                            </p:txEl>
                                          </p:spTgt>
                                        </p:tgtEl>
                                      </p:cBhvr>
                                    </p:animEffect>
                                    <p:anim calcmode="lin" valueType="num">
                                      <p:cBhvr>
                                        <p:cTn dur="1000" fill="hold" id="8"/>
                                        <p:tgtEl>
                                          <p:spTgt spid="1050077">
                                            <p:txEl>
                                              <p:charRg st="0" end="11"/>
                                            </p:txEl>
                                          </p:spTgt>
                                        </p:tgtEl>
                                        <p:attrNameLst>
                                          <p:attrName>ppt_x</p:attrName>
                                        </p:attrNameLst>
                                      </p:cBhvr>
                                      <p:tavLst>
                                        <p:tav tm="0">
                                          <p:val>
                                            <p:strVal val="#ppt_x"/>
                                          </p:val>
                                        </p:tav>
                                        <p:tav tm="100000">
                                          <p:val>
                                            <p:strVal val="#ppt_x"/>
                                          </p:val>
                                        </p:tav>
                                      </p:tavLst>
                                    </p:anim>
                                    <p:anim calcmode="lin" valueType="num">
                                      <p:cBhvr>
                                        <p:cTn dur="1000" fill="hold" id="9"/>
                                        <p:tgtEl>
                                          <p:spTgt spid="1050077">
                                            <p:txEl>
                                              <p:charRg st="0" end="11"/>
                                            </p:txEl>
                                          </p:spTgt>
                                        </p:tgtEl>
                                        <p:attrNameLst>
                                          <p:attrName>ppt_y</p:attrName>
                                        </p:attrNameLst>
                                      </p:cBhvr>
                                      <p:tavLst>
                                        <p:tav tm="0">
                                          <p:val>
                                            <p:strVal val="#ppt_y-.1"/>
                                          </p:val>
                                        </p:tav>
                                        <p:tav tm="100000">
                                          <p:val>
                                            <p:strVal val="#ppt_y"/>
                                          </p:val>
                                        </p:tav>
                                      </p:tavLst>
                                    </p:anim>
                                  </p:childTnLst>
                                </p:cTn>
                              </p:par>
                            </p:childTnLst>
                          </p:cTn>
                        </p:par>
                      </p:childTnLst>
                    </p:cTn>
                  </p:par>
                  <p:par>
                    <p:cTn fill="hold" id="10" nodeType="clickPar">
                      <p:stCondLst>
                        <p:cond delay="indefinite"/>
                      </p:stCondLst>
                      <p:childTnLst>
                        <p:par>
                          <p:cTn fill="hold" id="11" nodeType="withGroup">
                            <p:stCondLst>
                              <p:cond delay="0"/>
                            </p:stCondLst>
                            <p:childTnLst>
                              <p:par>
                                <p:cTn accel="0" autoRev="0" decel="0" fill="hold" grpId="0" id="12" nodeType="clickEffect" presetClass="entr" presetID="47" presetSubtype="0">
                                  <p:stCondLst>
                                    <p:cond delay="0"/>
                                  </p:stCondLst>
                                  <p:iterate type="lt">
                                    <p:tmPct val="10000"/>
                                  </p:iterate>
                                  <p:childTnLst>
                                    <p:set>
                                      <p:cBhvr>
                                        <p:cTn dur="1" fill="hold" id="13">
                                          <p:stCondLst>
                                            <p:cond delay="0"/>
                                          </p:stCondLst>
                                        </p:cTn>
                                        <p:tgtEl>
                                          <p:spTgt spid="1050077">
                                            <p:txEl>
                                              <p:charRg st="11" end="36"/>
                                            </p:txEl>
                                          </p:spTgt>
                                        </p:tgtEl>
                                        <p:attrNameLst>
                                          <p:attrName>style.visibility</p:attrName>
                                        </p:attrNameLst>
                                      </p:cBhvr>
                                      <p:to>
                                        <p:strVal val="visible"/>
                                      </p:to>
                                    </p:set>
                                    <p:animEffect transition="in" filter="fade">
                                      <p:cBhvr>
                                        <p:cTn dur="1000" id="14"/>
                                        <p:tgtEl>
                                          <p:spTgt spid="1050077">
                                            <p:txEl>
                                              <p:charRg st="11" end="36"/>
                                            </p:txEl>
                                          </p:spTgt>
                                        </p:tgtEl>
                                      </p:cBhvr>
                                    </p:animEffect>
                                    <p:anim calcmode="lin" valueType="num">
                                      <p:cBhvr>
                                        <p:cTn dur="1000" fill="hold" id="15"/>
                                        <p:tgtEl>
                                          <p:spTgt spid="1050077">
                                            <p:txEl>
                                              <p:charRg st="11" end="36"/>
                                            </p:txEl>
                                          </p:spTgt>
                                        </p:tgtEl>
                                        <p:attrNameLst>
                                          <p:attrName>ppt_x</p:attrName>
                                        </p:attrNameLst>
                                      </p:cBhvr>
                                      <p:tavLst>
                                        <p:tav tm="0">
                                          <p:val>
                                            <p:strVal val="#ppt_x"/>
                                          </p:val>
                                        </p:tav>
                                        <p:tav tm="100000">
                                          <p:val>
                                            <p:strVal val="#ppt_x"/>
                                          </p:val>
                                        </p:tav>
                                      </p:tavLst>
                                    </p:anim>
                                    <p:anim calcmode="lin" valueType="num">
                                      <p:cBhvr>
                                        <p:cTn dur="1000" fill="hold" id="16"/>
                                        <p:tgtEl>
                                          <p:spTgt spid="1050077">
                                            <p:txEl>
                                              <p:charRg st="11" end="36"/>
                                            </p:txEl>
                                          </p:spTgt>
                                        </p:tgtEl>
                                        <p:attrNameLst>
                                          <p:attrName>ppt_y</p:attrName>
                                        </p:attrNameLst>
                                      </p:cBhvr>
                                      <p:tavLst>
                                        <p:tav tm="0">
                                          <p:val>
                                            <p:strVal val="#ppt_y-.1"/>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accel="0" autoRev="0" decel="0" fill="hold" grpId="0" id="19" nodeType="clickEffect" presetClass="entr" presetID="47" presetSubtype="0">
                                  <p:stCondLst>
                                    <p:cond delay="0"/>
                                  </p:stCondLst>
                                  <p:iterate type="lt">
                                    <p:tmPct val="10000"/>
                                  </p:iterate>
                                  <p:childTnLst>
                                    <p:set>
                                      <p:cBhvr>
                                        <p:cTn dur="1" fill="hold" id="20">
                                          <p:stCondLst>
                                            <p:cond delay="0"/>
                                          </p:stCondLst>
                                        </p:cTn>
                                        <p:tgtEl>
                                          <p:spTgt spid="1050077">
                                            <p:txEl>
                                              <p:charRg st="36" end="53"/>
                                            </p:txEl>
                                          </p:spTgt>
                                        </p:tgtEl>
                                        <p:attrNameLst>
                                          <p:attrName>style.visibility</p:attrName>
                                        </p:attrNameLst>
                                      </p:cBhvr>
                                      <p:to>
                                        <p:strVal val="visible"/>
                                      </p:to>
                                    </p:set>
                                    <p:animEffect transition="in" filter="fade">
                                      <p:cBhvr>
                                        <p:cTn dur="1000" id="21"/>
                                        <p:tgtEl>
                                          <p:spTgt spid="1050077">
                                            <p:txEl>
                                              <p:charRg st="36" end="53"/>
                                            </p:txEl>
                                          </p:spTgt>
                                        </p:tgtEl>
                                      </p:cBhvr>
                                    </p:animEffect>
                                    <p:anim calcmode="lin" valueType="num">
                                      <p:cBhvr>
                                        <p:cTn dur="1000" fill="hold" id="22"/>
                                        <p:tgtEl>
                                          <p:spTgt spid="1050077">
                                            <p:txEl>
                                              <p:charRg st="36" end="53"/>
                                            </p:txEl>
                                          </p:spTgt>
                                        </p:tgtEl>
                                        <p:attrNameLst>
                                          <p:attrName>ppt_x</p:attrName>
                                        </p:attrNameLst>
                                      </p:cBhvr>
                                      <p:tavLst>
                                        <p:tav tm="0">
                                          <p:val>
                                            <p:strVal val="#ppt_x"/>
                                          </p:val>
                                        </p:tav>
                                        <p:tav tm="100000">
                                          <p:val>
                                            <p:strVal val="#ppt_x"/>
                                          </p:val>
                                        </p:tav>
                                      </p:tavLst>
                                    </p:anim>
                                    <p:anim calcmode="lin" valueType="num">
                                      <p:cBhvr>
                                        <p:cTn dur="1000" fill="hold" id="23"/>
                                        <p:tgtEl>
                                          <p:spTgt spid="1050077">
                                            <p:txEl>
                                              <p:charRg st="36" end="53"/>
                                            </p:txEl>
                                          </p:spTgt>
                                        </p:tgtEl>
                                        <p:attrNameLst>
                                          <p:attrName>ppt_y</p:attrName>
                                        </p:attrNameLst>
                                      </p:cBhvr>
                                      <p:tavLst>
                                        <p:tav tm="0">
                                          <p:val>
                                            <p:strVal val="#ppt_y-.1"/>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accel="0" autoRev="0" decel="0" fill="hold" grpId="0" id="26" nodeType="clickEffect" presetClass="entr" presetID="47" presetSubtype="0">
                                  <p:stCondLst>
                                    <p:cond delay="0"/>
                                  </p:stCondLst>
                                  <p:iterate type="lt">
                                    <p:tmPct val="10000"/>
                                  </p:iterate>
                                  <p:childTnLst>
                                    <p:set>
                                      <p:cBhvr>
                                        <p:cTn dur="1" fill="hold" id="27">
                                          <p:stCondLst>
                                            <p:cond delay="0"/>
                                          </p:stCondLst>
                                        </p:cTn>
                                        <p:tgtEl>
                                          <p:spTgt spid="1050077">
                                            <p:txEl>
                                              <p:charRg st="53" end="69"/>
                                            </p:txEl>
                                          </p:spTgt>
                                        </p:tgtEl>
                                        <p:attrNameLst>
                                          <p:attrName>style.visibility</p:attrName>
                                        </p:attrNameLst>
                                      </p:cBhvr>
                                      <p:to>
                                        <p:strVal val="visible"/>
                                      </p:to>
                                    </p:set>
                                    <p:animEffect transition="in" filter="fade">
                                      <p:cBhvr>
                                        <p:cTn dur="1000" id="28"/>
                                        <p:tgtEl>
                                          <p:spTgt spid="1050077">
                                            <p:txEl>
                                              <p:charRg st="53" end="69"/>
                                            </p:txEl>
                                          </p:spTgt>
                                        </p:tgtEl>
                                      </p:cBhvr>
                                    </p:animEffect>
                                    <p:anim calcmode="lin" valueType="num">
                                      <p:cBhvr>
                                        <p:cTn dur="1000" fill="hold" id="29"/>
                                        <p:tgtEl>
                                          <p:spTgt spid="1050077">
                                            <p:txEl>
                                              <p:charRg st="53" end="69"/>
                                            </p:txEl>
                                          </p:spTgt>
                                        </p:tgtEl>
                                        <p:attrNameLst>
                                          <p:attrName>ppt_x</p:attrName>
                                        </p:attrNameLst>
                                      </p:cBhvr>
                                      <p:tavLst>
                                        <p:tav tm="0">
                                          <p:val>
                                            <p:strVal val="#ppt_x"/>
                                          </p:val>
                                        </p:tav>
                                        <p:tav tm="100000">
                                          <p:val>
                                            <p:strVal val="#ppt_x"/>
                                          </p:val>
                                        </p:tav>
                                      </p:tavLst>
                                    </p:anim>
                                    <p:anim calcmode="lin" valueType="num">
                                      <p:cBhvr>
                                        <p:cTn dur="1000" fill="hold" id="30"/>
                                        <p:tgtEl>
                                          <p:spTgt spid="1050077">
                                            <p:txEl>
                                              <p:charRg st="53" end="69"/>
                                            </p:txEl>
                                          </p:spTgt>
                                        </p:tgtEl>
                                        <p:attrNameLst>
                                          <p:attrName>ppt_y</p:attrName>
                                        </p:attrNameLst>
                                      </p:cBhvr>
                                      <p:tavLst>
                                        <p:tav tm="0">
                                          <p:val>
                                            <p:strVal val="#ppt_y-.1"/>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accel="0" autoRev="0" decel="0" fill="hold" grpId="0" id="33" nodeType="clickEffect" presetClass="entr" presetID="47" presetSubtype="0">
                                  <p:stCondLst>
                                    <p:cond delay="0"/>
                                  </p:stCondLst>
                                  <p:iterate type="lt">
                                    <p:tmPct val="10000"/>
                                  </p:iterate>
                                  <p:childTnLst>
                                    <p:set>
                                      <p:cBhvr>
                                        <p:cTn dur="1" fill="hold" id="34">
                                          <p:stCondLst>
                                            <p:cond delay="0"/>
                                          </p:stCondLst>
                                        </p:cTn>
                                        <p:tgtEl>
                                          <p:spTgt spid="1050077">
                                            <p:txEl>
                                              <p:charRg st="69" end="79"/>
                                            </p:txEl>
                                          </p:spTgt>
                                        </p:tgtEl>
                                        <p:attrNameLst>
                                          <p:attrName>style.visibility</p:attrName>
                                        </p:attrNameLst>
                                      </p:cBhvr>
                                      <p:to>
                                        <p:strVal val="visible"/>
                                      </p:to>
                                    </p:set>
                                    <p:animEffect transition="in" filter="fade">
                                      <p:cBhvr>
                                        <p:cTn dur="1000" id="35"/>
                                        <p:tgtEl>
                                          <p:spTgt spid="1050077">
                                            <p:txEl>
                                              <p:charRg st="69" end="79"/>
                                            </p:txEl>
                                          </p:spTgt>
                                        </p:tgtEl>
                                      </p:cBhvr>
                                    </p:animEffect>
                                    <p:anim calcmode="lin" valueType="num">
                                      <p:cBhvr>
                                        <p:cTn dur="1000" fill="hold" id="36"/>
                                        <p:tgtEl>
                                          <p:spTgt spid="1050077">
                                            <p:txEl>
                                              <p:charRg st="69" end="79"/>
                                            </p:txEl>
                                          </p:spTgt>
                                        </p:tgtEl>
                                        <p:attrNameLst>
                                          <p:attrName>ppt_x</p:attrName>
                                        </p:attrNameLst>
                                      </p:cBhvr>
                                      <p:tavLst>
                                        <p:tav tm="0">
                                          <p:val>
                                            <p:strVal val="#ppt_x"/>
                                          </p:val>
                                        </p:tav>
                                        <p:tav tm="100000">
                                          <p:val>
                                            <p:strVal val="#ppt_x"/>
                                          </p:val>
                                        </p:tav>
                                      </p:tavLst>
                                    </p:anim>
                                    <p:anim calcmode="lin" valueType="num">
                                      <p:cBhvr>
                                        <p:cTn dur="1000" fill="hold" id="37"/>
                                        <p:tgtEl>
                                          <p:spTgt spid="1050077">
                                            <p:txEl>
                                              <p:charRg st="69" end="79"/>
                                            </p:txEl>
                                          </p:spTgt>
                                        </p:tgtEl>
                                        <p:attrNameLst>
                                          <p:attrName>ppt_y</p:attrName>
                                        </p:attrNameLst>
                                      </p:cBhvr>
                                      <p:tavLst>
                                        <p:tav tm="0">
                                          <p:val>
                                            <p:strVal val="#ppt_y-.1"/>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accel="0" autoRev="0" decel="0" fill="hold" grpId="0" id="40" nodeType="clickEffect" presetClass="entr" presetID="47" presetSubtype="0">
                                  <p:stCondLst>
                                    <p:cond delay="0"/>
                                  </p:stCondLst>
                                  <p:iterate type="lt">
                                    <p:tmPct val="10000"/>
                                  </p:iterate>
                                  <p:childTnLst>
                                    <p:set>
                                      <p:cBhvr>
                                        <p:cTn dur="1" fill="hold" id="41">
                                          <p:stCondLst>
                                            <p:cond delay="0"/>
                                          </p:stCondLst>
                                        </p:cTn>
                                        <p:tgtEl>
                                          <p:spTgt spid="1050077">
                                            <p:txEl>
                                              <p:charRg st="79" end="120"/>
                                            </p:txEl>
                                          </p:spTgt>
                                        </p:tgtEl>
                                        <p:attrNameLst>
                                          <p:attrName>style.visibility</p:attrName>
                                        </p:attrNameLst>
                                      </p:cBhvr>
                                      <p:to>
                                        <p:strVal val="visible"/>
                                      </p:to>
                                    </p:set>
                                    <p:animEffect transition="in" filter="fade">
                                      <p:cBhvr>
                                        <p:cTn dur="1000" id="42"/>
                                        <p:tgtEl>
                                          <p:spTgt spid="1050077">
                                            <p:txEl>
                                              <p:charRg st="79" end="120"/>
                                            </p:txEl>
                                          </p:spTgt>
                                        </p:tgtEl>
                                      </p:cBhvr>
                                    </p:animEffect>
                                    <p:anim calcmode="lin" valueType="num">
                                      <p:cBhvr>
                                        <p:cTn dur="1000" fill="hold" id="43"/>
                                        <p:tgtEl>
                                          <p:spTgt spid="1050077">
                                            <p:txEl>
                                              <p:charRg st="79" end="120"/>
                                            </p:txEl>
                                          </p:spTgt>
                                        </p:tgtEl>
                                        <p:attrNameLst>
                                          <p:attrName>ppt_x</p:attrName>
                                        </p:attrNameLst>
                                      </p:cBhvr>
                                      <p:tavLst>
                                        <p:tav tm="0">
                                          <p:val>
                                            <p:strVal val="#ppt_x"/>
                                          </p:val>
                                        </p:tav>
                                        <p:tav tm="100000">
                                          <p:val>
                                            <p:strVal val="#ppt_x"/>
                                          </p:val>
                                        </p:tav>
                                      </p:tavLst>
                                    </p:anim>
                                    <p:anim calcmode="lin" valueType="num">
                                      <p:cBhvr>
                                        <p:cTn dur="1000" fill="hold" id="44"/>
                                        <p:tgtEl>
                                          <p:spTgt spid="1050077">
                                            <p:txEl>
                                              <p:charRg st="79" end="120"/>
                                            </p:txEl>
                                          </p:spTgt>
                                        </p:tgtEl>
                                        <p:attrNameLst>
                                          <p:attrName>ppt_y</p:attrName>
                                        </p:attrNameLst>
                                      </p:cBhvr>
                                      <p:tavLst>
                                        <p:tav tm="0">
                                          <p:val>
                                            <p:strVal val="#ppt_y-.1"/>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accel="0" autoRev="0" decel="0" fill="hold" grpId="0" id="47" nodeType="clickEffect" presetClass="entr" presetID="47" presetSubtype="0">
                                  <p:stCondLst>
                                    <p:cond delay="0"/>
                                  </p:stCondLst>
                                  <p:iterate type="lt">
                                    <p:tmPct val="10000"/>
                                  </p:iterate>
                                  <p:childTnLst>
                                    <p:set>
                                      <p:cBhvr>
                                        <p:cTn dur="1" fill="hold" id="48">
                                          <p:stCondLst>
                                            <p:cond delay="0"/>
                                          </p:stCondLst>
                                        </p:cTn>
                                        <p:tgtEl>
                                          <p:spTgt spid="1050077">
                                            <p:txEl>
                                              <p:charRg st="120" end="135"/>
                                            </p:txEl>
                                          </p:spTgt>
                                        </p:tgtEl>
                                        <p:attrNameLst>
                                          <p:attrName>style.visibility</p:attrName>
                                        </p:attrNameLst>
                                      </p:cBhvr>
                                      <p:to>
                                        <p:strVal val="visible"/>
                                      </p:to>
                                    </p:set>
                                    <p:animEffect transition="in" filter="fade">
                                      <p:cBhvr>
                                        <p:cTn dur="1000" id="49"/>
                                        <p:tgtEl>
                                          <p:spTgt spid="1050077">
                                            <p:txEl>
                                              <p:charRg st="120" end="135"/>
                                            </p:txEl>
                                          </p:spTgt>
                                        </p:tgtEl>
                                      </p:cBhvr>
                                    </p:animEffect>
                                    <p:anim calcmode="lin" valueType="num">
                                      <p:cBhvr>
                                        <p:cTn dur="1000" fill="hold" id="50"/>
                                        <p:tgtEl>
                                          <p:spTgt spid="1050077">
                                            <p:txEl>
                                              <p:charRg st="120" end="135"/>
                                            </p:txEl>
                                          </p:spTgt>
                                        </p:tgtEl>
                                        <p:attrNameLst>
                                          <p:attrName>ppt_x</p:attrName>
                                        </p:attrNameLst>
                                      </p:cBhvr>
                                      <p:tavLst>
                                        <p:tav tm="0">
                                          <p:val>
                                            <p:strVal val="#ppt_x"/>
                                          </p:val>
                                        </p:tav>
                                        <p:tav tm="100000">
                                          <p:val>
                                            <p:strVal val="#ppt_x"/>
                                          </p:val>
                                        </p:tav>
                                      </p:tavLst>
                                    </p:anim>
                                    <p:anim calcmode="lin" valueType="num">
                                      <p:cBhvr>
                                        <p:cTn dur="1000" fill="hold" id="51"/>
                                        <p:tgtEl>
                                          <p:spTgt spid="1050077">
                                            <p:txEl>
                                              <p:charRg st="120" end="135"/>
                                            </p:txEl>
                                          </p:spTgt>
                                        </p:tgtEl>
                                        <p:attrNameLst>
                                          <p:attrName>ppt_y</p:attrName>
                                        </p:attrNameLst>
                                      </p:cBhvr>
                                      <p:tavLst>
                                        <p:tav tm="0">
                                          <p:val>
                                            <p:strVal val="#ppt_y-.1"/>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accel="0" autoRev="0" decel="0" fill="hold" grpId="0" id="54" nodeType="clickEffect" presetClass="entr" presetID="47" presetSubtype="0">
                                  <p:stCondLst>
                                    <p:cond delay="0"/>
                                  </p:stCondLst>
                                  <p:iterate type="lt">
                                    <p:tmPct val="10000"/>
                                  </p:iterate>
                                  <p:childTnLst>
                                    <p:set>
                                      <p:cBhvr>
                                        <p:cTn dur="1" fill="hold" id="55">
                                          <p:stCondLst>
                                            <p:cond delay="0"/>
                                          </p:stCondLst>
                                        </p:cTn>
                                        <p:tgtEl>
                                          <p:spTgt spid="1050077">
                                            <p:txEl>
                                              <p:charRg st="135" end="161"/>
                                            </p:txEl>
                                          </p:spTgt>
                                        </p:tgtEl>
                                        <p:attrNameLst>
                                          <p:attrName>style.visibility</p:attrName>
                                        </p:attrNameLst>
                                      </p:cBhvr>
                                      <p:to>
                                        <p:strVal val="visible"/>
                                      </p:to>
                                    </p:set>
                                    <p:animEffect transition="in" filter="fade">
                                      <p:cBhvr>
                                        <p:cTn dur="1000" id="56"/>
                                        <p:tgtEl>
                                          <p:spTgt spid="1050077">
                                            <p:txEl>
                                              <p:charRg st="135" end="161"/>
                                            </p:txEl>
                                          </p:spTgt>
                                        </p:tgtEl>
                                      </p:cBhvr>
                                    </p:animEffect>
                                    <p:anim calcmode="lin" valueType="num">
                                      <p:cBhvr>
                                        <p:cTn dur="1000" fill="hold" id="57"/>
                                        <p:tgtEl>
                                          <p:spTgt spid="1050077">
                                            <p:txEl>
                                              <p:charRg st="135" end="161"/>
                                            </p:txEl>
                                          </p:spTgt>
                                        </p:tgtEl>
                                        <p:attrNameLst>
                                          <p:attrName>ppt_x</p:attrName>
                                        </p:attrNameLst>
                                      </p:cBhvr>
                                      <p:tavLst>
                                        <p:tav tm="0">
                                          <p:val>
                                            <p:strVal val="#ppt_x"/>
                                          </p:val>
                                        </p:tav>
                                        <p:tav tm="100000">
                                          <p:val>
                                            <p:strVal val="#ppt_x"/>
                                          </p:val>
                                        </p:tav>
                                      </p:tavLst>
                                    </p:anim>
                                    <p:anim calcmode="lin" valueType="num">
                                      <p:cBhvr>
                                        <p:cTn dur="1000" fill="hold" id="58"/>
                                        <p:tgtEl>
                                          <p:spTgt spid="1050077">
                                            <p:txEl>
                                              <p:charRg st="135" end="161"/>
                                            </p:txEl>
                                          </p:spTgt>
                                        </p:tgtEl>
                                        <p:attrNameLst>
                                          <p:attrName>ppt_y</p:attrName>
                                        </p:attrNameLst>
                                      </p:cBhvr>
                                      <p:tavLst>
                                        <p:tav tm="0">
                                          <p:val>
                                            <p:strVal val="#ppt_y-.1"/>
                                          </p:val>
                                        </p:tav>
                                        <p:tav tm="100000">
                                          <p:val>
                                            <p:strVal val="#ppt_y"/>
                                          </p:val>
                                        </p:tav>
                                      </p:tavLst>
                                    </p:anim>
                                  </p:childTnLst>
                                </p:cTn>
                              </p:par>
                            </p:childTnLst>
                          </p:cTn>
                        </p:par>
                      </p:childTnLst>
                    </p:cTn>
                  </p:par>
                  <p:par>
                    <p:cTn fill="hold" id="59" nodeType="clickPar">
                      <p:stCondLst>
                        <p:cond delay="indefinite"/>
                      </p:stCondLst>
                      <p:childTnLst>
                        <p:par>
                          <p:cTn fill="hold" id="60" nodeType="withGroup">
                            <p:stCondLst>
                              <p:cond delay="0"/>
                            </p:stCondLst>
                            <p:childTnLst>
                              <p:par>
                                <p:cTn accel="0" autoRev="0" decel="0" fill="hold" grpId="0" id="61" nodeType="clickEffect" presetClass="entr" presetID="47" presetSubtype="0">
                                  <p:stCondLst>
                                    <p:cond delay="0"/>
                                  </p:stCondLst>
                                  <p:iterate type="lt">
                                    <p:tmPct val="10000"/>
                                  </p:iterate>
                                  <p:childTnLst>
                                    <p:set>
                                      <p:cBhvr>
                                        <p:cTn dur="1" fill="hold" id="62">
                                          <p:stCondLst>
                                            <p:cond delay="0"/>
                                          </p:stCondLst>
                                        </p:cTn>
                                        <p:tgtEl>
                                          <p:spTgt spid="1050077">
                                            <p:txEl>
                                              <p:charRg st="161" end="183"/>
                                            </p:txEl>
                                          </p:spTgt>
                                        </p:tgtEl>
                                        <p:attrNameLst>
                                          <p:attrName>style.visibility</p:attrName>
                                        </p:attrNameLst>
                                      </p:cBhvr>
                                      <p:to>
                                        <p:strVal val="visible"/>
                                      </p:to>
                                    </p:set>
                                    <p:animEffect transition="in" filter="fade">
                                      <p:cBhvr>
                                        <p:cTn dur="1000" id="63"/>
                                        <p:tgtEl>
                                          <p:spTgt spid="1050077">
                                            <p:txEl>
                                              <p:charRg st="161" end="183"/>
                                            </p:txEl>
                                          </p:spTgt>
                                        </p:tgtEl>
                                      </p:cBhvr>
                                    </p:animEffect>
                                    <p:anim calcmode="lin" valueType="num">
                                      <p:cBhvr>
                                        <p:cTn dur="1000" fill="hold" id="64"/>
                                        <p:tgtEl>
                                          <p:spTgt spid="1050077">
                                            <p:txEl>
                                              <p:charRg st="161" end="183"/>
                                            </p:txEl>
                                          </p:spTgt>
                                        </p:tgtEl>
                                        <p:attrNameLst>
                                          <p:attrName>ppt_x</p:attrName>
                                        </p:attrNameLst>
                                      </p:cBhvr>
                                      <p:tavLst>
                                        <p:tav tm="0">
                                          <p:val>
                                            <p:strVal val="#ppt_x"/>
                                          </p:val>
                                        </p:tav>
                                        <p:tav tm="100000">
                                          <p:val>
                                            <p:strVal val="#ppt_x"/>
                                          </p:val>
                                        </p:tav>
                                      </p:tavLst>
                                    </p:anim>
                                    <p:anim calcmode="lin" valueType="num">
                                      <p:cBhvr>
                                        <p:cTn dur="1000" fill="hold" id="65"/>
                                        <p:tgtEl>
                                          <p:spTgt spid="1050077">
                                            <p:txEl>
                                              <p:charRg st="161" end="183"/>
                                            </p:txEl>
                                          </p:spTgt>
                                        </p:tgtEl>
                                        <p:attrNameLst>
                                          <p:attrName>ppt_y</p:attrName>
                                        </p:attrNameLst>
                                      </p:cBhvr>
                                      <p:tavLst>
                                        <p:tav tm="0">
                                          <p:val>
                                            <p:strVal val="#ppt_y-.1"/>
                                          </p:val>
                                        </p:tav>
                                        <p:tav tm="100000">
                                          <p:val>
                                            <p:strVal val="#ppt_y"/>
                                          </p:val>
                                        </p:tav>
                                      </p:tavLst>
                                    </p:anim>
                                  </p:childTnLst>
                                </p:cTn>
                              </p:par>
                            </p:childTnLst>
                          </p:cTn>
                        </p:par>
                      </p:childTnLst>
                    </p:cTn>
                  </p:par>
                  <p:par>
                    <p:cTn fill="hold" id="66" nodeType="clickPar">
                      <p:stCondLst>
                        <p:cond delay="indefinite"/>
                      </p:stCondLst>
                      <p:childTnLst>
                        <p:par>
                          <p:cTn fill="hold" id="67" nodeType="withGroup">
                            <p:stCondLst>
                              <p:cond delay="0"/>
                            </p:stCondLst>
                            <p:childTnLst>
                              <p:par>
                                <p:cTn accel="0" autoRev="0" decel="0" fill="hold" grpId="0" id="68" nodeType="clickEffect" presetClass="entr" presetID="47" presetSubtype="0">
                                  <p:stCondLst>
                                    <p:cond delay="0"/>
                                  </p:stCondLst>
                                  <p:iterate type="lt">
                                    <p:tmPct val="10000"/>
                                  </p:iterate>
                                  <p:childTnLst>
                                    <p:set>
                                      <p:cBhvr>
                                        <p:cTn dur="1" fill="hold" id="69">
                                          <p:stCondLst>
                                            <p:cond delay="0"/>
                                          </p:stCondLst>
                                        </p:cTn>
                                        <p:tgtEl>
                                          <p:spTgt spid="1050077">
                                            <p:txEl>
                                              <p:charRg st="183" end="195"/>
                                            </p:txEl>
                                          </p:spTgt>
                                        </p:tgtEl>
                                        <p:attrNameLst>
                                          <p:attrName>style.visibility</p:attrName>
                                        </p:attrNameLst>
                                      </p:cBhvr>
                                      <p:to>
                                        <p:strVal val="visible"/>
                                      </p:to>
                                    </p:set>
                                    <p:animEffect transition="in" filter="fade">
                                      <p:cBhvr>
                                        <p:cTn dur="1000" id="70"/>
                                        <p:tgtEl>
                                          <p:spTgt spid="1050077">
                                            <p:txEl>
                                              <p:charRg st="183" end="195"/>
                                            </p:txEl>
                                          </p:spTgt>
                                        </p:tgtEl>
                                      </p:cBhvr>
                                    </p:animEffect>
                                    <p:anim calcmode="lin" valueType="num">
                                      <p:cBhvr>
                                        <p:cTn dur="1000" fill="hold" id="71"/>
                                        <p:tgtEl>
                                          <p:spTgt spid="1050077">
                                            <p:txEl>
                                              <p:charRg st="183" end="195"/>
                                            </p:txEl>
                                          </p:spTgt>
                                        </p:tgtEl>
                                        <p:attrNameLst>
                                          <p:attrName>ppt_x</p:attrName>
                                        </p:attrNameLst>
                                      </p:cBhvr>
                                      <p:tavLst>
                                        <p:tav tm="0">
                                          <p:val>
                                            <p:strVal val="#ppt_x"/>
                                          </p:val>
                                        </p:tav>
                                        <p:tav tm="100000">
                                          <p:val>
                                            <p:strVal val="#ppt_x"/>
                                          </p:val>
                                        </p:tav>
                                      </p:tavLst>
                                    </p:anim>
                                    <p:anim calcmode="lin" valueType="num">
                                      <p:cBhvr>
                                        <p:cTn dur="1000" fill="hold" id="72"/>
                                        <p:tgtEl>
                                          <p:spTgt spid="1050077">
                                            <p:txEl>
                                              <p:charRg st="183" end="19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77" grpId="0" uiExpand="0" build="p" bldLvl="1"/>
    </p:bldLst>
  </p:timing>
</p:sld>
</file>

<file path=ppt/slides/slide310.xml><?xml version="1.0" encoding="utf-8"?>
<p:sld xmlns:a="http://schemas.openxmlformats.org/drawingml/2006/main" xmlns:r="http://schemas.openxmlformats.org/officeDocument/2006/relationships" xmlns:p="http://schemas.openxmlformats.org/presentationml/2006/main" showMasterSp="1">
  <p:cSld>
    <p:spTree>
      <p:nvGrpSpPr>
        <p:cNvPr id="968" name=""/>
        <p:cNvGrpSpPr/>
        <p:nvPr/>
      </p:nvGrpSpPr>
      <p:grpSpPr>
        <a:xfrm rot="0">
          <a:off x="0" y="0"/>
          <a:ext cx="0" cy="0"/>
          <a:chOff x="0" y="0"/>
          <a:chExt cx="0" cy="0"/>
        </a:xfrm>
      </p:grpSpPr>
      <p:sp>
        <p:nvSpPr>
          <p:cNvPr id="105008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8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310</a:t>
            </a:fld>
            <a:endParaRPr altLang="en-US" sz="1400" lang="en-US">
              <a:solidFill>
                <a:srgbClr val="FFFFFF"/>
              </a:solidFill>
              <a:effectLst>
                <a:outerShdw algn="tl" blurRad="38100" dir="2700000" dist="38100">
                  <a:srgbClr val="C0C0C0"/>
                </a:outerShdw>
              </a:effectLst>
            </a:endParaRPr>
          </a:p>
        </p:txBody>
      </p:sp>
      <p:sp>
        <p:nvSpPr>
          <p:cNvPr id="105008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The procedures (parliamentary/company) include: </a:t>
            </a:r>
          </a:p>
        </p:txBody>
      </p:sp>
      <p:sp>
        <p:nvSpPr>
          <p:cNvPr id="105008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400" lang="en-US">
                <a:effectLst>
                  <a:outerShdw algn="tl" blurRad="38100" dir="2700000" dist="38100">
                    <a:srgbClr val="C0C0C0"/>
                  </a:outerShdw>
                </a:effectLst>
              </a:rPr>
              <a:t>A member addresses the chairperson and makes a motion;</a:t>
            </a:r>
          </a:p>
          <a:p>
            <a:pPr eaLnBrk="1" hangingPunct="1" latinLnBrk="1" lvl="0">
              <a:lnSpc>
                <a:spcPct val="90000"/>
              </a:lnSpc>
            </a:pPr>
            <a:r>
              <a:rPr altLang="en-US" sz="2400" lang="en-US">
                <a:effectLst>
                  <a:outerShdw algn="tl" blurRad="38100" dir="2700000" dist="38100">
                    <a:srgbClr val="C0C0C0"/>
                  </a:outerShdw>
                </a:effectLst>
              </a:rPr>
              <a:t>Another person </a:t>
            </a:r>
            <a:r>
              <a:rPr altLang="en-US" sz="2400" i="1" lang="en-US">
                <a:effectLst>
                  <a:outerShdw algn="tl" blurRad="38100" dir="2700000" dist="38100">
                    <a:srgbClr val="C0C0C0"/>
                  </a:outerShdw>
                </a:effectLst>
              </a:rPr>
              <a:t>seconds the motion</a:t>
            </a:r>
            <a:r>
              <a:rPr altLang="en-US" sz="2400" lang="en-US">
                <a:effectLst>
                  <a:outerShdw algn="tl" blurRad="38100" dir="2700000" dist="38100">
                    <a:srgbClr val="C0C0C0"/>
                  </a:outerShdw>
                </a:effectLst>
              </a:rPr>
              <a:t>;</a:t>
            </a:r>
          </a:p>
          <a:p>
            <a:pPr eaLnBrk="1" hangingPunct="1" latinLnBrk="1" lvl="0">
              <a:lnSpc>
                <a:spcPct val="90000"/>
              </a:lnSpc>
            </a:pPr>
            <a:r>
              <a:rPr altLang="en-US" sz="2400" lang="en-US">
                <a:effectLst>
                  <a:outerShdw algn="tl" blurRad="38100" dir="2700000" dist="38100">
                    <a:srgbClr val="C0C0C0"/>
                  </a:outerShdw>
                </a:effectLst>
              </a:rPr>
              <a:t>The chairperson states the motion, names both who made and who seconded it;</a:t>
            </a:r>
          </a:p>
          <a:p>
            <a:pPr eaLnBrk="1" hangingPunct="1" latinLnBrk="1" lvl="0">
              <a:lnSpc>
                <a:spcPct val="90000"/>
              </a:lnSpc>
            </a:pPr>
            <a:r>
              <a:rPr altLang="en-US" sz="2400" lang="en-US">
                <a:effectLst>
                  <a:outerShdw algn="tl" blurRad="38100" dir="2700000" dist="38100">
                    <a:srgbClr val="C0C0C0"/>
                  </a:outerShdw>
                </a:effectLst>
              </a:rPr>
              <a:t>Then the chairperson </a:t>
            </a:r>
            <a:r>
              <a:rPr altLang="en-US" sz="2400" i="1" lang="en-US">
                <a:effectLst>
                  <a:outerShdw algn="tl" blurRad="38100" dir="2700000" dist="38100">
                    <a:srgbClr val="C0C0C0"/>
                  </a:outerShdw>
                </a:effectLst>
              </a:rPr>
              <a:t>calls for discussion</a:t>
            </a:r>
            <a:r>
              <a:rPr altLang="en-US" sz="2400" lang="en-US">
                <a:effectLst>
                  <a:outerShdw algn="tl" blurRad="38100" dir="2700000" dist="38100">
                    <a:srgbClr val="C0C0C0"/>
                  </a:outerShdw>
                </a:effectLst>
              </a:rPr>
              <a:t>;</a:t>
            </a:r>
          </a:p>
          <a:p>
            <a:pPr eaLnBrk="1" hangingPunct="1" latinLnBrk="1" lvl="0">
              <a:lnSpc>
                <a:spcPct val="90000"/>
              </a:lnSpc>
            </a:pPr>
            <a:r>
              <a:rPr altLang="en-US" sz="2400" lang="en-US">
                <a:effectLst>
                  <a:outerShdw algn="tl" blurRad="38100" dir="2700000" dist="38100">
                    <a:srgbClr val="C0C0C0"/>
                  </a:outerShdw>
                </a:effectLst>
              </a:rPr>
              <a:t>When discussion ends, vote is taken, usually by voice;</a:t>
            </a:r>
          </a:p>
          <a:p>
            <a:pPr eaLnBrk="1" hangingPunct="1" latinLnBrk="1" lvl="0">
              <a:lnSpc>
                <a:spcPct val="90000"/>
              </a:lnSpc>
            </a:pPr>
            <a:r>
              <a:rPr altLang="en-US" sz="2400" lang="en-US">
                <a:effectLst>
                  <a:outerShdw algn="tl" blurRad="38100" dir="2700000" dist="38100">
                    <a:srgbClr val="C0C0C0"/>
                  </a:outerShdw>
                </a:effectLst>
              </a:rPr>
              <a:t>The chairperson announces the results. He or she says </a:t>
            </a:r>
            <a:r>
              <a:rPr altLang="en-US" sz="2400" i="1" lang="en-US">
                <a:effectLst>
                  <a:outerShdw algn="tl" blurRad="38100" dir="2700000" dist="38100">
                    <a:srgbClr val="C0C0C0"/>
                  </a:outerShdw>
                </a:effectLst>
              </a:rPr>
              <a:t>“the motion is carried/defeated”; </a:t>
            </a:r>
          </a:p>
          <a:p>
            <a:pPr eaLnBrk="1" hangingPunct="1" latinLnBrk="1" lvl="0">
              <a:lnSpc>
                <a:spcPct val="90000"/>
              </a:lnSpc>
            </a:pPr>
            <a:r>
              <a:rPr altLang="en-US" sz="2400" lang="en-US">
                <a:effectLst>
                  <a:outerShdw algn="tl" blurRad="38100" dir="2700000" dist="38100">
                    <a:srgbClr val="C0C0C0"/>
                  </a:outerShdw>
                </a:effectLst>
              </a:rPr>
              <a:t>If anyone calls </a:t>
            </a:r>
            <a:r>
              <a:rPr altLang="en-US" sz="2400" i="1" lang="en-US">
                <a:effectLst>
                  <a:outerShdw algn="tl" blurRad="38100" dir="2700000" dist="38100">
                    <a:srgbClr val="C0C0C0"/>
                  </a:outerShdw>
                </a:effectLst>
              </a:rPr>
              <a:t>“division</a:t>
            </a:r>
            <a:r>
              <a:rPr altLang="en-US" sz="2400" lang="en-US">
                <a:effectLst>
                  <a:outerShdw algn="tl" blurRad="38100" dir="2700000" dist="38100">
                    <a:srgbClr val="C0C0C0"/>
                  </a:outerShdw>
                </a:effectLst>
              </a:rPr>
              <a:t>,” the chairperson asks for a show of hands or a standing vote. If the majority demands it the vote must be taken by ballot.</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accel="0" autoRev="0" decel="0" fill="hold" grpId="0" id="5" nodeType="clickEffect" presetClass="entr" presetID="47" presetSubtype="0">
                                  <p:stCondLst>
                                    <p:cond delay="0"/>
                                  </p:stCondLst>
                                  <p:iterate type="lt">
                                    <p:tmPct val="10000"/>
                                  </p:iterate>
                                  <p:childTnLst>
                                    <p:set>
                                      <p:cBhvr>
                                        <p:cTn dur="1" fill="hold" id="6">
                                          <p:stCondLst>
                                            <p:cond delay="0"/>
                                          </p:stCondLst>
                                        </p:cTn>
                                        <p:tgtEl>
                                          <p:spTgt spid="1050084">
                                            <p:txEl>
                                              <p:charRg st="0" end="55"/>
                                            </p:txEl>
                                          </p:spTgt>
                                        </p:tgtEl>
                                        <p:attrNameLst>
                                          <p:attrName>style.visibility</p:attrName>
                                        </p:attrNameLst>
                                      </p:cBhvr>
                                      <p:to>
                                        <p:strVal val="visible"/>
                                      </p:to>
                                    </p:set>
                                    <p:animEffect transition="in" filter="fade">
                                      <p:cBhvr>
                                        <p:cTn dur="1000" id="7"/>
                                        <p:tgtEl>
                                          <p:spTgt spid="1050084">
                                            <p:txEl>
                                              <p:charRg st="0" end="55"/>
                                            </p:txEl>
                                          </p:spTgt>
                                        </p:tgtEl>
                                      </p:cBhvr>
                                    </p:animEffect>
                                    <p:anim calcmode="lin" valueType="num">
                                      <p:cBhvr>
                                        <p:cTn dur="1000" fill="hold" id="8"/>
                                        <p:tgtEl>
                                          <p:spTgt spid="1050084">
                                            <p:txEl>
                                              <p:charRg st="0" end="55"/>
                                            </p:txEl>
                                          </p:spTgt>
                                        </p:tgtEl>
                                        <p:attrNameLst>
                                          <p:attrName>ppt_x</p:attrName>
                                        </p:attrNameLst>
                                      </p:cBhvr>
                                      <p:tavLst>
                                        <p:tav tm="0">
                                          <p:val>
                                            <p:strVal val="#ppt_x"/>
                                          </p:val>
                                        </p:tav>
                                        <p:tav tm="100000">
                                          <p:val>
                                            <p:strVal val="#ppt_x"/>
                                          </p:val>
                                        </p:tav>
                                      </p:tavLst>
                                    </p:anim>
                                    <p:anim calcmode="lin" valueType="num">
                                      <p:cBhvr>
                                        <p:cTn dur="1000" fill="hold" id="9"/>
                                        <p:tgtEl>
                                          <p:spTgt spid="1050084">
                                            <p:txEl>
                                              <p:charRg st="0" end="55"/>
                                            </p:txEl>
                                          </p:spTgt>
                                        </p:tgtEl>
                                        <p:attrNameLst>
                                          <p:attrName>ppt_y</p:attrName>
                                        </p:attrNameLst>
                                      </p:cBhvr>
                                      <p:tavLst>
                                        <p:tav tm="0">
                                          <p:val>
                                            <p:strVal val="#ppt_y-.1"/>
                                          </p:val>
                                        </p:tav>
                                        <p:tav tm="100000">
                                          <p:val>
                                            <p:strVal val="#ppt_y"/>
                                          </p:val>
                                        </p:tav>
                                      </p:tavLst>
                                    </p:anim>
                                  </p:childTnLst>
                                </p:cTn>
                              </p:par>
                            </p:childTnLst>
                          </p:cTn>
                        </p:par>
                      </p:childTnLst>
                    </p:cTn>
                  </p:par>
                  <p:par>
                    <p:cTn fill="hold" id="10" nodeType="clickPar">
                      <p:stCondLst>
                        <p:cond delay="indefinite"/>
                      </p:stCondLst>
                      <p:childTnLst>
                        <p:par>
                          <p:cTn fill="hold" id="11" nodeType="withGroup">
                            <p:stCondLst>
                              <p:cond delay="0"/>
                            </p:stCondLst>
                            <p:childTnLst>
                              <p:par>
                                <p:cTn accel="0" autoRev="0" decel="0" fill="hold" grpId="0" id="12" nodeType="clickEffect" presetClass="entr" presetID="47" presetSubtype="0">
                                  <p:stCondLst>
                                    <p:cond delay="0"/>
                                  </p:stCondLst>
                                  <p:iterate type="lt">
                                    <p:tmPct val="10000"/>
                                  </p:iterate>
                                  <p:childTnLst>
                                    <p:set>
                                      <p:cBhvr>
                                        <p:cTn dur="1" fill="hold" id="13">
                                          <p:stCondLst>
                                            <p:cond delay="0"/>
                                          </p:stCondLst>
                                        </p:cTn>
                                        <p:tgtEl>
                                          <p:spTgt spid="1050084">
                                            <p:txEl>
                                              <p:charRg st="55" end="90"/>
                                            </p:txEl>
                                          </p:spTgt>
                                        </p:tgtEl>
                                        <p:attrNameLst>
                                          <p:attrName>style.visibility</p:attrName>
                                        </p:attrNameLst>
                                      </p:cBhvr>
                                      <p:to>
                                        <p:strVal val="visible"/>
                                      </p:to>
                                    </p:set>
                                    <p:animEffect transition="in" filter="fade">
                                      <p:cBhvr>
                                        <p:cTn dur="1000" id="14"/>
                                        <p:tgtEl>
                                          <p:spTgt spid="1050084">
                                            <p:txEl>
                                              <p:charRg st="55" end="90"/>
                                            </p:txEl>
                                          </p:spTgt>
                                        </p:tgtEl>
                                      </p:cBhvr>
                                    </p:animEffect>
                                    <p:anim calcmode="lin" valueType="num">
                                      <p:cBhvr>
                                        <p:cTn dur="1000" fill="hold" id="15"/>
                                        <p:tgtEl>
                                          <p:spTgt spid="1050084">
                                            <p:txEl>
                                              <p:charRg st="55" end="90"/>
                                            </p:txEl>
                                          </p:spTgt>
                                        </p:tgtEl>
                                        <p:attrNameLst>
                                          <p:attrName>ppt_x</p:attrName>
                                        </p:attrNameLst>
                                      </p:cBhvr>
                                      <p:tavLst>
                                        <p:tav tm="0">
                                          <p:val>
                                            <p:strVal val="#ppt_x"/>
                                          </p:val>
                                        </p:tav>
                                        <p:tav tm="100000">
                                          <p:val>
                                            <p:strVal val="#ppt_x"/>
                                          </p:val>
                                        </p:tav>
                                      </p:tavLst>
                                    </p:anim>
                                    <p:anim calcmode="lin" valueType="num">
                                      <p:cBhvr>
                                        <p:cTn dur="1000" fill="hold" id="16"/>
                                        <p:tgtEl>
                                          <p:spTgt spid="1050084">
                                            <p:txEl>
                                              <p:charRg st="55" end="90"/>
                                            </p:txEl>
                                          </p:spTgt>
                                        </p:tgtEl>
                                        <p:attrNameLst>
                                          <p:attrName>ppt_y</p:attrName>
                                        </p:attrNameLst>
                                      </p:cBhvr>
                                      <p:tavLst>
                                        <p:tav tm="0">
                                          <p:val>
                                            <p:strVal val="#ppt_y-.1"/>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accel="0" autoRev="0" decel="0" fill="hold" grpId="0" id="19" nodeType="clickEffect" presetClass="entr" presetID="47" presetSubtype="0">
                                  <p:stCondLst>
                                    <p:cond delay="0"/>
                                  </p:stCondLst>
                                  <p:iterate type="lt">
                                    <p:tmPct val="10000"/>
                                  </p:iterate>
                                  <p:childTnLst>
                                    <p:set>
                                      <p:cBhvr>
                                        <p:cTn dur="1" fill="hold" id="20">
                                          <p:stCondLst>
                                            <p:cond delay="0"/>
                                          </p:stCondLst>
                                        </p:cTn>
                                        <p:tgtEl>
                                          <p:spTgt spid="1050084">
                                            <p:txEl>
                                              <p:charRg st="90" end="166"/>
                                            </p:txEl>
                                          </p:spTgt>
                                        </p:tgtEl>
                                        <p:attrNameLst>
                                          <p:attrName>style.visibility</p:attrName>
                                        </p:attrNameLst>
                                      </p:cBhvr>
                                      <p:to>
                                        <p:strVal val="visible"/>
                                      </p:to>
                                    </p:set>
                                    <p:animEffect transition="in" filter="fade">
                                      <p:cBhvr>
                                        <p:cTn dur="1000" id="21"/>
                                        <p:tgtEl>
                                          <p:spTgt spid="1050084">
                                            <p:txEl>
                                              <p:charRg st="90" end="166"/>
                                            </p:txEl>
                                          </p:spTgt>
                                        </p:tgtEl>
                                      </p:cBhvr>
                                    </p:animEffect>
                                    <p:anim calcmode="lin" valueType="num">
                                      <p:cBhvr>
                                        <p:cTn dur="1000" fill="hold" id="22"/>
                                        <p:tgtEl>
                                          <p:spTgt spid="1050084">
                                            <p:txEl>
                                              <p:charRg st="90" end="166"/>
                                            </p:txEl>
                                          </p:spTgt>
                                        </p:tgtEl>
                                        <p:attrNameLst>
                                          <p:attrName>ppt_x</p:attrName>
                                        </p:attrNameLst>
                                      </p:cBhvr>
                                      <p:tavLst>
                                        <p:tav tm="0">
                                          <p:val>
                                            <p:strVal val="#ppt_x"/>
                                          </p:val>
                                        </p:tav>
                                        <p:tav tm="100000">
                                          <p:val>
                                            <p:strVal val="#ppt_x"/>
                                          </p:val>
                                        </p:tav>
                                      </p:tavLst>
                                    </p:anim>
                                    <p:anim calcmode="lin" valueType="num">
                                      <p:cBhvr>
                                        <p:cTn dur="1000" fill="hold" id="23"/>
                                        <p:tgtEl>
                                          <p:spTgt spid="1050084">
                                            <p:txEl>
                                              <p:charRg st="90" end="166"/>
                                            </p:txEl>
                                          </p:spTgt>
                                        </p:tgtEl>
                                        <p:attrNameLst>
                                          <p:attrName>ppt_y</p:attrName>
                                        </p:attrNameLst>
                                      </p:cBhvr>
                                      <p:tavLst>
                                        <p:tav tm="0">
                                          <p:val>
                                            <p:strVal val="#ppt_y-.1"/>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accel="0" autoRev="0" decel="0" fill="hold" grpId="0" id="26" nodeType="clickEffect" presetClass="entr" presetID="47" presetSubtype="0">
                                  <p:stCondLst>
                                    <p:cond delay="0"/>
                                  </p:stCondLst>
                                  <p:iterate type="lt">
                                    <p:tmPct val="10000"/>
                                  </p:iterate>
                                  <p:childTnLst>
                                    <p:set>
                                      <p:cBhvr>
                                        <p:cTn dur="1" fill="hold" id="27">
                                          <p:stCondLst>
                                            <p:cond delay="0"/>
                                          </p:stCondLst>
                                        </p:cTn>
                                        <p:tgtEl>
                                          <p:spTgt spid="1050084">
                                            <p:txEl>
                                              <p:charRg st="166" end="209"/>
                                            </p:txEl>
                                          </p:spTgt>
                                        </p:tgtEl>
                                        <p:attrNameLst>
                                          <p:attrName>style.visibility</p:attrName>
                                        </p:attrNameLst>
                                      </p:cBhvr>
                                      <p:to>
                                        <p:strVal val="visible"/>
                                      </p:to>
                                    </p:set>
                                    <p:animEffect transition="in" filter="fade">
                                      <p:cBhvr>
                                        <p:cTn dur="1000" id="28"/>
                                        <p:tgtEl>
                                          <p:spTgt spid="1050084">
                                            <p:txEl>
                                              <p:charRg st="166" end="209"/>
                                            </p:txEl>
                                          </p:spTgt>
                                        </p:tgtEl>
                                      </p:cBhvr>
                                    </p:animEffect>
                                    <p:anim calcmode="lin" valueType="num">
                                      <p:cBhvr>
                                        <p:cTn dur="1000" fill="hold" id="29"/>
                                        <p:tgtEl>
                                          <p:spTgt spid="1050084">
                                            <p:txEl>
                                              <p:charRg st="166" end="209"/>
                                            </p:txEl>
                                          </p:spTgt>
                                        </p:tgtEl>
                                        <p:attrNameLst>
                                          <p:attrName>ppt_x</p:attrName>
                                        </p:attrNameLst>
                                      </p:cBhvr>
                                      <p:tavLst>
                                        <p:tav tm="0">
                                          <p:val>
                                            <p:strVal val="#ppt_x"/>
                                          </p:val>
                                        </p:tav>
                                        <p:tav tm="100000">
                                          <p:val>
                                            <p:strVal val="#ppt_x"/>
                                          </p:val>
                                        </p:tav>
                                      </p:tavLst>
                                    </p:anim>
                                    <p:anim calcmode="lin" valueType="num">
                                      <p:cBhvr>
                                        <p:cTn dur="1000" fill="hold" id="30"/>
                                        <p:tgtEl>
                                          <p:spTgt spid="1050084">
                                            <p:txEl>
                                              <p:charRg st="166" end="209"/>
                                            </p:txEl>
                                          </p:spTgt>
                                        </p:tgtEl>
                                        <p:attrNameLst>
                                          <p:attrName>ppt_y</p:attrName>
                                        </p:attrNameLst>
                                      </p:cBhvr>
                                      <p:tavLst>
                                        <p:tav tm="0">
                                          <p:val>
                                            <p:strVal val="#ppt_y-.1"/>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accel="0" autoRev="0" decel="0" fill="hold" grpId="0" id="33" nodeType="clickEffect" presetClass="entr" presetID="47" presetSubtype="0">
                                  <p:stCondLst>
                                    <p:cond delay="0"/>
                                  </p:stCondLst>
                                  <p:iterate type="lt">
                                    <p:tmPct val="10000"/>
                                  </p:iterate>
                                  <p:childTnLst>
                                    <p:set>
                                      <p:cBhvr>
                                        <p:cTn dur="1" fill="hold" id="34">
                                          <p:stCondLst>
                                            <p:cond delay="0"/>
                                          </p:stCondLst>
                                        </p:cTn>
                                        <p:tgtEl>
                                          <p:spTgt spid="1050084">
                                            <p:txEl>
                                              <p:charRg st="209" end="264"/>
                                            </p:txEl>
                                          </p:spTgt>
                                        </p:tgtEl>
                                        <p:attrNameLst>
                                          <p:attrName>style.visibility</p:attrName>
                                        </p:attrNameLst>
                                      </p:cBhvr>
                                      <p:to>
                                        <p:strVal val="visible"/>
                                      </p:to>
                                    </p:set>
                                    <p:animEffect transition="in" filter="fade">
                                      <p:cBhvr>
                                        <p:cTn dur="1000" id="35"/>
                                        <p:tgtEl>
                                          <p:spTgt spid="1050084">
                                            <p:txEl>
                                              <p:charRg st="209" end="264"/>
                                            </p:txEl>
                                          </p:spTgt>
                                        </p:tgtEl>
                                      </p:cBhvr>
                                    </p:animEffect>
                                    <p:anim calcmode="lin" valueType="num">
                                      <p:cBhvr>
                                        <p:cTn dur="1000" fill="hold" id="36"/>
                                        <p:tgtEl>
                                          <p:spTgt spid="1050084">
                                            <p:txEl>
                                              <p:charRg st="209" end="264"/>
                                            </p:txEl>
                                          </p:spTgt>
                                        </p:tgtEl>
                                        <p:attrNameLst>
                                          <p:attrName>ppt_x</p:attrName>
                                        </p:attrNameLst>
                                      </p:cBhvr>
                                      <p:tavLst>
                                        <p:tav tm="0">
                                          <p:val>
                                            <p:strVal val="#ppt_x"/>
                                          </p:val>
                                        </p:tav>
                                        <p:tav tm="100000">
                                          <p:val>
                                            <p:strVal val="#ppt_x"/>
                                          </p:val>
                                        </p:tav>
                                      </p:tavLst>
                                    </p:anim>
                                    <p:anim calcmode="lin" valueType="num">
                                      <p:cBhvr>
                                        <p:cTn dur="1000" fill="hold" id="37"/>
                                        <p:tgtEl>
                                          <p:spTgt spid="1050084">
                                            <p:txEl>
                                              <p:charRg st="209" end="264"/>
                                            </p:txEl>
                                          </p:spTgt>
                                        </p:tgtEl>
                                        <p:attrNameLst>
                                          <p:attrName>ppt_y</p:attrName>
                                        </p:attrNameLst>
                                      </p:cBhvr>
                                      <p:tavLst>
                                        <p:tav tm="0">
                                          <p:val>
                                            <p:strVal val="#ppt_y-.1"/>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accel="0" autoRev="0" decel="0" fill="hold" grpId="0" id="40" nodeType="clickEffect" presetClass="entr" presetID="47" presetSubtype="0">
                                  <p:stCondLst>
                                    <p:cond delay="0"/>
                                  </p:stCondLst>
                                  <p:iterate type="lt">
                                    <p:tmPct val="10000"/>
                                  </p:iterate>
                                  <p:childTnLst>
                                    <p:set>
                                      <p:cBhvr>
                                        <p:cTn dur="1" fill="hold" id="41">
                                          <p:stCondLst>
                                            <p:cond delay="0"/>
                                          </p:stCondLst>
                                        </p:cTn>
                                        <p:tgtEl>
                                          <p:spTgt spid="1050084">
                                            <p:txEl>
                                              <p:charRg st="264" end="353"/>
                                            </p:txEl>
                                          </p:spTgt>
                                        </p:tgtEl>
                                        <p:attrNameLst>
                                          <p:attrName>style.visibility</p:attrName>
                                        </p:attrNameLst>
                                      </p:cBhvr>
                                      <p:to>
                                        <p:strVal val="visible"/>
                                      </p:to>
                                    </p:set>
                                    <p:animEffect transition="in" filter="fade">
                                      <p:cBhvr>
                                        <p:cTn dur="1000" id="42"/>
                                        <p:tgtEl>
                                          <p:spTgt spid="1050084">
                                            <p:txEl>
                                              <p:charRg st="264" end="353"/>
                                            </p:txEl>
                                          </p:spTgt>
                                        </p:tgtEl>
                                      </p:cBhvr>
                                    </p:animEffect>
                                    <p:anim calcmode="lin" valueType="num">
                                      <p:cBhvr>
                                        <p:cTn dur="1000" fill="hold" id="43"/>
                                        <p:tgtEl>
                                          <p:spTgt spid="1050084">
                                            <p:txEl>
                                              <p:charRg st="264" end="353"/>
                                            </p:txEl>
                                          </p:spTgt>
                                        </p:tgtEl>
                                        <p:attrNameLst>
                                          <p:attrName>ppt_x</p:attrName>
                                        </p:attrNameLst>
                                      </p:cBhvr>
                                      <p:tavLst>
                                        <p:tav tm="0">
                                          <p:val>
                                            <p:strVal val="#ppt_x"/>
                                          </p:val>
                                        </p:tav>
                                        <p:tav tm="100000">
                                          <p:val>
                                            <p:strVal val="#ppt_x"/>
                                          </p:val>
                                        </p:tav>
                                      </p:tavLst>
                                    </p:anim>
                                    <p:anim calcmode="lin" valueType="num">
                                      <p:cBhvr>
                                        <p:cTn dur="1000" fill="hold" id="44"/>
                                        <p:tgtEl>
                                          <p:spTgt spid="1050084">
                                            <p:txEl>
                                              <p:charRg st="264" end="353"/>
                                            </p:txEl>
                                          </p:spTgt>
                                        </p:tgtEl>
                                        <p:attrNameLst>
                                          <p:attrName>ppt_y</p:attrName>
                                        </p:attrNameLst>
                                      </p:cBhvr>
                                      <p:tavLst>
                                        <p:tav tm="0">
                                          <p:val>
                                            <p:strVal val="#ppt_y-.1"/>
                                          </p:val>
                                        </p:tav>
                                        <p:tav tm="100000">
                                          <p:val>
                                            <p:strVal val="#ppt_y"/>
                                          </p:val>
                                        </p:tav>
                                      </p:tavLst>
                                    </p:anim>
                                  </p:childTnLst>
                                </p:cTn>
                              </p:par>
                            </p:childTnLst>
                          </p:cTn>
                        </p:par>
                      </p:childTnLst>
                    </p:cTn>
                  </p:par>
                  <p:par>
                    <p:cTn fill="hold" id="45" nodeType="clickPar">
                      <p:stCondLst>
                        <p:cond delay="indefinite"/>
                      </p:stCondLst>
                      <p:childTnLst>
                        <p:par>
                          <p:cTn fill="hold" id="46" nodeType="withGroup">
                            <p:stCondLst>
                              <p:cond delay="0"/>
                            </p:stCondLst>
                            <p:childTnLst>
                              <p:par>
                                <p:cTn accel="0" autoRev="0" decel="0" fill="hold" grpId="0" id="47" nodeType="clickEffect" presetClass="entr" presetID="47" presetSubtype="0">
                                  <p:stCondLst>
                                    <p:cond delay="0"/>
                                  </p:stCondLst>
                                  <p:iterate type="lt">
                                    <p:tmPct val="10000"/>
                                  </p:iterate>
                                  <p:childTnLst>
                                    <p:set>
                                      <p:cBhvr>
                                        <p:cTn dur="1" fill="hold" id="48">
                                          <p:stCondLst>
                                            <p:cond delay="0"/>
                                          </p:stCondLst>
                                        </p:cTn>
                                        <p:tgtEl>
                                          <p:spTgt spid="1050084">
                                            <p:txEl>
                                              <p:charRg st="353" end="503"/>
                                            </p:txEl>
                                          </p:spTgt>
                                        </p:tgtEl>
                                        <p:attrNameLst>
                                          <p:attrName>style.visibility</p:attrName>
                                        </p:attrNameLst>
                                      </p:cBhvr>
                                      <p:to>
                                        <p:strVal val="visible"/>
                                      </p:to>
                                    </p:set>
                                    <p:animEffect transition="in" filter="fade">
                                      <p:cBhvr>
                                        <p:cTn dur="1000" id="49"/>
                                        <p:tgtEl>
                                          <p:spTgt spid="1050084">
                                            <p:txEl>
                                              <p:charRg st="353" end="503"/>
                                            </p:txEl>
                                          </p:spTgt>
                                        </p:tgtEl>
                                      </p:cBhvr>
                                    </p:animEffect>
                                    <p:anim calcmode="lin" valueType="num">
                                      <p:cBhvr>
                                        <p:cTn dur="1000" fill="hold" id="50"/>
                                        <p:tgtEl>
                                          <p:spTgt spid="1050084">
                                            <p:txEl>
                                              <p:charRg st="353" end="503"/>
                                            </p:txEl>
                                          </p:spTgt>
                                        </p:tgtEl>
                                        <p:attrNameLst>
                                          <p:attrName>ppt_x</p:attrName>
                                        </p:attrNameLst>
                                      </p:cBhvr>
                                      <p:tavLst>
                                        <p:tav tm="0">
                                          <p:val>
                                            <p:strVal val="#ppt_x"/>
                                          </p:val>
                                        </p:tav>
                                        <p:tav tm="100000">
                                          <p:val>
                                            <p:strVal val="#ppt_x"/>
                                          </p:val>
                                        </p:tav>
                                      </p:tavLst>
                                    </p:anim>
                                    <p:anim calcmode="lin" valueType="num">
                                      <p:cBhvr>
                                        <p:cTn dur="1000" fill="hold" id="51"/>
                                        <p:tgtEl>
                                          <p:spTgt spid="1050084">
                                            <p:txEl>
                                              <p:charRg st="353" end="50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84" grpId="0" uiExpand="0" build="p" bldLvl="1"/>
    </p:bldLst>
  </p:timing>
</p:sld>
</file>

<file path=ppt/slides/slide311.xml><?xml version="1.0" encoding="utf-8"?>
<p:sld xmlns:a="http://schemas.openxmlformats.org/drawingml/2006/main" xmlns:r="http://schemas.openxmlformats.org/officeDocument/2006/relationships" xmlns:p="http://schemas.openxmlformats.org/presentationml/2006/main" showMasterSp="1">
  <p:cSld>
    <p:spTree>
      <p:nvGrpSpPr>
        <p:cNvPr id="971" name=""/>
        <p:cNvGrpSpPr/>
        <p:nvPr/>
      </p:nvGrpSpPr>
      <p:grpSpPr>
        <a:xfrm rot="0">
          <a:off x="0" y="0"/>
          <a:ext cx="0" cy="0"/>
          <a:chOff x="0" y="0"/>
          <a:chExt cx="0" cy="0"/>
        </a:xfrm>
      </p:grpSpPr>
      <p:sp>
        <p:nvSpPr>
          <p:cNvPr id="105008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8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311</a:t>
            </a:fld>
            <a:endParaRPr altLang="en-US" sz="1400" lang="en-US">
              <a:solidFill>
                <a:srgbClr val="FFFFFF"/>
              </a:solidFill>
              <a:effectLst>
                <a:outerShdw algn="tl" blurRad="38100" dir="2700000" dist="38100">
                  <a:srgbClr val="C0C0C0"/>
                </a:outerShdw>
              </a:effectLst>
            </a:endParaRPr>
          </a:p>
        </p:txBody>
      </p:sp>
      <p:sp>
        <p:nvSpPr>
          <p:cNvPr id="105009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2800" lang="en-US">
                <a:effectLst>
                  <a:outerShdw algn="tl" blurRad="38100" dir="2700000" dist="38100">
                    <a:srgbClr val="C0C0C0"/>
                  </a:outerShdw>
                </a:effectLst>
              </a:rPr>
              <a:t>Discuss the following formal/parliamentary meeting terms which could be used to participate and to write/take minutes of meetings?</a:t>
            </a:r>
          </a:p>
        </p:txBody>
      </p:sp>
      <p:sp>
        <p:nvSpPr>
          <p:cNvPr id="1050091" name=""/>
          <p:cNvSpPr/>
          <p:nvPr>
            <p:ph type="body" sz="full" idx="1"/>
          </p:nvPr>
        </p:nvSpPr>
        <p:spPr>
          <a:xfrm rot="0">
            <a:off x="457200" y="1905000"/>
            <a:ext cx="8229600" cy="45259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Abstention; Ad hoc.; Adjourn; Agenda; Amendment;  Apologies; Ballot; By-laws; Casting Vote; Consensus; Convene; Co-opt; Co-opted Member; Ex-officio; Extraordinary meeting; Honorary; In attendance; Intravires; Lie on the table; Motion; Nem. con (Nemene. contradicante); Opposer; Point of order; Proposer; Proxy; Quorum; Resolution; Rider; Roll Call; Seconded; Show of hands; Sine die; Status quo; Substantive motion; Teller; Tie-in-vote; Ultravires; Unanimous; Verbatim.</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accel="0" autoRev="0" decel="0" fill="hold" grpId="0" id="5" nodeType="clickEffect" presetClass="entr" presetID="47" presetSubtype="0">
                                  <p:stCondLst>
                                    <p:cond delay="0"/>
                                  </p:stCondLst>
                                  <p:iterate type="lt">
                                    <p:tmPct val="10000"/>
                                  </p:iterate>
                                  <p:childTnLst>
                                    <p:set>
                                      <p:cBhvr>
                                        <p:cTn dur="1" fill="hold" id="6">
                                          <p:stCondLst>
                                            <p:cond delay="0"/>
                                          </p:stCondLst>
                                        </p:cTn>
                                        <p:tgtEl>
                                          <p:spTgt spid="1050091">
                                            <p:txEl>
                                              <p:charRg st="0" end="470"/>
                                            </p:txEl>
                                          </p:spTgt>
                                        </p:tgtEl>
                                        <p:attrNameLst>
                                          <p:attrName>style.visibility</p:attrName>
                                        </p:attrNameLst>
                                      </p:cBhvr>
                                      <p:to>
                                        <p:strVal val="visible"/>
                                      </p:to>
                                    </p:set>
                                    <p:animEffect transition="in" filter="fade">
                                      <p:cBhvr>
                                        <p:cTn dur="1000" id="7"/>
                                        <p:tgtEl>
                                          <p:spTgt spid="1050091">
                                            <p:txEl>
                                              <p:charRg st="0" end="470"/>
                                            </p:txEl>
                                          </p:spTgt>
                                        </p:tgtEl>
                                      </p:cBhvr>
                                    </p:animEffect>
                                    <p:anim calcmode="lin" valueType="num">
                                      <p:cBhvr>
                                        <p:cTn dur="1000" fill="hold" id="8"/>
                                        <p:tgtEl>
                                          <p:spTgt spid="1050091">
                                            <p:txEl>
                                              <p:charRg st="0" end="470"/>
                                            </p:txEl>
                                          </p:spTgt>
                                        </p:tgtEl>
                                        <p:attrNameLst>
                                          <p:attrName>ppt_x</p:attrName>
                                        </p:attrNameLst>
                                      </p:cBhvr>
                                      <p:tavLst>
                                        <p:tav tm="0">
                                          <p:val>
                                            <p:strVal val="#ppt_x"/>
                                          </p:val>
                                        </p:tav>
                                        <p:tav tm="100000">
                                          <p:val>
                                            <p:strVal val="#ppt_x"/>
                                          </p:val>
                                        </p:tav>
                                      </p:tavLst>
                                    </p:anim>
                                    <p:anim calcmode="lin" valueType="num">
                                      <p:cBhvr>
                                        <p:cTn dur="1000" fill="hold" id="9"/>
                                        <p:tgtEl>
                                          <p:spTgt spid="1050091">
                                            <p:txEl>
                                              <p:charRg st="0" end="47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91" grpId="0" uiExpand="0" build="p" bldLvl="1"/>
    </p:bldLst>
  </p:timing>
</p:sld>
</file>

<file path=ppt/slides/slide312.xml><?xml version="1.0" encoding="utf-8"?>
<p:sld xmlns:a="http://schemas.openxmlformats.org/drawingml/2006/main" xmlns:r="http://schemas.openxmlformats.org/officeDocument/2006/relationships" xmlns:p="http://schemas.openxmlformats.org/presentationml/2006/main" showMasterSp="1">
  <p:cSld>
    <p:spTree>
      <p:nvGrpSpPr>
        <p:cNvPr id="974" name=""/>
        <p:cNvGrpSpPr/>
        <p:nvPr/>
      </p:nvGrpSpPr>
      <p:grpSpPr>
        <a:xfrm rot="0">
          <a:off x="0" y="0"/>
          <a:ext cx="0" cy="0"/>
          <a:chOff x="0" y="0"/>
          <a:chExt cx="0" cy="0"/>
        </a:xfrm>
      </p:grpSpPr>
      <p:sp>
        <p:nvSpPr>
          <p:cNvPr id="105009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09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312</a:t>
            </a:fld>
            <a:endParaRPr altLang="en-US" sz="1400" lang="en-US">
              <a:solidFill>
                <a:srgbClr val="FFFFFF"/>
              </a:solidFill>
              <a:effectLst>
                <a:outerShdw algn="tl" blurRad="38100" dir="2700000" dist="38100">
                  <a:srgbClr val="C0C0C0"/>
                </a:outerShdw>
              </a:effectLst>
            </a:endParaRPr>
          </a:p>
        </p:txBody>
      </p:sp>
      <p:sp>
        <p:nvSpPr>
          <p:cNvPr id="105009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3 Writing Minutes</a:t>
            </a:r>
          </a:p>
        </p:txBody>
      </p:sp>
      <p:sp>
        <p:nvSpPr>
          <p:cNvPr id="105009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457200" latinLnBrk="1" lvl="0" marL="457200">
              <a:buNone/>
            </a:pPr>
            <a:r>
              <a:rPr altLang="en-US" b="1" lang="en-US">
                <a:effectLst>
                  <a:outerShdw algn="tl" blurRad="38100" dir="2700000" dist="38100">
                    <a:srgbClr val="C0C0C0"/>
                  </a:outerShdw>
                </a:effectLst>
              </a:rPr>
              <a:t>5.1	Types of Minutes</a:t>
            </a:r>
          </a:p>
          <a:p>
            <a:pPr eaLnBrk="1" hangingPunct="1" indent="-457200" latinLnBrk="1" lvl="0" marL="457200">
              <a:buNone/>
            </a:pPr>
            <a:r>
              <a:rPr altLang="en-US" b="1" lang="en-US">
                <a:effectLst>
                  <a:outerShdw algn="tl" blurRad="38100" dir="2700000" dist="38100">
                    <a:srgbClr val="C0C0C0"/>
                  </a:outerShdw>
                </a:effectLst>
              </a:rPr>
              <a:t>5.2 	Suggestion for Taking Minutes of 	the 	Meetings</a:t>
            </a:r>
          </a:p>
          <a:p>
            <a:pPr eaLnBrk="1" hangingPunct="1" indent="-457200" latinLnBrk="1" lvl="0" marL="457200">
              <a:buNone/>
            </a:pPr>
            <a:r>
              <a:rPr altLang="en-US" b="1" lang="en-US">
                <a:effectLst>
                  <a:outerShdw algn="tl" blurRad="38100" dir="2700000" dist="38100">
                    <a:srgbClr val="C0C0C0"/>
                  </a:outerShdw>
                </a:effectLst>
              </a:rPr>
              <a:t>5.3	Recording/Taking Minutes During 	The Meeting</a:t>
            </a:r>
          </a:p>
          <a:p>
            <a:pPr eaLnBrk="1" hangingPunct="1" indent="-457200" latinLnBrk="1" lvl="0" marL="457200">
              <a:buNone/>
            </a:pPr>
            <a:r>
              <a:rPr altLang="en-US" b="1" lang="en-US">
                <a:effectLst>
                  <a:outerShdw algn="tl" blurRad="38100" dir="2700000" dist="38100">
                    <a:srgbClr val="C0C0C0"/>
                  </a:outerShdw>
                </a:effectLst>
              </a:rPr>
              <a:t>5.4 	Typing/Writing Minutes After the 	Meeting</a:t>
            </a:r>
          </a:p>
          <a:p>
            <a:pPr eaLnBrk="1" hangingPunct="1" indent="-457200" latinLnBrk="1" lvl="0" marL="457200">
              <a:buNone/>
            </a:pPr>
            <a:r>
              <a:rPr altLang="en-US" b="1" lang="en-US">
                <a:effectLst>
                  <a:outerShdw algn="tl" blurRad="38100" dir="2700000" dist="38100">
                    <a:srgbClr val="C0C0C0"/>
                  </a:outerShdw>
                </a:effectLst>
              </a:rPr>
              <a:t>5.5	Following Up Minutes/Meetings</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iterate type="lt">
                                    <p:tmPct val="10000"/>
                                  </p:iterate>
                                  <p:childTnLst>
                                    <p:set>
                                      <p:cBhvr>
                                        <p:cTn dur="1" fill="hold" id="6">
                                          <p:stCondLst>
                                            <p:cond delay="0"/>
                                          </p:stCondLst>
                                        </p:cTn>
                                        <p:tgtEl>
                                          <p:spTgt spid="1050097"/>
                                        </p:tgtEl>
                                        <p:attrNameLst>
                                          <p:attrName>style.visibility</p:attrName>
                                        </p:attrNameLst>
                                      </p:cBhvr>
                                      <p:to>
                                        <p:strVal val="visible"/>
                                      </p:to>
                                    </p:set>
                                    <p:animEffect transition="in" filter="fade">
                                      <p:cBhvr>
                                        <p:cTn dur="1000" id="7">
                                          <p:stCondLst>
                                            <p:cond delay="0"/>
                                          </p:stCondLst>
                                        </p:cTn>
                                        <p:tgtEl>
                                          <p:spTgt spid="1050097"/>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10" presetSubtype="0">
                                  <p:stCondLst>
                                    <p:cond delay="0"/>
                                  </p:stCondLst>
                                  <p:iterate type="lt">
                                    <p:tmPct val="10000"/>
                                  </p:iterate>
                                  <p:childTnLst>
                                    <p:set>
                                      <p:cBhvr>
                                        <p:cTn dur="1" fill="hold" id="11">
                                          <p:stCondLst>
                                            <p:cond delay="0"/>
                                          </p:stCondLst>
                                        </p:cTn>
                                        <p:tgtEl>
                                          <p:spTgt spid="1050098">
                                            <p:txEl>
                                              <p:charRg st="0" end="21"/>
                                            </p:txEl>
                                          </p:spTgt>
                                        </p:tgtEl>
                                        <p:attrNameLst>
                                          <p:attrName>style.visibility</p:attrName>
                                        </p:attrNameLst>
                                      </p:cBhvr>
                                      <p:to>
                                        <p:strVal val="visible"/>
                                      </p:to>
                                    </p:set>
                                    <p:animEffect transition="in" filter="fade">
                                      <p:cBhvr>
                                        <p:cTn dur="500" id="12">
                                          <p:stCondLst>
                                            <p:cond delay="0"/>
                                          </p:stCondLst>
                                        </p:cTn>
                                        <p:tgtEl>
                                          <p:spTgt spid="1050098">
                                            <p:txEl>
                                              <p:charRg st="0" end="2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10" presetSubtype="0">
                                  <p:stCondLst>
                                    <p:cond delay="0"/>
                                  </p:stCondLst>
                                  <p:iterate type="lt">
                                    <p:tmPct val="10000"/>
                                  </p:iterate>
                                  <p:childTnLst>
                                    <p:set>
                                      <p:cBhvr>
                                        <p:cTn dur="1" fill="hold" id="16">
                                          <p:stCondLst>
                                            <p:cond delay="0"/>
                                          </p:stCondLst>
                                        </p:cTn>
                                        <p:tgtEl>
                                          <p:spTgt spid="1050098">
                                            <p:txEl>
                                              <p:charRg st="21" end="74"/>
                                            </p:txEl>
                                          </p:spTgt>
                                        </p:tgtEl>
                                        <p:attrNameLst>
                                          <p:attrName>style.visibility</p:attrName>
                                        </p:attrNameLst>
                                      </p:cBhvr>
                                      <p:to>
                                        <p:strVal val="visible"/>
                                      </p:to>
                                    </p:set>
                                    <p:animEffect transition="in" filter="fade">
                                      <p:cBhvr>
                                        <p:cTn dur="500" id="17">
                                          <p:stCondLst>
                                            <p:cond delay="0"/>
                                          </p:stCondLst>
                                        </p:cTn>
                                        <p:tgtEl>
                                          <p:spTgt spid="1050098">
                                            <p:txEl>
                                              <p:charRg st="21" end="74"/>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10" presetSubtype="0">
                                  <p:stCondLst>
                                    <p:cond delay="0"/>
                                  </p:stCondLst>
                                  <p:iterate type="lt">
                                    <p:tmPct val="10000"/>
                                  </p:iterate>
                                  <p:childTnLst>
                                    <p:set>
                                      <p:cBhvr>
                                        <p:cTn dur="1" fill="hold" id="21">
                                          <p:stCondLst>
                                            <p:cond delay="0"/>
                                          </p:stCondLst>
                                        </p:cTn>
                                        <p:tgtEl>
                                          <p:spTgt spid="1050098">
                                            <p:txEl>
                                              <p:charRg st="74" end="123"/>
                                            </p:txEl>
                                          </p:spTgt>
                                        </p:tgtEl>
                                        <p:attrNameLst>
                                          <p:attrName>style.visibility</p:attrName>
                                        </p:attrNameLst>
                                      </p:cBhvr>
                                      <p:to>
                                        <p:strVal val="visible"/>
                                      </p:to>
                                    </p:set>
                                    <p:animEffect transition="in" filter="fade">
                                      <p:cBhvr>
                                        <p:cTn dur="500" id="22">
                                          <p:stCondLst>
                                            <p:cond delay="0"/>
                                          </p:stCondLst>
                                        </p:cTn>
                                        <p:tgtEl>
                                          <p:spTgt spid="1050098">
                                            <p:txEl>
                                              <p:charRg st="74" end="123"/>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10" presetSubtype="0">
                                  <p:stCondLst>
                                    <p:cond delay="0"/>
                                  </p:stCondLst>
                                  <p:iterate type="lt">
                                    <p:tmPct val="10000"/>
                                  </p:iterate>
                                  <p:childTnLst>
                                    <p:set>
                                      <p:cBhvr>
                                        <p:cTn dur="1" fill="hold" id="26">
                                          <p:stCondLst>
                                            <p:cond delay="0"/>
                                          </p:stCondLst>
                                        </p:cTn>
                                        <p:tgtEl>
                                          <p:spTgt spid="1050098">
                                            <p:txEl>
                                              <p:charRg st="123" end="170"/>
                                            </p:txEl>
                                          </p:spTgt>
                                        </p:tgtEl>
                                        <p:attrNameLst>
                                          <p:attrName>style.visibility</p:attrName>
                                        </p:attrNameLst>
                                      </p:cBhvr>
                                      <p:to>
                                        <p:strVal val="visible"/>
                                      </p:to>
                                    </p:set>
                                    <p:animEffect transition="in" filter="fade">
                                      <p:cBhvr>
                                        <p:cTn dur="500" id="27">
                                          <p:stCondLst>
                                            <p:cond delay="0"/>
                                          </p:stCondLst>
                                        </p:cTn>
                                        <p:tgtEl>
                                          <p:spTgt spid="1050098">
                                            <p:txEl>
                                              <p:charRg st="123" end="170"/>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10" presetSubtype="0">
                                  <p:stCondLst>
                                    <p:cond delay="0"/>
                                  </p:stCondLst>
                                  <p:iterate type="lt">
                                    <p:tmPct val="10000"/>
                                  </p:iterate>
                                  <p:childTnLst>
                                    <p:set>
                                      <p:cBhvr>
                                        <p:cTn dur="1" fill="hold" id="31">
                                          <p:stCondLst>
                                            <p:cond delay="0"/>
                                          </p:stCondLst>
                                        </p:cTn>
                                        <p:tgtEl>
                                          <p:spTgt spid="1050098">
                                            <p:txEl>
                                              <p:charRg st="170" end="204"/>
                                            </p:txEl>
                                          </p:spTgt>
                                        </p:tgtEl>
                                        <p:attrNameLst>
                                          <p:attrName>style.visibility</p:attrName>
                                        </p:attrNameLst>
                                      </p:cBhvr>
                                      <p:to>
                                        <p:strVal val="visible"/>
                                      </p:to>
                                    </p:set>
                                    <p:animEffect transition="in" filter="fade">
                                      <p:cBhvr>
                                        <p:cTn dur="500" id="32">
                                          <p:stCondLst>
                                            <p:cond delay="0"/>
                                          </p:stCondLst>
                                        </p:cTn>
                                        <p:tgtEl>
                                          <p:spTgt spid="1050098">
                                            <p:txEl>
                                              <p:charRg st="170" end="20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097" grpId="0" uiExpand="0" build="whole"/>
      <p:bldP spid="1050098" grpId="0" uiExpand="0" build="p" bldLvl="1"/>
    </p:bldLst>
  </p:timing>
</p:sld>
</file>

<file path=ppt/slides/slide313.xml><?xml version="1.0" encoding="utf-8"?>
<p:sld xmlns:a="http://schemas.openxmlformats.org/drawingml/2006/main" xmlns:r="http://schemas.openxmlformats.org/officeDocument/2006/relationships" xmlns:p="http://schemas.openxmlformats.org/presentationml/2006/main" showMasterSp="1">
  <p:cSld>
    <p:spTree>
      <p:nvGrpSpPr>
        <p:cNvPr id="977" name=""/>
        <p:cNvGrpSpPr/>
        <p:nvPr/>
      </p:nvGrpSpPr>
      <p:grpSpPr>
        <a:xfrm rot="0">
          <a:off x="0" y="0"/>
          <a:ext cx="0" cy="0"/>
          <a:chOff x="0" y="0"/>
          <a:chExt cx="0" cy="0"/>
        </a:xfrm>
      </p:grpSpPr>
      <p:sp>
        <p:nvSpPr>
          <p:cNvPr id="105010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0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313</a:t>
            </a:fld>
            <a:endParaRPr altLang="en-US" sz="1400" lang="en-US">
              <a:solidFill>
                <a:srgbClr val="FFFFFF"/>
              </a:solidFill>
              <a:effectLst>
                <a:outerShdw algn="tl" blurRad="38100" dir="2700000" dist="38100">
                  <a:srgbClr val="C0C0C0"/>
                </a:outerShdw>
              </a:effectLst>
            </a:endParaRPr>
          </a:p>
        </p:txBody>
      </p:sp>
      <p:sp>
        <p:nvSpPr>
          <p:cNvPr id="105010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3.1	Types of Minutes</a:t>
            </a:r>
            <a:br/>
            <a:endParaRPr altLang="en-US" lang="en-US">
              <a:effectLst>
                <a:outerShdw algn="tl" blurRad="38100" dir="2700000" dist="38100">
                  <a:srgbClr val="C0C0C0"/>
                </a:outerShdw>
              </a:effectLst>
            </a:endParaRPr>
          </a:p>
        </p:txBody>
      </p:sp>
      <p:sp>
        <p:nvSpPr>
          <p:cNvPr id="105010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lnSpc>
                <a:spcPct val="80000"/>
              </a:lnSpc>
              <a:buNone/>
            </a:pPr>
            <a:r>
              <a:rPr altLang="en-US" sz="2800" lang="en-US">
                <a:effectLst>
                  <a:outerShdw algn="tl" blurRad="38100" dir="2700000" dist="38100">
                    <a:srgbClr val="C0C0C0"/>
                  </a:outerShdw>
                </a:effectLst>
              </a:rPr>
              <a:t>Three main ways of producing minutes of a </a:t>
            </a:r>
          </a:p>
          <a:p>
            <a:pPr eaLnBrk="1" hangingPunct="1" indent="-609600" latinLnBrk="1" lvl="0" marL="609600">
              <a:lnSpc>
                <a:spcPct val="80000"/>
              </a:lnSpc>
              <a:buNone/>
            </a:pPr>
            <a:r>
              <a:rPr altLang="en-US" sz="2800" lang="en-US">
                <a:effectLst>
                  <a:outerShdw algn="tl" blurRad="38100" dir="2700000" dist="38100">
                    <a:srgbClr val="C0C0C0"/>
                  </a:outerShdw>
                </a:effectLst>
              </a:rPr>
              <a:t>meeting:</a:t>
            </a:r>
          </a:p>
          <a:p>
            <a:pPr eaLnBrk="1" hangingPunct="1" indent="-609600" latinLnBrk="1" lvl="0" marL="609600">
              <a:lnSpc>
                <a:spcPct val="80000"/>
              </a:lnSpc>
              <a:buFontTx/>
              <a:buAutoNum type="arabicPeriod" startAt="1"/>
            </a:pPr>
            <a:r>
              <a:rPr altLang="en-US" sz="2800" i="1" lang="en-US">
                <a:effectLst>
                  <a:outerShdw algn="tl" blurRad="38100" dir="2700000" dist="38100">
                    <a:srgbClr val="C0C0C0"/>
                  </a:outerShdw>
                </a:effectLst>
              </a:rPr>
              <a:t>Verbatim minutes</a:t>
            </a:r>
          </a:p>
          <a:p>
            <a:pPr eaLnBrk="1" hangingPunct="1" indent="-594360" latinLnBrk="1" lvl="1" marL="990600">
              <a:lnSpc>
                <a:spcPct val="80000"/>
              </a:lnSpc>
            </a:pPr>
            <a:r>
              <a:rPr altLang="en-US" sz="2400" lang="en-US">
                <a:effectLst>
                  <a:outerShdw algn="tl" blurRad="38100" dir="2700000" dist="38100">
                    <a:srgbClr val="C0C0C0"/>
                  </a:outerShdw>
                </a:effectLst>
              </a:rPr>
              <a:t>everything is recorded word of word.</a:t>
            </a:r>
          </a:p>
          <a:p>
            <a:pPr eaLnBrk="1" hangingPunct="1" indent="-609600" latinLnBrk="1" lvl="0" marL="609600">
              <a:lnSpc>
                <a:spcPct val="80000"/>
              </a:lnSpc>
              <a:buFontTx/>
              <a:buAutoNum type="arabicPeriod" startAt="1"/>
            </a:pPr>
            <a:r>
              <a:rPr altLang="en-US" sz="2800" i="1" lang="en-US">
                <a:effectLst>
                  <a:outerShdw algn="tl" blurRad="38100" dir="2700000" dist="38100">
                    <a:srgbClr val="C0C0C0"/>
                  </a:outerShdw>
                </a:effectLst>
              </a:rPr>
              <a:t>Minutes of resolution</a:t>
            </a:r>
          </a:p>
          <a:p>
            <a:pPr eaLnBrk="1" hangingPunct="1" indent="-594360" latinLnBrk="1" lvl="1" marL="990600">
              <a:lnSpc>
                <a:spcPct val="80000"/>
              </a:lnSpc>
            </a:pPr>
            <a:r>
              <a:rPr altLang="en-US" sz="2400" lang="en-US">
                <a:effectLst>
                  <a:outerShdw algn="tl" blurRad="38100" dir="2700000" dist="38100">
                    <a:srgbClr val="C0C0C0"/>
                  </a:outerShdw>
                </a:effectLst>
              </a:rPr>
              <a:t>The discussions which took place are not recorded, only the main conclusions. </a:t>
            </a:r>
          </a:p>
          <a:p>
            <a:pPr eaLnBrk="1" hangingPunct="1" indent="-594360" latinLnBrk="1" lvl="1" marL="990600">
              <a:lnSpc>
                <a:spcPct val="80000"/>
              </a:lnSpc>
            </a:pPr>
            <a:r>
              <a:rPr altLang="en-US" sz="2400" lang="en-US">
                <a:effectLst>
                  <a:outerShdw algn="tl" blurRad="38100" dir="2700000" dist="38100">
                    <a:srgbClr val="C0C0C0"/>
                  </a:outerShdw>
                </a:effectLst>
              </a:rPr>
              <a:t>But, the exact wording of any resolutions passed should be recorded</a:t>
            </a:r>
          </a:p>
          <a:p>
            <a:pPr eaLnBrk="1" hangingPunct="1" indent="-609600" latinLnBrk="1" lvl="0" marL="609600">
              <a:lnSpc>
                <a:spcPct val="80000"/>
              </a:lnSpc>
              <a:buFontTx/>
              <a:buAutoNum type="arabicPeriod" startAt="1"/>
            </a:pPr>
            <a:r>
              <a:rPr altLang="en-US" sz="2800" i="1" lang="en-US">
                <a:effectLst>
                  <a:outerShdw algn="tl" blurRad="38100" dir="2700000" dist="38100">
                    <a:srgbClr val="C0C0C0"/>
                  </a:outerShdw>
                </a:effectLst>
              </a:rPr>
              <a:t>Minutes of narration</a:t>
            </a:r>
          </a:p>
          <a:p>
            <a:pPr eaLnBrk="1" hangingPunct="1" indent="-594360" latinLnBrk="1" lvl="1" marL="990600">
              <a:lnSpc>
                <a:spcPct val="80000"/>
              </a:lnSpc>
            </a:pPr>
            <a:r>
              <a:rPr altLang="en-US" sz="2400" lang="en-US">
                <a:effectLst>
                  <a:outerShdw algn="tl" blurRad="38100" dir="2700000" dist="38100">
                    <a:srgbClr val="C0C0C0"/>
                  </a:outerShdw>
                </a:effectLst>
              </a:rPr>
              <a:t>a concise summary of all the discussions which took place and the conclusions reached.</a:t>
            </a:r>
          </a:p>
          <a:p>
            <a:pPr eaLnBrk="1" hangingPunct="1" indent="-609600" latinLnBrk="1" lvl="0" marL="609600">
              <a:lnSpc>
                <a:spcPct val="80000"/>
              </a:lnSpc>
            </a:pPr>
            <a:endParaRPr altLang="en-US" sz="2800" lang="en-US">
              <a:effectLst>
                <a:outerShdw algn="tl" blurRad="38100" dir="2700000" dist="38100">
                  <a:srgbClr val="C0C0C0"/>
                </a:outerShdw>
              </a:effectLst>
            </a:endParaRP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10" presetSubtype="0">
                                  <p:stCondLst>
                                    <p:cond delay="0"/>
                                  </p:stCondLst>
                                  <p:iterate type="lt">
                                    <p:tmPct val="10000"/>
                                  </p:iterate>
                                  <p:childTnLst>
                                    <p:set>
                                      <p:cBhvr>
                                        <p:cTn dur="1" fill="hold" id="6">
                                          <p:stCondLst>
                                            <p:cond delay="0"/>
                                          </p:stCondLst>
                                        </p:cTn>
                                        <p:tgtEl>
                                          <p:spTgt spid="1050104"/>
                                        </p:tgtEl>
                                        <p:attrNameLst>
                                          <p:attrName>style.visibility</p:attrName>
                                        </p:attrNameLst>
                                      </p:cBhvr>
                                      <p:to>
                                        <p:strVal val="visible"/>
                                      </p:to>
                                    </p:set>
                                    <p:animEffect transition="in" filter="fade">
                                      <p:cBhvr>
                                        <p:cTn dur="1000" id="7">
                                          <p:stCondLst>
                                            <p:cond delay="0"/>
                                          </p:stCondLst>
                                        </p:cTn>
                                        <p:tgtEl>
                                          <p:spTgt spid="105010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10" presetSubtype="0">
                                  <p:stCondLst>
                                    <p:cond delay="0"/>
                                  </p:stCondLst>
                                  <p:iterate type="lt">
                                    <p:tmPct val="10000"/>
                                  </p:iterate>
                                  <p:childTnLst>
                                    <p:set>
                                      <p:cBhvr>
                                        <p:cTn dur="1" fill="hold" id="11">
                                          <p:stCondLst>
                                            <p:cond delay="0"/>
                                          </p:stCondLst>
                                        </p:cTn>
                                        <p:tgtEl>
                                          <p:spTgt spid="1050105">
                                            <p:txEl>
                                              <p:charRg st="0" end="43"/>
                                            </p:txEl>
                                          </p:spTgt>
                                        </p:tgtEl>
                                        <p:attrNameLst>
                                          <p:attrName>style.visibility</p:attrName>
                                        </p:attrNameLst>
                                      </p:cBhvr>
                                      <p:to>
                                        <p:strVal val="visible"/>
                                      </p:to>
                                    </p:set>
                                    <p:animEffect transition="in" filter="fade">
                                      <p:cBhvr>
                                        <p:cTn dur="500" id="12">
                                          <p:stCondLst>
                                            <p:cond delay="0"/>
                                          </p:stCondLst>
                                        </p:cTn>
                                        <p:tgtEl>
                                          <p:spTgt spid="1050105">
                                            <p:txEl>
                                              <p:charRg st="0" end="4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10" presetSubtype="0">
                                  <p:stCondLst>
                                    <p:cond delay="0"/>
                                  </p:stCondLst>
                                  <p:iterate type="lt">
                                    <p:tmPct val="10000"/>
                                  </p:iterate>
                                  <p:childTnLst>
                                    <p:set>
                                      <p:cBhvr>
                                        <p:cTn dur="1" fill="hold" id="16">
                                          <p:stCondLst>
                                            <p:cond delay="0"/>
                                          </p:stCondLst>
                                        </p:cTn>
                                        <p:tgtEl>
                                          <p:spTgt spid="1050105">
                                            <p:txEl>
                                              <p:charRg st="43" end="52"/>
                                            </p:txEl>
                                          </p:spTgt>
                                        </p:tgtEl>
                                        <p:attrNameLst>
                                          <p:attrName>style.visibility</p:attrName>
                                        </p:attrNameLst>
                                      </p:cBhvr>
                                      <p:to>
                                        <p:strVal val="visible"/>
                                      </p:to>
                                    </p:set>
                                    <p:animEffect transition="in" filter="fade">
                                      <p:cBhvr>
                                        <p:cTn dur="500" id="17">
                                          <p:stCondLst>
                                            <p:cond delay="0"/>
                                          </p:stCondLst>
                                        </p:cTn>
                                        <p:tgtEl>
                                          <p:spTgt spid="1050105">
                                            <p:txEl>
                                              <p:charRg st="43" end="52"/>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10" presetSubtype="0">
                                  <p:stCondLst>
                                    <p:cond delay="0"/>
                                  </p:stCondLst>
                                  <p:iterate type="lt">
                                    <p:tmPct val="10000"/>
                                  </p:iterate>
                                  <p:childTnLst>
                                    <p:set>
                                      <p:cBhvr>
                                        <p:cTn dur="1" fill="hold" id="21">
                                          <p:stCondLst>
                                            <p:cond delay="0"/>
                                          </p:stCondLst>
                                        </p:cTn>
                                        <p:tgtEl>
                                          <p:spTgt spid="1050105">
                                            <p:txEl>
                                              <p:charRg st="52" end="69"/>
                                            </p:txEl>
                                          </p:spTgt>
                                        </p:tgtEl>
                                        <p:attrNameLst>
                                          <p:attrName>style.visibility</p:attrName>
                                        </p:attrNameLst>
                                      </p:cBhvr>
                                      <p:to>
                                        <p:strVal val="visible"/>
                                      </p:to>
                                    </p:set>
                                    <p:animEffect transition="in" filter="fade">
                                      <p:cBhvr>
                                        <p:cTn dur="500" id="22">
                                          <p:stCondLst>
                                            <p:cond delay="0"/>
                                          </p:stCondLst>
                                        </p:cTn>
                                        <p:tgtEl>
                                          <p:spTgt spid="1050105">
                                            <p:txEl>
                                              <p:charRg st="52" end="69"/>
                                            </p:txEl>
                                          </p:spTgt>
                                        </p:tgtEl>
                                      </p:cBhvr>
                                    </p:animEffect>
                                  </p:childTnLst>
                                </p:cTn>
                              </p:par>
                              <p:par>
                                <p:cTn fill="hold" grpId="0" id="23" nodeType="withEffect" presetClass="entr" presetID="10" presetSubtype="0">
                                  <p:stCondLst>
                                    <p:cond delay="0"/>
                                  </p:stCondLst>
                                  <p:iterate type="lt">
                                    <p:tmPct val="10000"/>
                                  </p:iterate>
                                  <p:childTnLst>
                                    <p:set>
                                      <p:cBhvr>
                                        <p:cTn dur="1" fill="hold" id="24">
                                          <p:stCondLst>
                                            <p:cond delay="0"/>
                                          </p:stCondLst>
                                        </p:cTn>
                                        <p:tgtEl>
                                          <p:spTgt spid="1050105">
                                            <p:txEl>
                                              <p:charRg st="69" end="106"/>
                                            </p:txEl>
                                          </p:spTgt>
                                        </p:tgtEl>
                                        <p:attrNameLst>
                                          <p:attrName>style.visibility</p:attrName>
                                        </p:attrNameLst>
                                      </p:cBhvr>
                                      <p:to>
                                        <p:strVal val="visible"/>
                                      </p:to>
                                    </p:set>
                                    <p:animEffect transition="in" filter="fade">
                                      <p:cBhvr>
                                        <p:cTn dur="500" id="25">
                                          <p:stCondLst>
                                            <p:cond delay="0"/>
                                          </p:stCondLst>
                                        </p:cTn>
                                        <p:tgtEl>
                                          <p:spTgt spid="1050105">
                                            <p:txEl>
                                              <p:charRg st="69" end="106"/>
                                            </p:txEl>
                                          </p:spTgt>
                                        </p:tgtEl>
                                      </p:cBhvr>
                                    </p:animEffect>
                                  </p:childTnLst>
                                </p:cTn>
                              </p:par>
                            </p:childTnLst>
                          </p:cTn>
                        </p:par>
                      </p:childTnLst>
                    </p:cTn>
                  </p:par>
                  <p:par>
                    <p:cTn fill="hold" id="26" nodeType="clickPar">
                      <p:stCondLst>
                        <p:cond delay="indefinite"/>
                      </p:stCondLst>
                      <p:childTnLst>
                        <p:par>
                          <p:cTn fill="hold" id="27" nodeType="withGroup">
                            <p:stCondLst>
                              <p:cond delay="0"/>
                            </p:stCondLst>
                            <p:childTnLst>
                              <p:par>
                                <p:cTn fill="hold" grpId="0" id="28" nodeType="clickEffect" presetClass="entr" presetID="10" presetSubtype="0">
                                  <p:stCondLst>
                                    <p:cond delay="0"/>
                                  </p:stCondLst>
                                  <p:iterate type="lt">
                                    <p:tmPct val="10000"/>
                                  </p:iterate>
                                  <p:childTnLst>
                                    <p:set>
                                      <p:cBhvr>
                                        <p:cTn dur="1" fill="hold" id="29">
                                          <p:stCondLst>
                                            <p:cond delay="0"/>
                                          </p:stCondLst>
                                        </p:cTn>
                                        <p:tgtEl>
                                          <p:spTgt spid="1050105">
                                            <p:txEl>
                                              <p:charRg st="106" end="128"/>
                                            </p:txEl>
                                          </p:spTgt>
                                        </p:tgtEl>
                                        <p:attrNameLst>
                                          <p:attrName>style.visibility</p:attrName>
                                        </p:attrNameLst>
                                      </p:cBhvr>
                                      <p:to>
                                        <p:strVal val="visible"/>
                                      </p:to>
                                    </p:set>
                                    <p:animEffect transition="in" filter="fade">
                                      <p:cBhvr>
                                        <p:cTn dur="500" id="30">
                                          <p:stCondLst>
                                            <p:cond delay="0"/>
                                          </p:stCondLst>
                                        </p:cTn>
                                        <p:tgtEl>
                                          <p:spTgt spid="1050105">
                                            <p:txEl>
                                              <p:charRg st="106" end="128"/>
                                            </p:txEl>
                                          </p:spTgt>
                                        </p:tgtEl>
                                      </p:cBhvr>
                                    </p:animEffect>
                                  </p:childTnLst>
                                </p:cTn>
                              </p:par>
                              <p:par>
                                <p:cTn fill="hold" grpId="0" id="31" nodeType="withEffect" presetClass="entr" presetID="10" presetSubtype="0">
                                  <p:stCondLst>
                                    <p:cond delay="0"/>
                                  </p:stCondLst>
                                  <p:iterate type="lt">
                                    <p:tmPct val="10000"/>
                                  </p:iterate>
                                  <p:childTnLst>
                                    <p:set>
                                      <p:cBhvr>
                                        <p:cTn dur="1" fill="hold" id="32">
                                          <p:stCondLst>
                                            <p:cond delay="0"/>
                                          </p:stCondLst>
                                        </p:cTn>
                                        <p:tgtEl>
                                          <p:spTgt spid="1050105">
                                            <p:txEl>
                                              <p:charRg st="128" end="207"/>
                                            </p:txEl>
                                          </p:spTgt>
                                        </p:tgtEl>
                                        <p:attrNameLst>
                                          <p:attrName>style.visibility</p:attrName>
                                        </p:attrNameLst>
                                      </p:cBhvr>
                                      <p:to>
                                        <p:strVal val="visible"/>
                                      </p:to>
                                    </p:set>
                                    <p:animEffect transition="in" filter="fade">
                                      <p:cBhvr>
                                        <p:cTn dur="500" id="33">
                                          <p:stCondLst>
                                            <p:cond delay="0"/>
                                          </p:stCondLst>
                                        </p:cTn>
                                        <p:tgtEl>
                                          <p:spTgt spid="1050105">
                                            <p:txEl>
                                              <p:charRg st="128" end="207"/>
                                            </p:txEl>
                                          </p:spTgt>
                                        </p:tgtEl>
                                      </p:cBhvr>
                                    </p:animEffect>
                                  </p:childTnLst>
                                </p:cTn>
                              </p:par>
                              <p:par>
                                <p:cTn fill="hold" grpId="0" id="34" nodeType="withEffect" presetClass="entr" presetID="10" presetSubtype="0">
                                  <p:stCondLst>
                                    <p:cond delay="0"/>
                                  </p:stCondLst>
                                  <p:iterate type="lt">
                                    <p:tmPct val="10000"/>
                                  </p:iterate>
                                  <p:childTnLst>
                                    <p:set>
                                      <p:cBhvr>
                                        <p:cTn dur="1" fill="hold" id="35">
                                          <p:stCondLst>
                                            <p:cond delay="0"/>
                                          </p:stCondLst>
                                        </p:cTn>
                                        <p:tgtEl>
                                          <p:spTgt spid="1050105">
                                            <p:txEl>
                                              <p:charRg st="207" end="275"/>
                                            </p:txEl>
                                          </p:spTgt>
                                        </p:tgtEl>
                                        <p:attrNameLst>
                                          <p:attrName>style.visibility</p:attrName>
                                        </p:attrNameLst>
                                      </p:cBhvr>
                                      <p:to>
                                        <p:strVal val="visible"/>
                                      </p:to>
                                    </p:set>
                                    <p:animEffect transition="in" filter="fade">
                                      <p:cBhvr>
                                        <p:cTn dur="500" id="36">
                                          <p:stCondLst>
                                            <p:cond delay="0"/>
                                          </p:stCondLst>
                                        </p:cTn>
                                        <p:tgtEl>
                                          <p:spTgt spid="1050105">
                                            <p:txEl>
                                              <p:charRg st="207" end="275"/>
                                            </p:txEl>
                                          </p:spTgt>
                                        </p:tgtEl>
                                      </p:cBhvr>
                                    </p:animEffect>
                                  </p:childTnLst>
                                </p:cTn>
                              </p:par>
                            </p:childTnLst>
                          </p:cTn>
                        </p:par>
                      </p:childTnLst>
                    </p:cTn>
                  </p:par>
                  <p:par>
                    <p:cTn fill="hold" id="37" nodeType="clickPar">
                      <p:stCondLst>
                        <p:cond delay="indefinite"/>
                      </p:stCondLst>
                      <p:childTnLst>
                        <p:par>
                          <p:cTn fill="hold" id="38" nodeType="withGroup">
                            <p:stCondLst>
                              <p:cond delay="0"/>
                            </p:stCondLst>
                            <p:childTnLst>
                              <p:par>
                                <p:cTn fill="hold" grpId="0" id="39" nodeType="clickEffect" presetClass="entr" presetID="10" presetSubtype="0">
                                  <p:stCondLst>
                                    <p:cond delay="0"/>
                                  </p:stCondLst>
                                  <p:iterate type="lt">
                                    <p:tmPct val="10000"/>
                                  </p:iterate>
                                  <p:childTnLst>
                                    <p:set>
                                      <p:cBhvr>
                                        <p:cTn dur="1" fill="hold" id="40">
                                          <p:stCondLst>
                                            <p:cond delay="0"/>
                                          </p:stCondLst>
                                        </p:cTn>
                                        <p:tgtEl>
                                          <p:spTgt spid="1050105">
                                            <p:txEl>
                                              <p:charRg st="275" end="296"/>
                                            </p:txEl>
                                          </p:spTgt>
                                        </p:tgtEl>
                                        <p:attrNameLst>
                                          <p:attrName>style.visibility</p:attrName>
                                        </p:attrNameLst>
                                      </p:cBhvr>
                                      <p:to>
                                        <p:strVal val="visible"/>
                                      </p:to>
                                    </p:set>
                                    <p:animEffect transition="in" filter="fade">
                                      <p:cBhvr>
                                        <p:cTn dur="500" id="41">
                                          <p:stCondLst>
                                            <p:cond delay="0"/>
                                          </p:stCondLst>
                                        </p:cTn>
                                        <p:tgtEl>
                                          <p:spTgt spid="1050105">
                                            <p:txEl>
                                              <p:charRg st="275" end="296"/>
                                            </p:txEl>
                                          </p:spTgt>
                                        </p:tgtEl>
                                      </p:cBhvr>
                                    </p:animEffect>
                                  </p:childTnLst>
                                </p:cTn>
                              </p:par>
                              <p:par>
                                <p:cTn fill="hold" grpId="0" id="42" nodeType="withEffect" presetClass="entr" presetID="10" presetSubtype="0">
                                  <p:stCondLst>
                                    <p:cond delay="0"/>
                                  </p:stCondLst>
                                  <p:iterate type="lt">
                                    <p:tmPct val="10000"/>
                                  </p:iterate>
                                  <p:childTnLst>
                                    <p:set>
                                      <p:cBhvr>
                                        <p:cTn dur="1" fill="hold" id="43">
                                          <p:stCondLst>
                                            <p:cond delay="0"/>
                                          </p:stCondLst>
                                        </p:cTn>
                                        <p:tgtEl>
                                          <p:spTgt spid="1050105">
                                            <p:txEl>
                                              <p:charRg st="296" end="383"/>
                                            </p:txEl>
                                          </p:spTgt>
                                        </p:tgtEl>
                                        <p:attrNameLst>
                                          <p:attrName>style.visibility</p:attrName>
                                        </p:attrNameLst>
                                      </p:cBhvr>
                                      <p:to>
                                        <p:strVal val="visible"/>
                                      </p:to>
                                    </p:set>
                                    <p:animEffect transition="in" filter="fade">
                                      <p:cBhvr>
                                        <p:cTn dur="500" id="44">
                                          <p:stCondLst>
                                            <p:cond delay="0"/>
                                          </p:stCondLst>
                                        </p:cTn>
                                        <p:tgtEl>
                                          <p:spTgt spid="1050105">
                                            <p:txEl>
                                              <p:charRg st="296" end="38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04" grpId="0" uiExpand="0" build="whole"/>
      <p:bldP spid="1050105" grpId="0" uiExpand="0" build="p" bldLvl="1"/>
    </p:bldLst>
  </p:timing>
</p:sld>
</file>

<file path=ppt/slides/slide314.xml><?xml version="1.0" encoding="utf-8"?>
<p:sld xmlns:a="http://schemas.openxmlformats.org/drawingml/2006/main" xmlns:r="http://schemas.openxmlformats.org/officeDocument/2006/relationships" xmlns:p="http://schemas.openxmlformats.org/presentationml/2006/main" showMasterSp="1">
  <p:cSld>
    <p:spTree>
      <p:nvGrpSpPr>
        <p:cNvPr id="980" name=""/>
        <p:cNvGrpSpPr/>
        <p:nvPr/>
      </p:nvGrpSpPr>
      <p:grpSpPr>
        <a:xfrm rot="0">
          <a:off x="0" y="0"/>
          <a:ext cx="0" cy="0"/>
          <a:chOff x="0" y="0"/>
          <a:chExt cx="0" cy="0"/>
        </a:xfrm>
      </p:grpSpPr>
      <p:sp>
        <p:nvSpPr>
          <p:cNvPr id="105010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1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314</a:t>
            </a:fld>
            <a:endParaRPr altLang="en-US" sz="1400" lang="en-US">
              <a:solidFill>
                <a:srgbClr val="FFFFFF"/>
              </a:solidFill>
              <a:effectLst>
                <a:outerShdw algn="tl" blurRad="38100" dir="2700000" dist="38100">
                  <a:srgbClr val="C0C0C0"/>
                </a:outerShdw>
              </a:effectLst>
            </a:endParaRPr>
          </a:p>
        </p:txBody>
      </p:sp>
      <p:sp>
        <p:nvSpPr>
          <p:cNvPr id="105011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Recording/Taking Minutes During The Meeting</a:t>
            </a:r>
          </a:p>
        </p:txBody>
      </p:sp>
      <p:sp>
        <p:nvSpPr>
          <p:cNvPr id="105011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b="1" lang="en-US">
                <a:effectLst>
                  <a:outerShdw algn="tl" blurRad="38100" dir="2700000" dist="38100">
                    <a:srgbClr val="C0C0C0"/>
                  </a:outerShdw>
                </a:effectLst>
              </a:rPr>
              <a:t>? </a:t>
            </a:r>
            <a:r>
              <a:rPr altLang="en-US" lang="en-US">
                <a:effectLst>
                  <a:outerShdw algn="tl" blurRad="38100" dir="2700000" dist="38100">
                    <a:srgbClr val="C0C0C0"/>
                  </a:outerShdw>
                </a:effectLst>
              </a:rPr>
              <a:t>Composing minutes:</a:t>
            </a:r>
          </a:p>
          <a:p>
            <a:pPr eaLnBrk="1" hangingPunct="1" latinLnBrk="1" lvl="0"/>
            <a:r>
              <a:rPr altLang="en-US" lang="en-US">
                <a:effectLst>
                  <a:outerShdw algn="tl" blurRad="38100" dir="2700000" dist="38100">
                    <a:srgbClr val="C0C0C0"/>
                  </a:outerShdw>
                </a:effectLst>
              </a:rPr>
              <a:t>Past tense must be retained consistently, with reported speech.</a:t>
            </a:r>
          </a:p>
          <a:p>
            <a:pPr eaLnBrk="1" hangingPunct="1" latinLnBrk="1" lvl="0"/>
            <a:r>
              <a:rPr altLang="en-US" lang="en-US">
                <a:effectLst>
                  <a:outerShdw algn="tl" blurRad="38100" dir="2700000" dist="38100">
                    <a:srgbClr val="C0C0C0"/>
                  </a:outerShdw>
                </a:effectLst>
              </a:rPr>
              <a:t>Use specific/active words/phrases—e.g. instead of 'Mr. . ,</a:t>
            </a:r>
            <a:r>
              <a:rPr altLang="en-US" i="1" lang="en-US">
                <a:effectLst>
                  <a:outerShdw algn="tl" blurRad="38100" dir="2700000" dist="38100">
                    <a:srgbClr val="C0C0C0"/>
                  </a:outerShdw>
                </a:effectLst>
              </a:rPr>
              <a:t> said</a:t>
            </a:r>
            <a:r>
              <a:rPr altLang="en-US" lang="en-US">
                <a:effectLst>
                  <a:outerShdw algn="tl" blurRad="38100" dir="2700000" dist="38100">
                    <a:srgbClr val="C0C0C0"/>
                  </a:outerShdw>
                </a:effectLst>
              </a:rPr>
              <a:t>…'?, use words such as: </a:t>
            </a:r>
            <a:r>
              <a:rPr altLang="en-US" i="1" lang="en-US">
                <a:effectLst>
                  <a:outerShdw algn="tl" blurRad="38100" dir="2700000" dist="38100">
                    <a:srgbClr val="C0C0C0"/>
                  </a:outerShdw>
                </a:effectLst>
              </a:rPr>
              <a:t>asked</a:t>
            </a:r>
            <a:r>
              <a:rPr altLang="en-US" lang="en-US">
                <a:effectLst>
                  <a:outerShdw algn="tl" blurRad="38100" dir="2700000" dist="38100">
                    <a:srgbClr val="C0C0C0"/>
                  </a:outerShdw>
                </a:effectLst>
              </a:rPr>
              <a:t>, </a:t>
            </a:r>
            <a:r>
              <a:rPr altLang="en-US" i="1" lang="en-US">
                <a:effectLst>
                  <a:outerShdw algn="tl" blurRad="38100" dir="2700000" dist="38100">
                    <a:srgbClr val="C0C0C0"/>
                  </a:outerShdw>
                </a:effectLst>
              </a:rPr>
              <a:t>requested, reported, proposed, agreed, decided, confirmed… .</a:t>
            </a:r>
            <a:r>
              <a:rPr altLang="en-US" lang="en-US">
                <a:effectLst>
                  <a:outerShdw algn="tl" blurRad="38100" dir="2700000" dist="38100">
                    <a:srgbClr val="C0C0C0"/>
                  </a:outerShdw>
                </a:effectLst>
              </a:rPr>
              <a:t>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11"/>
                                        </p:tgtEl>
                                        <p:attrNameLst>
                                          <p:attrName>style.visibility</p:attrName>
                                        </p:attrNameLst>
                                      </p:cBhvr>
                                      <p:to>
                                        <p:strVal val="visible"/>
                                      </p:to>
                                    </p:set>
                                    <p:anim calcmode="lin" valueType="num">
                                      <p:cBhvr>
                                        <p:cTn dur="1000" fill="hold" id="7"/>
                                        <p:tgtEl>
                                          <p:spTgt spid="1050111"/>
                                        </p:tgtEl>
                                        <p:attrNameLst>
                                          <p:attrName>ppt_x</p:attrName>
                                        </p:attrNameLst>
                                      </p:cBhvr>
                                      <p:tavLst>
                                        <p:tav tm="0">
                                          <p:val>
                                            <p:strVal val="#ppt_x-.2"/>
                                          </p:val>
                                        </p:tav>
                                        <p:tav tm="100000">
                                          <p:val>
                                            <p:strVal val="#ppt_x"/>
                                          </p:val>
                                        </p:tav>
                                      </p:tavLst>
                                    </p:anim>
                                    <p:anim calcmode="lin" valueType="num">
                                      <p:cBhvr>
                                        <p:cTn dur="1000" fill="hold" id="8"/>
                                        <p:tgtEl>
                                          <p:spTgt spid="1050111"/>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11"/>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12">
                                            <p:txEl>
                                              <p:charRg st="0" end="21"/>
                                            </p:txEl>
                                          </p:spTgt>
                                        </p:tgtEl>
                                        <p:attrNameLst>
                                          <p:attrName>style.visibility</p:attrName>
                                        </p:attrNameLst>
                                      </p:cBhvr>
                                      <p:to>
                                        <p:strVal val="visible"/>
                                      </p:to>
                                    </p:set>
                                    <p:animEffect transition="in" filter="fade">
                                      <p:cBhvr>
                                        <p:cTn dur="500" id="14"/>
                                        <p:tgtEl>
                                          <p:spTgt spid="1050112">
                                            <p:txEl>
                                              <p:charRg st="0" end="21"/>
                                            </p:txEl>
                                          </p:spTgt>
                                        </p:tgtEl>
                                      </p:cBhvr>
                                    </p:animEffect>
                                    <p:anim calcmode="lin" valueType="num">
                                      <p:cBhvr>
                                        <p:cTn dur="500" fill="hold" id="15"/>
                                        <p:tgtEl>
                                          <p:spTgt spid="1050112">
                                            <p:txEl>
                                              <p:charRg st="0" end="21"/>
                                            </p:txEl>
                                          </p:spTgt>
                                        </p:tgtEl>
                                        <p:attrNameLst>
                                          <p:attrName>ppt_x</p:attrName>
                                        </p:attrNameLst>
                                      </p:cBhvr>
                                      <p:tavLst>
                                        <p:tav tm="0">
                                          <p:val>
                                            <p:strVal val="#ppt_x"/>
                                          </p:val>
                                        </p:tav>
                                        <p:tav tm="100000">
                                          <p:val>
                                            <p:strVal val="#ppt_x"/>
                                          </p:val>
                                        </p:tav>
                                      </p:tavLst>
                                    </p:anim>
                                    <p:anim calcmode="lin" valueType="num">
                                      <p:cBhvr>
                                        <p:cTn dur="500" fill="hold" id="16"/>
                                        <p:tgtEl>
                                          <p:spTgt spid="1050112">
                                            <p:txEl>
                                              <p:charRg st="0" end="21"/>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12">
                                            <p:txEl>
                                              <p:charRg st="21" end="85"/>
                                            </p:txEl>
                                          </p:spTgt>
                                        </p:tgtEl>
                                        <p:attrNameLst>
                                          <p:attrName>style.visibility</p:attrName>
                                        </p:attrNameLst>
                                      </p:cBhvr>
                                      <p:to>
                                        <p:strVal val="visible"/>
                                      </p:to>
                                    </p:set>
                                    <p:animEffect transition="in" filter="fade">
                                      <p:cBhvr>
                                        <p:cTn dur="500" id="21"/>
                                        <p:tgtEl>
                                          <p:spTgt spid="1050112">
                                            <p:txEl>
                                              <p:charRg st="21" end="85"/>
                                            </p:txEl>
                                          </p:spTgt>
                                        </p:tgtEl>
                                      </p:cBhvr>
                                    </p:animEffect>
                                    <p:anim calcmode="lin" valueType="num">
                                      <p:cBhvr>
                                        <p:cTn dur="500" fill="hold" id="22"/>
                                        <p:tgtEl>
                                          <p:spTgt spid="1050112">
                                            <p:txEl>
                                              <p:charRg st="21" end="85"/>
                                            </p:txEl>
                                          </p:spTgt>
                                        </p:tgtEl>
                                        <p:attrNameLst>
                                          <p:attrName>ppt_x</p:attrName>
                                        </p:attrNameLst>
                                      </p:cBhvr>
                                      <p:tavLst>
                                        <p:tav tm="0">
                                          <p:val>
                                            <p:strVal val="#ppt_x"/>
                                          </p:val>
                                        </p:tav>
                                        <p:tav tm="100000">
                                          <p:val>
                                            <p:strVal val="#ppt_x"/>
                                          </p:val>
                                        </p:tav>
                                      </p:tavLst>
                                    </p:anim>
                                    <p:anim calcmode="lin" valueType="num">
                                      <p:cBhvr>
                                        <p:cTn dur="500" fill="hold" id="23"/>
                                        <p:tgtEl>
                                          <p:spTgt spid="1050112">
                                            <p:txEl>
                                              <p:charRg st="21" end="85"/>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12">
                                            <p:txEl>
                                              <p:charRg st="85" end="241"/>
                                            </p:txEl>
                                          </p:spTgt>
                                        </p:tgtEl>
                                        <p:attrNameLst>
                                          <p:attrName>style.visibility</p:attrName>
                                        </p:attrNameLst>
                                      </p:cBhvr>
                                      <p:to>
                                        <p:strVal val="visible"/>
                                      </p:to>
                                    </p:set>
                                    <p:animEffect transition="in" filter="fade">
                                      <p:cBhvr>
                                        <p:cTn dur="500" id="28"/>
                                        <p:tgtEl>
                                          <p:spTgt spid="1050112">
                                            <p:txEl>
                                              <p:charRg st="85" end="241"/>
                                            </p:txEl>
                                          </p:spTgt>
                                        </p:tgtEl>
                                      </p:cBhvr>
                                    </p:animEffect>
                                    <p:anim calcmode="lin" valueType="num">
                                      <p:cBhvr>
                                        <p:cTn dur="500" fill="hold" id="29"/>
                                        <p:tgtEl>
                                          <p:spTgt spid="1050112">
                                            <p:txEl>
                                              <p:charRg st="85" end="241"/>
                                            </p:txEl>
                                          </p:spTgt>
                                        </p:tgtEl>
                                        <p:attrNameLst>
                                          <p:attrName>ppt_x</p:attrName>
                                        </p:attrNameLst>
                                      </p:cBhvr>
                                      <p:tavLst>
                                        <p:tav tm="0">
                                          <p:val>
                                            <p:strVal val="#ppt_x"/>
                                          </p:val>
                                        </p:tav>
                                        <p:tav tm="100000">
                                          <p:val>
                                            <p:strVal val="#ppt_x"/>
                                          </p:val>
                                        </p:tav>
                                      </p:tavLst>
                                    </p:anim>
                                    <p:anim calcmode="lin" valueType="num">
                                      <p:cBhvr>
                                        <p:cTn dur="500" fill="hold" id="30"/>
                                        <p:tgtEl>
                                          <p:spTgt spid="1050112">
                                            <p:txEl>
                                              <p:charRg st="85" end="24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11" grpId="0" uiExpand="0" build="whole"/>
      <p:bldP spid="1050112" grpId="0" uiExpand="0" build="p" bldLvl="1"/>
    </p:bldLst>
  </p:timing>
</p:sld>
</file>

<file path=ppt/slides/slide315.xml><?xml version="1.0" encoding="utf-8"?>
<p:sld xmlns:a="http://schemas.openxmlformats.org/drawingml/2006/main" xmlns:r="http://schemas.openxmlformats.org/officeDocument/2006/relationships" xmlns:p="http://schemas.openxmlformats.org/presentationml/2006/main" showMasterSp="1">
  <p:cSld>
    <p:spTree>
      <p:nvGrpSpPr>
        <p:cNvPr id="983" name=""/>
        <p:cNvGrpSpPr/>
        <p:nvPr/>
      </p:nvGrpSpPr>
      <p:grpSpPr>
        <a:xfrm rot="0">
          <a:off x="0" y="0"/>
          <a:ext cx="0" cy="0"/>
          <a:chOff x="0" y="0"/>
          <a:chExt cx="0" cy="0"/>
        </a:xfrm>
      </p:grpSpPr>
      <p:sp>
        <p:nvSpPr>
          <p:cNvPr id="105011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1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315</a:t>
            </a:fld>
            <a:endParaRPr altLang="en-US" sz="1400" lang="en-US">
              <a:solidFill>
                <a:srgbClr val="FFFFFF"/>
              </a:solidFill>
              <a:effectLst>
                <a:outerShdw algn="tl" blurRad="38100" dir="2700000" dist="38100">
                  <a:srgbClr val="C0C0C0"/>
                </a:outerShdw>
              </a:effectLst>
            </a:endParaRPr>
          </a:p>
        </p:txBody>
      </p:sp>
      <p:sp>
        <p:nvSpPr>
          <p:cNvPr id="105011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reports:</a:t>
            </a:r>
          </a:p>
        </p:txBody>
      </p:sp>
      <p:sp>
        <p:nvSpPr>
          <p:cNvPr id="105011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Orally read reports (short)—record verbatim and in quotations (indent 5 spaces)</a:t>
            </a:r>
          </a:p>
          <a:p>
            <a:pPr eaLnBrk="1" hangingPunct="1" latinLnBrk="1" lvl="0"/>
            <a:r>
              <a:rPr altLang="en-US" lang="en-US">
                <a:effectLst>
                  <a:outerShdw algn="tl" blurRad="38100" dir="2700000" dist="38100">
                    <a:srgbClr val="C0C0C0"/>
                  </a:outerShdw>
                </a:effectLst>
              </a:rPr>
              <a:t>Lengthy report—write as </a:t>
            </a:r>
            <a:r>
              <a:rPr altLang="en-US" i="1" lang="en-US">
                <a:effectLst>
                  <a:outerShdw algn="tl" blurRad="38100" dir="2700000" dist="38100">
                    <a:srgbClr val="C0C0C0"/>
                  </a:outerShdw>
                </a:effectLst>
              </a:rPr>
              <a:t>"the report on (title), was copied and is attached."</a:t>
            </a:r>
            <a:r>
              <a:rPr altLang="en-US" lang="en-US">
                <a:effectLst>
                  <a:outerShdw algn="tl" blurRad="38100" dir="2700000" dist="38100">
                    <a:srgbClr val="C0C0C0"/>
                  </a:outerShdw>
                </a:effectLst>
              </a:rPr>
              <a:t>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18"/>
                                        </p:tgtEl>
                                        <p:attrNameLst>
                                          <p:attrName>style.visibility</p:attrName>
                                        </p:attrNameLst>
                                      </p:cBhvr>
                                      <p:to>
                                        <p:strVal val="visible"/>
                                      </p:to>
                                    </p:set>
                                    <p:anim calcmode="lin" valueType="num">
                                      <p:cBhvr>
                                        <p:cTn dur="1000" fill="hold" id="7"/>
                                        <p:tgtEl>
                                          <p:spTgt spid="1050118"/>
                                        </p:tgtEl>
                                        <p:attrNameLst>
                                          <p:attrName>ppt_x</p:attrName>
                                        </p:attrNameLst>
                                      </p:cBhvr>
                                      <p:tavLst>
                                        <p:tav tm="0">
                                          <p:val>
                                            <p:strVal val="#ppt_x-.2"/>
                                          </p:val>
                                        </p:tav>
                                        <p:tav tm="100000">
                                          <p:val>
                                            <p:strVal val="#ppt_x"/>
                                          </p:val>
                                        </p:tav>
                                      </p:tavLst>
                                    </p:anim>
                                    <p:anim calcmode="lin" valueType="num">
                                      <p:cBhvr>
                                        <p:cTn dur="1000" fill="hold" id="8"/>
                                        <p:tgtEl>
                                          <p:spTgt spid="1050118"/>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18"/>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19">
                                            <p:txEl>
                                              <p:charRg st="0" end="80"/>
                                            </p:txEl>
                                          </p:spTgt>
                                        </p:tgtEl>
                                        <p:attrNameLst>
                                          <p:attrName>style.visibility</p:attrName>
                                        </p:attrNameLst>
                                      </p:cBhvr>
                                      <p:to>
                                        <p:strVal val="visible"/>
                                      </p:to>
                                    </p:set>
                                    <p:animEffect transition="in" filter="fade">
                                      <p:cBhvr>
                                        <p:cTn dur="500" id="14"/>
                                        <p:tgtEl>
                                          <p:spTgt spid="1050119">
                                            <p:txEl>
                                              <p:charRg st="0" end="80"/>
                                            </p:txEl>
                                          </p:spTgt>
                                        </p:tgtEl>
                                      </p:cBhvr>
                                    </p:animEffect>
                                    <p:anim calcmode="lin" valueType="num">
                                      <p:cBhvr>
                                        <p:cTn dur="500" fill="hold" id="15"/>
                                        <p:tgtEl>
                                          <p:spTgt spid="1050119">
                                            <p:txEl>
                                              <p:charRg st="0" end="80"/>
                                            </p:txEl>
                                          </p:spTgt>
                                        </p:tgtEl>
                                        <p:attrNameLst>
                                          <p:attrName>ppt_x</p:attrName>
                                        </p:attrNameLst>
                                      </p:cBhvr>
                                      <p:tavLst>
                                        <p:tav tm="0">
                                          <p:val>
                                            <p:strVal val="#ppt_x"/>
                                          </p:val>
                                        </p:tav>
                                        <p:tav tm="100000">
                                          <p:val>
                                            <p:strVal val="#ppt_x"/>
                                          </p:val>
                                        </p:tav>
                                      </p:tavLst>
                                    </p:anim>
                                    <p:anim calcmode="lin" valueType="num">
                                      <p:cBhvr>
                                        <p:cTn dur="500" fill="hold" id="16"/>
                                        <p:tgtEl>
                                          <p:spTgt spid="1050119">
                                            <p:txEl>
                                              <p:charRg st="0" end="80"/>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19">
                                            <p:txEl>
                                              <p:charRg st="80" end="158"/>
                                            </p:txEl>
                                          </p:spTgt>
                                        </p:tgtEl>
                                        <p:attrNameLst>
                                          <p:attrName>style.visibility</p:attrName>
                                        </p:attrNameLst>
                                      </p:cBhvr>
                                      <p:to>
                                        <p:strVal val="visible"/>
                                      </p:to>
                                    </p:set>
                                    <p:animEffect transition="in" filter="fade">
                                      <p:cBhvr>
                                        <p:cTn dur="500" id="21"/>
                                        <p:tgtEl>
                                          <p:spTgt spid="1050119">
                                            <p:txEl>
                                              <p:charRg st="80" end="158"/>
                                            </p:txEl>
                                          </p:spTgt>
                                        </p:tgtEl>
                                      </p:cBhvr>
                                    </p:animEffect>
                                    <p:anim calcmode="lin" valueType="num">
                                      <p:cBhvr>
                                        <p:cTn dur="500" fill="hold" id="22"/>
                                        <p:tgtEl>
                                          <p:spTgt spid="1050119">
                                            <p:txEl>
                                              <p:charRg st="80" end="158"/>
                                            </p:txEl>
                                          </p:spTgt>
                                        </p:tgtEl>
                                        <p:attrNameLst>
                                          <p:attrName>ppt_x</p:attrName>
                                        </p:attrNameLst>
                                      </p:cBhvr>
                                      <p:tavLst>
                                        <p:tav tm="0">
                                          <p:val>
                                            <p:strVal val="#ppt_x"/>
                                          </p:val>
                                        </p:tav>
                                        <p:tav tm="100000">
                                          <p:val>
                                            <p:strVal val="#ppt_x"/>
                                          </p:val>
                                        </p:tav>
                                      </p:tavLst>
                                    </p:anim>
                                    <p:anim calcmode="lin" valueType="num">
                                      <p:cBhvr>
                                        <p:cTn dur="500" fill="hold" id="23"/>
                                        <p:tgtEl>
                                          <p:spTgt spid="1050119">
                                            <p:txEl>
                                              <p:charRg st="80" end="15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18" grpId="0" uiExpand="0" build="whole"/>
      <p:bldP spid="1050119" grpId="0" uiExpand="0" build="p" bldLvl="1"/>
    </p:bldLst>
  </p:timing>
</p:sld>
</file>

<file path=ppt/slides/slide316.xml><?xml version="1.0" encoding="utf-8"?>
<p:sld xmlns:a="http://schemas.openxmlformats.org/drawingml/2006/main" xmlns:r="http://schemas.openxmlformats.org/officeDocument/2006/relationships" xmlns:p="http://schemas.openxmlformats.org/presentationml/2006/main" showMasterSp="1">
  <p:cSld>
    <p:spTree>
      <p:nvGrpSpPr>
        <p:cNvPr id="986" name=""/>
        <p:cNvGrpSpPr/>
        <p:nvPr/>
      </p:nvGrpSpPr>
      <p:grpSpPr>
        <a:xfrm rot="0">
          <a:off x="0" y="0"/>
          <a:ext cx="0" cy="0"/>
          <a:chOff x="0" y="0"/>
          <a:chExt cx="0" cy="0"/>
        </a:xfrm>
      </p:grpSpPr>
      <p:sp>
        <p:nvSpPr>
          <p:cNvPr id="105012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2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316</a:t>
            </a:fld>
            <a:endParaRPr altLang="en-US" sz="1400" lang="en-US">
              <a:solidFill>
                <a:srgbClr val="FFFFFF"/>
              </a:solidFill>
              <a:effectLst>
                <a:outerShdw algn="tl" blurRad="38100" dir="2700000" dist="38100">
                  <a:srgbClr val="C0C0C0"/>
                </a:outerShdw>
              </a:effectLst>
            </a:endParaRPr>
          </a:p>
        </p:txBody>
      </p:sp>
      <p:sp>
        <p:nvSpPr>
          <p:cNvPr id="105012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appointed committee members and elected officers:</a:t>
            </a:r>
          </a:p>
        </p:txBody>
      </p:sp>
      <p:sp>
        <p:nvSpPr>
          <p:cNvPr id="105012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For appointed committee member—record the name of the committee, the full names of the members.</a:t>
            </a:r>
          </a:p>
          <a:p>
            <a:pPr eaLnBrk="1" hangingPunct="1" latinLnBrk="1" lvl="0"/>
            <a:r>
              <a:rPr altLang="en-US" lang="en-US">
                <a:effectLst>
                  <a:outerShdw algn="tl" blurRad="38100" dir="2700000" dist="38100">
                    <a:srgbClr val="C0C0C0"/>
                  </a:outerShdw>
                </a:effectLst>
              </a:rPr>
              <a:t>For elected officers—record the names of all the officers, incumbent as well as new, and their respective offices.</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25"/>
                                        </p:tgtEl>
                                        <p:attrNameLst>
                                          <p:attrName>style.visibility</p:attrName>
                                        </p:attrNameLst>
                                      </p:cBhvr>
                                      <p:to>
                                        <p:strVal val="visible"/>
                                      </p:to>
                                    </p:set>
                                    <p:anim calcmode="lin" valueType="num">
                                      <p:cBhvr>
                                        <p:cTn dur="1000" fill="hold" id="7"/>
                                        <p:tgtEl>
                                          <p:spTgt spid="1050125"/>
                                        </p:tgtEl>
                                        <p:attrNameLst>
                                          <p:attrName>ppt_x</p:attrName>
                                        </p:attrNameLst>
                                      </p:cBhvr>
                                      <p:tavLst>
                                        <p:tav tm="0">
                                          <p:val>
                                            <p:strVal val="#ppt_x-.2"/>
                                          </p:val>
                                        </p:tav>
                                        <p:tav tm="100000">
                                          <p:val>
                                            <p:strVal val="#ppt_x"/>
                                          </p:val>
                                        </p:tav>
                                      </p:tavLst>
                                    </p:anim>
                                    <p:anim calcmode="lin" valueType="num">
                                      <p:cBhvr>
                                        <p:cTn dur="1000" fill="hold" id="8"/>
                                        <p:tgtEl>
                                          <p:spTgt spid="1050125"/>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25"/>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26">
                                            <p:txEl>
                                              <p:charRg st="0" end="96"/>
                                            </p:txEl>
                                          </p:spTgt>
                                        </p:tgtEl>
                                        <p:attrNameLst>
                                          <p:attrName>style.visibility</p:attrName>
                                        </p:attrNameLst>
                                      </p:cBhvr>
                                      <p:to>
                                        <p:strVal val="visible"/>
                                      </p:to>
                                    </p:set>
                                    <p:animEffect transition="in" filter="fade">
                                      <p:cBhvr>
                                        <p:cTn dur="500" id="14"/>
                                        <p:tgtEl>
                                          <p:spTgt spid="1050126">
                                            <p:txEl>
                                              <p:charRg st="0" end="96"/>
                                            </p:txEl>
                                          </p:spTgt>
                                        </p:tgtEl>
                                      </p:cBhvr>
                                    </p:animEffect>
                                    <p:anim calcmode="lin" valueType="num">
                                      <p:cBhvr>
                                        <p:cTn dur="500" fill="hold" id="15"/>
                                        <p:tgtEl>
                                          <p:spTgt spid="1050126">
                                            <p:txEl>
                                              <p:charRg st="0" end="96"/>
                                            </p:txEl>
                                          </p:spTgt>
                                        </p:tgtEl>
                                        <p:attrNameLst>
                                          <p:attrName>ppt_x</p:attrName>
                                        </p:attrNameLst>
                                      </p:cBhvr>
                                      <p:tavLst>
                                        <p:tav tm="0">
                                          <p:val>
                                            <p:strVal val="#ppt_x"/>
                                          </p:val>
                                        </p:tav>
                                        <p:tav tm="100000">
                                          <p:val>
                                            <p:strVal val="#ppt_x"/>
                                          </p:val>
                                        </p:tav>
                                      </p:tavLst>
                                    </p:anim>
                                    <p:anim calcmode="lin" valueType="num">
                                      <p:cBhvr>
                                        <p:cTn dur="500" fill="hold" id="16"/>
                                        <p:tgtEl>
                                          <p:spTgt spid="1050126">
                                            <p:txEl>
                                              <p:charRg st="0" end="96"/>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26">
                                            <p:txEl>
                                              <p:charRg st="96" end="211"/>
                                            </p:txEl>
                                          </p:spTgt>
                                        </p:tgtEl>
                                        <p:attrNameLst>
                                          <p:attrName>style.visibility</p:attrName>
                                        </p:attrNameLst>
                                      </p:cBhvr>
                                      <p:to>
                                        <p:strVal val="visible"/>
                                      </p:to>
                                    </p:set>
                                    <p:animEffect transition="in" filter="fade">
                                      <p:cBhvr>
                                        <p:cTn dur="500" id="21"/>
                                        <p:tgtEl>
                                          <p:spTgt spid="1050126">
                                            <p:txEl>
                                              <p:charRg st="96" end="211"/>
                                            </p:txEl>
                                          </p:spTgt>
                                        </p:tgtEl>
                                      </p:cBhvr>
                                    </p:animEffect>
                                    <p:anim calcmode="lin" valueType="num">
                                      <p:cBhvr>
                                        <p:cTn dur="500" fill="hold" id="22"/>
                                        <p:tgtEl>
                                          <p:spTgt spid="1050126">
                                            <p:txEl>
                                              <p:charRg st="96" end="211"/>
                                            </p:txEl>
                                          </p:spTgt>
                                        </p:tgtEl>
                                        <p:attrNameLst>
                                          <p:attrName>ppt_x</p:attrName>
                                        </p:attrNameLst>
                                      </p:cBhvr>
                                      <p:tavLst>
                                        <p:tav tm="0">
                                          <p:val>
                                            <p:strVal val="#ppt_x"/>
                                          </p:val>
                                        </p:tav>
                                        <p:tav tm="100000">
                                          <p:val>
                                            <p:strVal val="#ppt_x"/>
                                          </p:val>
                                        </p:tav>
                                      </p:tavLst>
                                    </p:anim>
                                    <p:anim calcmode="lin" valueType="num">
                                      <p:cBhvr>
                                        <p:cTn dur="500" fill="hold" id="23"/>
                                        <p:tgtEl>
                                          <p:spTgt spid="1050126">
                                            <p:txEl>
                                              <p:charRg st="96" end="21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25" grpId="0" uiExpand="0" build="whole"/>
      <p:bldP spid="1050126" grpId="0" uiExpand="0" build="p" bldLvl="1"/>
    </p:bldLst>
  </p:timing>
</p:sld>
</file>

<file path=ppt/slides/slide317.xml><?xml version="1.0" encoding="utf-8"?>
<p:sld xmlns:a="http://schemas.openxmlformats.org/drawingml/2006/main" xmlns:r="http://schemas.openxmlformats.org/officeDocument/2006/relationships" xmlns:p="http://schemas.openxmlformats.org/presentationml/2006/main" showMasterSp="1">
  <p:cSld>
    <p:spTree>
      <p:nvGrpSpPr>
        <p:cNvPr id="989" name=""/>
        <p:cNvGrpSpPr/>
        <p:nvPr/>
      </p:nvGrpSpPr>
      <p:grpSpPr>
        <a:xfrm rot="0">
          <a:off x="0" y="0"/>
          <a:ext cx="0" cy="0"/>
          <a:chOff x="0" y="0"/>
          <a:chExt cx="0" cy="0"/>
        </a:xfrm>
      </p:grpSpPr>
      <p:sp>
        <p:nvSpPr>
          <p:cNvPr id="105013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3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317</a:t>
            </a:fld>
            <a:endParaRPr altLang="en-US" sz="1400" lang="en-US">
              <a:solidFill>
                <a:srgbClr val="FFFFFF"/>
              </a:solidFill>
              <a:effectLst>
                <a:outerShdw algn="tl" blurRad="38100" dir="2700000" dist="38100">
                  <a:srgbClr val="C0C0C0"/>
                </a:outerShdw>
              </a:effectLst>
            </a:endParaRPr>
          </a:p>
        </p:txBody>
      </p:sp>
      <p:sp>
        <p:nvSpPr>
          <p:cNvPr id="105013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200" lang="en-US">
                <a:effectLst>
                  <a:outerShdw algn="tl" blurRad="38100" dir="2700000" dist="38100">
                    <a:srgbClr val="C0C0C0"/>
                  </a:outerShdw>
                </a:effectLst>
              </a:rPr>
              <a:t>? </a:t>
            </a:r>
            <a:r>
              <a:rPr altLang="en-US" sz="3200" lang="en-US">
                <a:effectLst>
                  <a:outerShdw algn="tl" blurRad="38100" dir="2700000" dist="38100">
                    <a:srgbClr val="C0C0C0"/>
                  </a:outerShdw>
                </a:effectLst>
              </a:rPr>
              <a:t>Recording motions (during the meeting):</a:t>
            </a:r>
          </a:p>
        </p:txBody>
      </p:sp>
      <p:sp>
        <p:nvSpPr>
          <p:cNvPr id="105013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Motions should appear in the minutes in the same order taken up during the meeting.</a:t>
            </a:r>
          </a:p>
          <a:p>
            <a:pPr eaLnBrk="1" hangingPunct="1" latinLnBrk="1" lvl="0">
              <a:lnSpc>
                <a:spcPct val="90000"/>
              </a:lnSpc>
            </a:pPr>
            <a:r>
              <a:rPr altLang="en-US" sz="2800" lang="en-US">
                <a:effectLst>
                  <a:outerShdw algn="tl" blurRad="38100" dir="2700000" dist="38100">
                    <a:srgbClr val="C0C0C0"/>
                  </a:outerShdw>
                </a:effectLst>
              </a:rPr>
              <a:t>Indicate in your notes the name of the person making the motion.</a:t>
            </a:r>
          </a:p>
          <a:p>
            <a:pPr eaLnBrk="1" hangingPunct="1" latinLnBrk="1" lvl="0">
              <a:lnSpc>
                <a:spcPct val="90000"/>
              </a:lnSpc>
            </a:pPr>
            <a:r>
              <a:rPr altLang="en-US" sz="2800" lang="en-US">
                <a:effectLst>
                  <a:outerShdw algn="tl" blurRad="38100" dir="2700000" dist="38100">
                    <a:srgbClr val="C0C0C0"/>
                  </a:outerShdw>
                </a:effectLst>
              </a:rPr>
              <a:t>Write the exact words of anyone, if asked by him/her.</a:t>
            </a:r>
          </a:p>
          <a:p>
            <a:pPr eaLnBrk="1" hangingPunct="1" latinLnBrk="1" lvl="0">
              <a:lnSpc>
                <a:spcPct val="90000"/>
              </a:lnSpc>
            </a:pPr>
            <a:r>
              <a:rPr altLang="en-US" sz="2800" lang="en-US">
                <a:effectLst>
                  <a:outerShdw algn="tl" blurRad="38100" dir="2700000" dist="38100">
                    <a:srgbClr val="C0C0C0"/>
                  </a:outerShdw>
                </a:effectLst>
              </a:rPr>
              <a:t>Record each detail as it is suggested—write a word such as "Agreed" or "Yes" by it.</a:t>
            </a:r>
          </a:p>
          <a:p>
            <a:pPr eaLnBrk="1" hangingPunct="1" latinLnBrk="1" lvl="0">
              <a:lnSpc>
                <a:spcPct val="90000"/>
              </a:lnSpc>
            </a:pPr>
            <a:r>
              <a:rPr altLang="en-US" sz="2800" lang="en-US">
                <a:effectLst>
                  <a:outerShdw algn="tl" blurRad="38100" dir="2700000" dist="38100">
                    <a:srgbClr val="C0C0C0"/>
                  </a:outerShdw>
                </a:effectLst>
              </a:rPr>
              <a:t>Draw a line through suggestions (motions) made but not accepted.</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32"/>
                                        </p:tgtEl>
                                        <p:attrNameLst>
                                          <p:attrName>style.visibility</p:attrName>
                                        </p:attrNameLst>
                                      </p:cBhvr>
                                      <p:to>
                                        <p:strVal val="visible"/>
                                      </p:to>
                                    </p:set>
                                    <p:anim calcmode="lin" valueType="num">
                                      <p:cBhvr>
                                        <p:cTn dur="1000" fill="hold" id="7"/>
                                        <p:tgtEl>
                                          <p:spTgt spid="1050132"/>
                                        </p:tgtEl>
                                        <p:attrNameLst>
                                          <p:attrName>ppt_x</p:attrName>
                                        </p:attrNameLst>
                                      </p:cBhvr>
                                      <p:tavLst>
                                        <p:tav tm="0">
                                          <p:val>
                                            <p:strVal val="#ppt_x-.2"/>
                                          </p:val>
                                        </p:tav>
                                        <p:tav tm="100000">
                                          <p:val>
                                            <p:strVal val="#ppt_x"/>
                                          </p:val>
                                        </p:tav>
                                      </p:tavLst>
                                    </p:anim>
                                    <p:anim calcmode="lin" valueType="num">
                                      <p:cBhvr>
                                        <p:cTn dur="1000" fill="hold" id="8"/>
                                        <p:tgtEl>
                                          <p:spTgt spid="1050132"/>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32"/>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33">
                                            <p:txEl>
                                              <p:charRg st="0" end="84"/>
                                            </p:txEl>
                                          </p:spTgt>
                                        </p:tgtEl>
                                        <p:attrNameLst>
                                          <p:attrName>style.visibility</p:attrName>
                                        </p:attrNameLst>
                                      </p:cBhvr>
                                      <p:to>
                                        <p:strVal val="visible"/>
                                      </p:to>
                                    </p:set>
                                    <p:animEffect transition="in" filter="fade">
                                      <p:cBhvr>
                                        <p:cTn dur="500" id="14"/>
                                        <p:tgtEl>
                                          <p:spTgt spid="1050133">
                                            <p:txEl>
                                              <p:charRg st="0" end="84"/>
                                            </p:txEl>
                                          </p:spTgt>
                                        </p:tgtEl>
                                      </p:cBhvr>
                                    </p:animEffect>
                                    <p:anim calcmode="lin" valueType="num">
                                      <p:cBhvr>
                                        <p:cTn dur="500" fill="hold" id="15"/>
                                        <p:tgtEl>
                                          <p:spTgt spid="1050133">
                                            <p:txEl>
                                              <p:charRg st="0" end="84"/>
                                            </p:txEl>
                                          </p:spTgt>
                                        </p:tgtEl>
                                        <p:attrNameLst>
                                          <p:attrName>ppt_x</p:attrName>
                                        </p:attrNameLst>
                                      </p:cBhvr>
                                      <p:tavLst>
                                        <p:tav tm="0">
                                          <p:val>
                                            <p:strVal val="#ppt_x"/>
                                          </p:val>
                                        </p:tav>
                                        <p:tav tm="100000">
                                          <p:val>
                                            <p:strVal val="#ppt_x"/>
                                          </p:val>
                                        </p:tav>
                                      </p:tavLst>
                                    </p:anim>
                                    <p:anim calcmode="lin" valueType="num">
                                      <p:cBhvr>
                                        <p:cTn dur="500" fill="hold" id="16"/>
                                        <p:tgtEl>
                                          <p:spTgt spid="1050133">
                                            <p:txEl>
                                              <p:charRg st="0" end="84"/>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33">
                                            <p:txEl>
                                              <p:charRg st="84" end="149"/>
                                            </p:txEl>
                                          </p:spTgt>
                                        </p:tgtEl>
                                        <p:attrNameLst>
                                          <p:attrName>style.visibility</p:attrName>
                                        </p:attrNameLst>
                                      </p:cBhvr>
                                      <p:to>
                                        <p:strVal val="visible"/>
                                      </p:to>
                                    </p:set>
                                    <p:animEffect transition="in" filter="fade">
                                      <p:cBhvr>
                                        <p:cTn dur="500" id="21"/>
                                        <p:tgtEl>
                                          <p:spTgt spid="1050133">
                                            <p:txEl>
                                              <p:charRg st="84" end="149"/>
                                            </p:txEl>
                                          </p:spTgt>
                                        </p:tgtEl>
                                      </p:cBhvr>
                                    </p:animEffect>
                                    <p:anim calcmode="lin" valueType="num">
                                      <p:cBhvr>
                                        <p:cTn dur="500" fill="hold" id="22"/>
                                        <p:tgtEl>
                                          <p:spTgt spid="1050133">
                                            <p:txEl>
                                              <p:charRg st="84" end="149"/>
                                            </p:txEl>
                                          </p:spTgt>
                                        </p:tgtEl>
                                        <p:attrNameLst>
                                          <p:attrName>ppt_x</p:attrName>
                                        </p:attrNameLst>
                                      </p:cBhvr>
                                      <p:tavLst>
                                        <p:tav tm="0">
                                          <p:val>
                                            <p:strVal val="#ppt_x"/>
                                          </p:val>
                                        </p:tav>
                                        <p:tav tm="100000">
                                          <p:val>
                                            <p:strVal val="#ppt_x"/>
                                          </p:val>
                                        </p:tav>
                                      </p:tavLst>
                                    </p:anim>
                                    <p:anim calcmode="lin" valueType="num">
                                      <p:cBhvr>
                                        <p:cTn dur="500" fill="hold" id="23"/>
                                        <p:tgtEl>
                                          <p:spTgt spid="1050133">
                                            <p:txEl>
                                              <p:charRg st="84" end="149"/>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33">
                                            <p:txEl>
                                              <p:charRg st="149" end="203"/>
                                            </p:txEl>
                                          </p:spTgt>
                                        </p:tgtEl>
                                        <p:attrNameLst>
                                          <p:attrName>style.visibility</p:attrName>
                                        </p:attrNameLst>
                                      </p:cBhvr>
                                      <p:to>
                                        <p:strVal val="visible"/>
                                      </p:to>
                                    </p:set>
                                    <p:animEffect transition="in" filter="fade">
                                      <p:cBhvr>
                                        <p:cTn dur="500" id="28"/>
                                        <p:tgtEl>
                                          <p:spTgt spid="1050133">
                                            <p:txEl>
                                              <p:charRg st="149" end="203"/>
                                            </p:txEl>
                                          </p:spTgt>
                                        </p:tgtEl>
                                      </p:cBhvr>
                                    </p:animEffect>
                                    <p:anim calcmode="lin" valueType="num">
                                      <p:cBhvr>
                                        <p:cTn dur="500" fill="hold" id="29"/>
                                        <p:tgtEl>
                                          <p:spTgt spid="1050133">
                                            <p:txEl>
                                              <p:charRg st="149" end="203"/>
                                            </p:txEl>
                                          </p:spTgt>
                                        </p:tgtEl>
                                        <p:attrNameLst>
                                          <p:attrName>ppt_x</p:attrName>
                                        </p:attrNameLst>
                                      </p:cBhvr>
                                      <p:tavLst>
                                        <p:tav tm="0">
                                          <p:val>
                                            <p:strVal val="#ppt_x"/>
                                          </p:val>
                                        </p:tav>
                                        <p:tav tm="100000">
                                          <p:val>
                                            <p:strVal val="#ppt_x"/>
                                          </p:val>
                                        </p:tav>
                                      </p:tavLst>
                                    </p:anim>
                                    <p:anim calcmode="lin" valueType="num">
                                      <p:cBhvr>
                                        <p:cTn dur="500" fill="hold" id="30"/>
                                        <p:tgtEl>
                                          <p:spTgt spid="1050133">
                                            <p:txEl>
                                              <p:charRg st="149" end="203"/>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50133">
                                            <p:txEl>
                                              <p:charRg st="203" end="287"/>
                                            </p:txEl>
                                          </p:spTgt>
                                        </p:tgtEl>
                                        <p:attrNameLst>
                                          <p:attrName>style.visibility</p:attrName>
                                        </p:attrNameLst>
                                      </p:cBhvr>
                                      <p:to>
                                        <p:strVal val="visible"/>
                                      </p:to>
                                    </p:set>
                                    <p:animEffect transition="in" filter="fade">
                                      <p:cBhvr>
                                        <p:cTn dur="500" id="35"/>
                                        <p:tgtEl>
                                          <p:spTgt spid="1050133">
                                            <p:txEl>
                                              <p:charRg st="203" end="287"/>
                                            </p:txEl>
                                          </p:spTgt>
                                        </p:tgtEl>
                                      </p:cBhvr>
                                    </p:animEffect>
                                    <p:anim calcmode="lin" valueType="num">
                                      <p:cBhvr>
                                        <p:cTn dur="500" fill="hold" id="36"/>
                                        <p:tgtEl>
                                          <p:spTgt spid="1050133">
                                            <p:txEl>
                                              <p:charRg st="203" end="287"/>
                                            </p:txEl>
                                          </p:spTgt>
                                        </p:tgtEl>
                                        <p:attrNameLst>
                                          <p:attrName>ppt_x</p:attrName>
                                        </p:attrNameLst>
                                      </p:cBhvr>
                                      <p:tavLst>
                                        <p:tav tm="0">
                                          <p:val>
                                            <p:strVal val="#ppt_x"/>
                                          </p:val>
                                        </p:tav>
                                        <p:tav tm="100000">
                                          <p:val>
                                            <p:strVal val="#ppt_x"/>
                                          </p:val>
                                        </p:tav>
                                      </p:tavLst>
                                    </p:anim>
                                    <p:anim calcmode="lin" valueType="num">
                                      <p:cBhvr>
                                        <p:cTn dur="500" fill="hold" id="37"/>
                                        <p:tgtEl>
                                          <p:spTgt spid="1050133">
                                            <p:txEl>
                                              <p:charRg st="203" end="287"/>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50133">
                                            <p:txEl>
                                              <p:charRg st="287" end="352"/>
                                            </p:txEl>
                                          </p:spTgt>
                                        </p:tgtEl>
                                        <p:attrNameLst>
                                          <p:attrName>style.visibility</p:attrName>
                                        </p:attrNameLst>
                                      </p:cBhvr>
                                      <p:to>
                                        <p:strVal val="visible"/>
                                      </p:to>
                                    </p:set>
                                    <p:animEffect transition="in" filter="fade">
                                      <p:cBhvr>
                                        <p:cTn dur="500" id="42"/>
                                        <p:tgtEl>
                                          <p:spTgt spid="1050133">
                                            <p:txEl>
                                              <p:charRg st="287" end="352"/>
                                            </p:txEl>
                                          </p:spTgt>
                                        </p:tgtEl>
                                      </p:cBhvr>
                                    </p:animEffect>
                                    <p:anim calcmode="lin" valueType="num">
                                      <p:cBhvr>
                                        <p:cTn dur="500" fill="hold" id="43"/>
                                        <p:tgtEl>
                                          <p:spTgt spid="1050133">
                                            <p:txEl>
                                              <p:charRg st="287" end="352"/>
                                            </p:txEl>
                                          </p:spTgt>
                                        </p:tgtEl>
                                        <p:attrNameLst>
                                          <p:attrName>ppt_x</p:attrName>
                                        </p:attrNameLst>
                                      </p:cBhvr>
                                      <p:tavLst>
                                        <p:tav tm="0">
                                          <p:val>
                                            <p:strVal val="#ppt_x"/>
                                          </p:val>
                                        </p:tav>
                                        <p:tav tm="100000">
                                          <p:val>
                                            <p:strVal val="#ppt_x"/>
                                          </p:val>
                                        </p:tav>
                                      </p:tavLst>
                                    </p:anim>
                                    <p:anim calcmode="lin" valueType="num">
                                      <p:cBhvr>
                                        <p:cTn dur="500" fill="hold" id="44"/>
                                        <p:tgtEl>
                                          <p:spTgt spid="1050133">
                                            <p:txEl>
                                              <p:charRg st="287" end="35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32" grpId="0" uiExpand="0" build="whole"/>
      <p:bldP spid="1050133" grpId="0" uiExpand="0" build="p" bldLvl="1"/>
    </p:bldLst>
  </p:timing>
</p:sld>
</file>

<file path=ppt/slides/slide318.xml><?xml version="1.0" encoding="utf-8"?>
<p:sld xmlns:a="http://schemas.openxmlformats.org/drawingml/2006/main" xmlns:r="http://schemas.openxmlformats.org/officeDocument/2006/relationships" xmlns:p="http://schemas.openxmlformats.org/presentationml/2006/main" showMasterSp="1">
  <p:cSld>
    <p:spTree>
      <p:nvGrpSpPr>
        <p:cNvPr id="992" name=""/>
        <p:cNvGrpSpPr/>
        <p:nvPr/>
      </p:nvGrpSpPr>
      <p:grpSpPr>
        <a:xfrm rot="0">
          <a:off x="0" y="0"/>
          <a:ext cx="0" cy="0"/>
          <a:chOff x="0" y="0"/>
          <a:chExt cx="0" cy="0"/>
        </a:xfrm>
      </p:grpSpPr>
      <p:sp>
        <p:nvSpPr>
          <p:cNvPr id="105013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3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318</a:t>
            </a:fld>
            <a:endParaRPr altLang="en-US" sz="1400" lang="en-US">
              <a:solidFill>
                <a:srgbClr val="FFFFFF"/>
              </a:solidFill>
              <a:effectLst>
                <a:outerShdw algn="tl" blurRad="38100" dir="2700000" dist="38100">
                  <a:srgbClr val="C0C0C0"/>
                </a:outerShdw>
              </a:effectLst>
            </a:endParaRPr>
          </a:p>
        </p:txBody>
      </p:sp>
      <p:sp>
        <p:nvSpPr>
          <p:cNvPr id="105013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 </a:t>
            </a:r>
            <a:r>
              <a:rPr altLang="en-US" lang="en-US">
                <a:effectLst>
                  <a:outerShdw algn="tl" blurRad="38100" dir="2700000" dist="38100">
                    <a:srgbClr val="C0C0C0"/>
                  </a:outerShdw>
                </a:effectLst>
              </a:rPr>
              <a:t>Recording motions:</a:t>
            </a:r>
          </a:p>
        </p:txBody>
      </p:sp>
      <p:sp>
        <p:nvSpPr>
          <p:cNvPr id="105014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800" lang="en-US">
                <a:effectLst>
                  <a:outerShdw algn="tl" blurRad="38100" dir="2700000" dist="38100">
                    <a:srgbClr val="C0C0C0"/>
                  </a:outerShdw>
                </a:effectLst>
              </a:rPr>
              <a:t>State each motion verbatim—who made it, that it was seconded, whether it was adopted or defeated, and the votes cast</a:t>
            </a:r>
            <a:r>
              <a:rPr altLang="en-US" sz="2800" i="1" lang="en-US">
                <a:effectLst>
                  <a:outerShdw algn="tl" blurRad="38100" dir="2700000" dist="38100">
                    <a:srgbClr val="C0C0C0"/>
                  </a:outerShdw>
                </a:effectLst>
              </a:rPr>
              <a:t> for</a:t>
            </a:r>
            <a:r>
              <a:rPr altLang="en-US" sz="2800" lang="en-US">
                <a:effectLst>
                  <a:outerShdw algn="tl" blurRad="38100" dir="2700000" dist="38100">
                    <a:srgbClr val="C0C0C0"/>
                  </a:outerShdw>
                </a:effectLst>
              </a:rPr>
              <a:t> and </a:t>
            </a:r>
            <a:r>
              <a:rPr altLang="en-US" sz="2800" i="1" lang="en-US">
                <a:effectLst>
                  <a:outerShdw algn="tl" blurRad="38100" dir="2700000" dist="38100">
                    <a:srgbClr val="C0C0C0"/>
                  </a:outerShdw>
                </a:effectLst>
              </a:rPr>
              <a:t>against</a:t>
            </a:r>
            <a:r>
              <a:rPr altLang="en-US" sz="2800" lang="en-US">
                <a:effectLst>
                  <a:outerShdw algn="tl" blurRad="38100" dir="2700000" dist="38100">
                    <a:srgbClr val="C0C0C0"/>
                  </a:outerShdw>
                </a:effectLst>
              </a:rPr>
              <a:t> it. </a:t>
            </a:r>
          </a:p>
          <a:p>
            <a:pPr eaLnBrk="1" hangingPunct="1" latinLnBrk="1" lvl="0"/>
            <a:r>
              <a:rPr altLang="en-US" sz="2800" lang="en-US">
                <a:effectLst>
                  <a:outerShdw algn="tl" blurRad="38100" dir="2700000" dist="38100">
                    <a:srgbClr val="C0C0C0"/>
                  </a:outerShdw>
                </a:effectLst>
              </a:rPr>
              <a:t>For some groups, also include the name of the person who seconded the motion.</a:t>
            </a:r>
          </a:p>
          <a:p>
            <a:pPr eaLnBrk="1" hangingPunct="1" latinLnBrk="1" lvl="0"/>
            <a:r>
              <a:rPr altLang="en-US" sz="2800" lang="en-US">
                <a:effectLst>
                  <a:outerShdw algn="tl" blurRad="38100" dir="2700000" dist="38100">
                    <a:srgbClr val="C0C0C0"/>
                  </a:outerShdw>
                </a:effectLst>
              </a:rPr>
              <a:t>For motion made from the floor—write as, "Lema Wube </a:t>
            </a:r>
            <a:r>
              <a:rPr altLang="en-US" b="1" sz="2800" lang="en-US">
                <a:effectLst>
                  <a:outerShdw algn="tl" blurRad="38100" dir="2700000" dist="38100">
                    <a:srgbClr val="C0C0C0"/>
                  </a:outerShdw>
                </a:effectLst>
              </a:rPr>
              <a:t>moved </a:t>
            </a:r>
            <a:r>
              <a:rPr altLang="en-US" sz="2800" lang="en-US">
                <a:effectLst>
                  <a:outerShdw algn="tl" blurRad="38100" dir="2700000" dist="38100">
                    <a:srgbClr val="C0C0C0"/>
                  </a:outerShdw>
                </a:effectLst>
              </a:rPr>
              <a:t>(not made a motion) that. . . " or "It was moved by Lemma Wube and seconded by Rube Atlaw that. . .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39"/>
                                        </p:tgtEl>
                                        <p:attrNameLst>
                                          <p:attrName>style.visibility</p:attrName>
                                        </p:attrNameLst>
                                      </p:cBhvr>
                                      <p:to>
                                        <p:strVal val="visible"/>
                                      </p:to>
                                    </p:set>
                                    <p:anim calcmode="lin" valueType="num">
                                      <p:cBhvr>
                                        <p:cTn dur="1000" fill="hold" id="7"/>
                                        <p:tgtEl>
                                          <p:spTgt spid="1050139"/>
                                        </p:tgtEl>
                                        <p:attrNameLst>
                                          <p:attrName>ppt_x</p:attrName>
                                        </p:attrNameLst>
                                      </p:cBhvr>
                                      <p:tavLst>
                                        <p:tav tm="0">
                                          <p:val>
                                            <p:strVal val="#ppt_x-.2"/>
                                          </p:val>
                                        </p:tav>
                                        <p:tav tm="100000">
                                          <p:val>
                                            <p:strVal val="#ppt_x"/>
                                          </p:val>
                                        </p:tav>
                                      </p:tavLst>
                                    </p:anim>
                                    <p:anim calcmode="lin" valueType="num">
                                      <p:cBhvr>
                                        <p:cTn dur="1000" fill="hold" id="8"/>
                                        <p:tgtEl>
                                          <p:spTgt spid="1050139"/>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39"/>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40">
                                            <p:txEl>
                                              <p:charRg st="0" end="138"/>
                                            </p:txEl>
                                          </p:spTgt>
                                        </p:tgtEl>
                                        <p:attrNameLst>
                                          <p:attrName>style.visibility</p:attrName>
                                        </p:attrNameLst>
                                      </p:cBhvr>
                                      <p:to>
                                        <p:strVal val="visible"/>
                                      </p:to>
                                    </p:set>
                                    <p:animEffect transition="in" filter="fade">
                                      <p:cBhvr>
                                        <p:cTn dur="500" id="14"/>
                                        <p:tgtEl>
                                          <p:spTgt spid="1050140">
                                            <p:txEl>
                                              <p:charRg st="0" end="138"/>
                                            </p:txEl>
                                          </p:spTgt>
                                        </p:tgtEl>
                                      </p:cBhvr>
                                    </p:animEffect>
                                    <p:anim calcmode="lin" valueType="num">
                                      <p:cBhvr>
                                        <p:cTn dur="500" fill="hold" id="15"/>
                                        <p:tgtEl>
                                          <p:spTgt spid="1050140">
                                            <p:txEl>
                                              <p:charRg st="0" end="138"/>
                                            </p:txEl>
                                          </p:spTgt>
                                        </p:tgtEl>
                                        <p:attrNameLst>
                                          <p:attrName>ppt_x</p:attrName>
                                        </p:attrNameLst>
                                      </p:cBhvr>
                                      <p:tavLst>
                                        <p:tav tm="0">
                                          <p:val>
                                            <p:strVal val="#ppt_x"/>
                                          </p:val>
                                        </p:tav>
                                        <p:tav tm="100000">
                                          <p:val>
                                            <p:strVal val="#ppt_x"/>
                                          </p:val>
                                        </p:tav>
                                      </p:tavLst>
                                    </p:anim>
                                    <p:anim calcmode="lin" valueType="num">
                                      <p:cBhvr>
                                        <p:cTn dur="500" fill="hold" id="16"/>
                                        <p:tgtEl>
                                          <p:spTgt spid="1050140">
                                            <p:txEl>
                                              <p:charRg st="0" end="138"/>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40">
                                            <p:txEl>
                                              <p:charRg st="138" end="216"/>
                                            </p:txEl>
                                          </p:spTgt>
                                        </p:tgtEl>
                                        <p:attrNameLst>
                                          <p:attrName>style.visibility</p:attrName>
                                        </p:attrNameLst>
                                      </p:cBhvr>
                                      <p:to>
                                        <p:strVal val="visible"/>
                                      </p:to>
                                    </p:set>
                                    <p:animEffect transition="in" filter="fade">
                                      <p:cBhvr>
                                        <p:cTn dur="500" id="21"/>
                                        <p:tgtEl>
                                          <p:spTgt spid="1050140">
                                            <p:txEl>
                                              <p:charRg st="138" end="216"/>
                                            </p:txEl>
                                          </p:spTgt>
                                        </p:tgtEl>
                                      </p:cBhvr>
                                    </p:animEffect>
                                    <p:anim calcmode="lin" valueType="num">
                                      <p:cBhvr>
                                        <p:cTn dur="500" fill="hold" id="22"/>
                                        <p:tgtEl>
                                          <p:spTgt spid="1050140">
                                            <p:txEl>
                                              <p:charRg st="138" end="216"/>
                                            </p:txEl>
                                          </p:spTgt>
                                        </p:tgtEl>
                                        <p:attrNameLst>
                                          <p:attrName>ppt_x</p:attrName>
                                        </p:attrNameLst>
                                      </p:cBhvr>
                                      <p:tavLst>
                                        <p:tav tm="0">
                                          <p:val>
                                            <p:strVal val="#ppt_x"/>
                                          </p:val>
                                        </p:tav>
                                        <p:tav tm="100000">
                                          <p:val>
                                            <p:strVal val="#ppt_x"/>
                                          </p:val>
                                        </p:tav>
                                      </p:tavLst>
                                    </p:anim>
                                    <p:anim calcmode="lin" valueType="num">
                                      <p:cBhvr>
                                        <p:cTn dur="500" fill="hold" id="23"/>
                                        <p:tgtEl>
                                          <p:spTgt spid="1050140">
                                            <p:txEl>
                                              <p:charRg st="138" end="216"/>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40">
                                            <p:txEl>
                                              <p:charRg st="216" end="376"/>
                                            </p:txEl>
                                          </p:spTgt>
                                        </p:tgtEl>
                                        <p:attrNameLst>
                                          <p:attrName>style.visibility</p:attrName>
                                        </p:attrNameLst>
                                      </p:cBhvr>
                                      <p:to>
                                        <p:strVal val="visible"/>
                                      </p:to>
                                    </p:set>
                                    <p:animEffect transition="in" filter="fade">
                                      <p:cBhvr>
                                        <p:cTn dur="500" id="28"/>
                                        <p:tgtEl>
                                          <p:spTgt spid="1050140">
                                            <p:txEl>
                                              <p:charRg st="216" end="376"/>
                                            </p:txEl>
                                          </p:spTgt>
                                        </p:tgtEl>
                                      </p:cBhvr>
                                    </p:animEffect>
                                    <p:anim calcmode="lin" valueType="num">
                                      <p:cBhvr>
                                        <p:cTn dur="500" fill="hold" id="29"/>
                                        <p:tgtEl>
                                          <p:spTgt spid="1050140">
                                            <p:txEl>
                                              <p:charRg st="216" end="376"/>
                                            </p:txEl>
                                          </p:spTgt>
                                        </p:tgtEl>
                                        <p:attrNameLst>
                                          <p:attrName>ppt_x</p:attrName>
                                        </p:attrNameLst>
                                      </p:cBhvr>
                                      <p:tavLst>
                                        <p:tav tm="0">
                                          <p:val>
                                            <p:strVal val="#ppt_x"/>
                                          </p:val>
                                        </p:tav>
                                        <p:tav tm="100000">
                                          <p:val>
                                            <p:strVal val="#ppt_x"/>
                                          </p:val>
                                        </p:tav>
                                      </p:tavLst>
                                    </p:anim>
                                    <p:anim calcmode="lin" valueType="num">
                                      <p:cBhvr>
                                        <p:cTn dur="500" fill="hold" id="30"/>
                                        <p:tgtEl>
                                          <p:spTgt spid="1050140">
                                            <p:txEl>
                                              <p:charRg st="216" end="376"/>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39" grpId="0" uiExpand="0" build="whole"/>
      <p:bldP spid="1050140" grpId="0" uiExpand="0" build="p" bldLvl="1"/>
    </p:bldLst>
  </p:timing>
</p:sld>
</file>

<file path=ppt/slides/slide319.xml><?xml version="1.0" encoding="utf-8"?>
<p:sld xmlns:a="http://schemas.openxmlformats.org/drawingml/2006/main" xmlns:r="http://schemas.openxmlformats.org/officeDocument/2006/relationships" xmlns:p="http://schemas.openxmlformats.org/presentationml/2006/main" showMasterSp="1">
  <p:cSld>
    <p:spTree>
      <p:nvGrpSpPr>
        <p:cNvPr id="995" name=""/>
        <p:cNvGrpSpPr/>
        <p:nvPr/>
      </p:nvGrpSpPr>
      <p:grpSpPr>
        <a:xfrm rot="0">
          <a:off x="0" y="0"/>
          <a:ext cx="0" cy="0"/>
          <a:chOff x="0" y="0"/>
          <a:chExt cx="0" cy="0"/>
        </a:xfrm>
      </p:grpSpPr>
      <p:sp>
        <p:nvSpPr>
          <p:cNvPr id="105014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4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319</a:t>
            </a:fld>
            <a:endParaRPr altLang="en-US" sz="1400" lang="en-US">
              <a:solidFill>
                <a:srgbClr val="FFFFFF"/>
              </a:solidFill>
              <a:effectLst>
                <a:outerShdw algn="tl" blurRad="38100" dir="2700000" dist="38100">
                  <a:srgbClr val="C0C0C0"/>
                </a:outerShdw>
              </a:effectLst>
            </a:endParaRPr>
          </a:p>
        </p:txBody>
      </p:sp>
      <p:sp>
        <p:nvSpPr>
          <p:cNvPr id="1050146" name=""/>
          <p:cNvSpPr/>
          <p:nvPr>
            <p:ph type="title" sz="full" idx="0"/>
          </p:nvPr>
        </p:nvSpPr>
        <p:spPr>
          <a:xfrm rot="0">
            <a:off x="457200" y="381000"/>
            <a:ext cx="8229600" cy="1600200"/>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br/>
            <a:r>
              <a:rPr altLang="en-US" sz="3200" lang="en-US">
                <a:effectLst>
                  <a:outerShdw algn="tl" blurRad="38100" dir="2700000" dist="38100">
                    <a:srgbClr val="C0C0C0"/>
                  </a:outerShdw>
                </a:effectLst>
              </a:rPr>
              <a:t>Q- How do you record motions that were </a:t>
            </a:r>
            <a:r>
              <a:rPr altLang="en-US" sz="3200" i="1" lang="en-US">
                <a:effectLst>
                  <a:outerShdw algn="tl" blurRad="38100" dir="2700000" dist="38100">
                    <a:srgbClr val="C0C0C0"/>
                  </a:outerShdw>
                </a:effectLst>
              </a:rPr>
              <a:t>not made</a:t>
            </a:r>
            <a:r>
              <a:rPr altLang="en-US" sz="3200" lang="en-US">
                <a:effectLst>
                  <a:outerShdw algn="tl" blurRad="38100" dir="2700000" dist="38100">
                    <a:srgbClr val="C0C0C0"/>
                  </a:outerShdw>
                </a:effectLst>
              </a:rPr>
              <a:t> and agreement was by </a:t>
            </a:r>
            <a:r>
              <a:rPr altLang="en-US" sz="3200" i="1" lang="en-US">
                <a:effectLst>
                  <a:outerShdw algn="tl" blurRad="38100" dir="2700000" dist="38100">
                    <a:srgbClr val="C0C0C0"/>
                  </a:outerShdw>
                </a:effectLst>
              </a:rPr>
              <a:t>consent</a:t>
            </a:r>
            <a:r>
              <a:rPr altLang="en-US" sz="3200" lang="en-US">
                <a:effectLst>
                  <a:outerShdw algn="tl" blurRad="38100" dir="2700000" dist="38100">
                    <a:srgbClr val="C0C0C0"/>
                  </a:outerShdw>
                </a:effectLst>
              </a:rPr>
              <a:t> instead of voting?</a:t>
            </a:r>
            <a:br/>
            <a:endParaRPr altLang="en-US" sz="3200" lang="en-US">
              <a:effectLst>
                <a:outerShdw algn="tl" blurRad="38100" dir="2700000" dist="38100">
                  <a:srgbClr val="C0C0C0"/>
                </a:outerShdw>
              </a:effectLst>
            </a:endParaRPr>
          </a:p>
        </p:txBody>
      </p:sp>
      <p:sp>
        <p:nvSpPr>
          <p:cNvPr id="1050147" name=""/>
          <p:cNvSpPr/>
          <p:nvPr>
            <p:ph type="body" sz="full" idx="1"/>
          </p:nvPr>
        </p:nvSpPr>
        <p:spPr>
          <a:xfrm rot="0">
            <a:off x="838200" y="2892425"/>
            <a:ext cx="8007350" cy="3203575"/>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buNone/>
            </a:pPr>
            <a:r>
              <a:rPr altLang="en-US" lang="en-US">
                <a:effectLst>
                  <a:outerShdw algn="tl" blurRad="38100" dir="2700000" dist="38100">
                    <a:srgbClr val="C0C0C0"/>
                  </a:outerShdw>
                </a:effectLst>
              </a:rPr>
              <a:t>A-  Include the essential facts about the purpose of the meeting, who attended, when, and where and then summarize the action.</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46"/>
                                        </p:tgtEl>
                                        <p:attrNameLst>
                                          <p:attrName>style.visibility</p:attrName>
                                        </p:attrNameLst>
                                      </p:cBhvr>
                                      <p:to>
                                        <p:strVal val="visible"/>
                                      </p:to>
                                    </p:set>
                                    <p:anim calcmode="lin" valueType="num">
                                      <p:cBhvr>
                                        <p:cTn dur="1000" fill="hold" id="7"/>
                                        <p:tgtEl>
                                          <p:spTgt spid="1050146"/>
                                        </p:tgtEl>
                                        <p:attrNameLst>
                                          <p:attrName>ppt_x</p:attrName>
                                        </p:attrNameLst>
                                      </p:cBhvr>
                                      <p:tavLst>
                                        <p:tav tm="0">
                                          <p:val>
                                            <p:strVal val="#ppt_x-.2"/>
                                          </p:val>
                                        </p:tav>
                                        <p:tav tm="100000">
                                          <p:val>
                                            <p:strVal val="#ppt_x"/>
                                          </p:val>
                                        </p:tav>
                                      </p:tavLst>
                                    </p:anim>
                                    <p:anim calcmode="lin" valueType="num">
                                      <p:cBhvr>
                                        <p:cTn dur="1000" fill="hold" id="8"/>
                                        <p:tgtEl>
                                          <p:spTgt spid="1050146"/>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46"/>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47">
                                            <p:txEl>
                                              <p:charRg st="0" end="127"/>
                                            </p:txEl>
                                          </p:spTgt>
                                        </p:tgtEl>
                                        <p:attrNameLst>
                                          <p:attrName>style.visibility</p:attrName>
                                        </p:attrNameLst>
                                      </p:cBhvr>
                                      <p:to>
                                        <p:strVal val="visible"/>
                                      </p:to>
                                    </p:set>
                                    <p:animEffect transition="in" filter="fade">
                                      <p:cBhvr>
                                        <p:cTn dur="500" id="14"/>
                                        <p:tgtEl>
                                          <p:spTgt spid="1050147">
                                            <p:txEl>
                                              <p:charRg st="0" end="127"/>
                                            </p:txEl>
                                          </p:spTgt>
                                        </p:tgtEl>
                                      </p:cBhvr>
                                    </p:animEffect>
                                    <p:anim calcmode="lin" valueType="num">
                                      <p:cBhvr>
                                        <p:cTn dur="500" fill="hold" id="15"/>
                                        <p:tgtEl>
                                          <p:spTgt spid="1050147">
                                            <p:txEl>
                                              <p:charRg st="0" end="127"/>
                                            </p:txEl>
                                          </p:spTgt>
                                        </p:tgtEl>
                                        <p:attrNameLst>
                                          <p:attrName>ppt_x</p:attrName>
                                        </p:attrNameLst>
                                      </p:cBhvr>
                                      <p:tavLst>
                                        <p:tav tm="0">
                                          <p:val>
                                            <p:strVal val="#ppt_x"/>
                                          </p:val>
                                        </p:tav>
                                        <p:tav tm="100000">
                                          <p:val>
                                            <p:strVal val="#ppt_x"/>
                                          </p:val>
                                        </p:tav>
                                      </p:tavLst>
                                    </p:anim>
                                    <p:anim calcmode="lin" valueType="num">
                                      <p:cBhvr>
                                        <p:cTn dur="500" fill="hold" id="16"/>
                                        <p:tgtEl>
                                          <p:spTgt spid="1050147">
                                            <p:txEl>
                                              <p:charRg st="0" end="127"/>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46" grpId="0" uiExpand="0" build="whole"/>
      <p:bldP spid="1050147" grpId="0" uiExpand="0" build="p" bldLvl="1"/>
    </p:bldLst>
  </p:timing>
</p:sld>
</file>

<file path=ppt/slides/slide320.xml><?xml version="1.0" encoding="utf-8"?>
<p:sld xmlns:a="http://schemas.openxmlformats.org/drawingml/2006/main" xmlns:r="http://schemas.openxmlformats.org/officeDocument/2006/relationships" xmlns:p="http://schemas.openxmlformats.org/presentationml/2006/main" showMasterSp="1">
  <p:cSld>
    <p:spTree>
      <p:nvGrpSpPr>
        <p:cNvPr id="998" name=""/>
        <p:cNvGrpSpPr/>
        <p:nvPr/>
      </p:nvGrpSpPr>
      <p:grpSpPr>
        <a:xfrm rot="0">
          <a:off x="0" y="0"/>
          <a:ext cx="0" cy="0"/>
          <a:chOff x="0" y="0"/>
          <a:chExt cx="0" cy="0"/>
        </a:xfrm>
      </p:grpSpPr>
      <p:sp>
        <p:nvSpPr>
          <p:cNvPr id="105015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5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320</a:t>
            </a:fld>
            <a:endParaRPr altLang="en-US" sz="1400" lang="en-US">
              <a:solidFill>
                <a:srgbClr val="FFFFFF"/>
              </a:solidFill>
              <a:effectLst>
                <a:outerShdw algn="tl" blurRad="38100" dir="2700000" dist="38100">
                  <a:srgbClr val="C0C0C0"/>
                </a:outerShdw>
              </a:effectLst>
            </a:endParaRPr>
          </a:p>
        </p:txBody>
      </p:sp>
      <p:sp>
        <p:nvSpPr>
          <p:cNvPr id="105015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an </a:t>
            </a:r>
            <a:r>
              <a:rPr altLang="en-US" i="1" lang="en-US">
                <a:effectLst>
                  <a:outerShdw algn="tl" blurRad="38100" dir="2700000" dist="38100">
                    <a:srgbClr val="C0C0C0"/>
                  </a:outerShdw>
                </a:effectLst>
              </a:rPr>
              <a:t>amended motion</a:t>
            </a:r>
            <a:r>
              <a:rPr altLang="en-US" lang="en-US">
                <a:effectLst>
                  <a:outerShdw algn="tl" blurRad="38100" dir="2700000" dist="38100">
                    <a:srgbClr val="C0C0C0"/>
                  </a:outerShdw>
                </a:effectLst>
              </a:rPr>
              <a:t> (should be made):</a:t>
            </a:r>
          </a:p>
        </p:txBody>
      </p:sp>
      <p:sp>
        <p:nvSpPr>
          <p:cNvPr id="105015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Treat each main motion, plus the </a:t>
            </a:r>
            <a:r>
              <a:rPr altLang="en-US" sz="2800" i="1" lang="en-US">
                <a:effectLst>
                  <a:outerShdw algn="tl" blurRad="38100" dir="2700000" dist="38100">
                    <a:srgbClr val="C0C0C0"/>
                  </a:outerShdw>
                </a:effectLst>
              </a:rPr>
              <a:t>amendments </a:t>
            </a:r>
            <a:r>
              <a:rPr altLang="en-US" sz="2800" lang="en-US">
                <a:effectLst>
                  <a:outerShdw algn="tl" blurRad="38100" dir="2700000" dist="38100">
                    <a:srgbClr val="C0C0C0"/>
                  </a:outerShdw>
                </a:effectLst>
              </a:rPr>
              <a:t>related to it if any, as a separate item.</a:t>
            </a:r>
          </a:p>
          <a:p>
            <a:pPr eaLnBrk="1" hangingPunct="1" latinLnBrk="1" lvl="0">
              <a:lnSpc>
                <a:spcPct val="90000"/>
              </a:lnSpc>
            </a:pPr>
            <a:r>
              <a:rPr altLang="en-US" sz="2800" lang="en-US">
                <a:effectLst>
                  <a:outerShdw algn="tl" blurRad="38100" dir="2700000" dist="38100">
                    <a:srgbClr val="C0C0C0"/>
                  </a:outerShdw>
                </a:effectLst>
              </a:rPr>
              <a:t>Give the history of the motion in the minutes.</a:t>
            </a:r>
          </a:p>
          <a:p>
            <a:pPr eaLnBrk="1" hangingPunct="1" latinLnBrk="1" lvl="0">
              <a:lnSpc>
                <a:spcPct val="90000"/>
              </a:lnSpc>
            </a:pPr>
            <a:r>
              <a:rPr altLang="en-US" sz="2800" lang="en-US">
                <a:effectLst>
                  <a:outerShdw algn="tl" blurRad="38100" dir="2700000" dist="38100">
                    <a:srgbClr val="C0C0C0"/>
                  </a:outerShdw>
                </a:effectLst>
              </a:rPr>
              <a:t>1st, state the motion, who made it, and that it was seconded. (state all framed motions, except </a:t>
            </a:r>
            <a:r>
              <a:rPr altLang="en-US" sz="2800" i="1" lang="en-US">
                <a:effectLst>
                  <a:outerShdw algn="tl" blurRad="38100" dir="2700000" dist="38100">
                    <a:srgbClr val="C0C0C0"/>
                  </a:outerShdw>
                </a:effectLst>
              </a:rPr>
              <a:t>withdrawn motions</a:t>
            </a:r>
            <a:r>
              <a:rPr altLang="en-US" sz="2800" lang="en-US">
                <a:effectLst>
                  <a:outerShdw algn="tl" blurRad="38100" dir="2700000" dist="38100">
                    <a:srgbClr val="C0C0C0"/>
                  </a:outerShdw>
                </a:effectLst>
              </a:rPr>
              <a:t>)</a:t>
            </a:r>
          </a:p>
          <a:p>
            <a:pPr eaLnBrk="1" hangingPunct="1" latinLnBrk="1" lvl="0">
              <a:lnSpc>
                <a:spcPct val="90000"/>
              </a:lnSpc>
            </a:pPr>
            <a:r>
              <a:rPr altLang="en-US" sz="2800" lang="en-US">
                <a:effectLst>
                  <a:outerShdw algn="tl" blurRad="38100" dir="2700000" dist="38100">
                    <a:srgbClr val="C0C0C0"/>
                  </a:outerShdw>
                </a:effectLst>
              </a:rPr>
              <a:t>Next, take up the amendments in the same order in which they were made.</a:t>
            </a:r>
          </a:p>
          <a:p>
            <a:pPr eaLnBrk="1" hangingPunct="1" latinLnBrk="1" lvl="0">
              <a:lnSpc>
                <a:spcPct val="90000"/>
              </a:lnSpc>
            </a:pPr>
            <a:r>
              <a:rPr altLang="en-US" sz="2800" lang="en-US">
                <a:effectLst>
                  <a:outerShdw algn="tl" blurRad="38100" dir="2700000" dist="38100">
                    <a:srgbClr val="C0C0C0"/>
                  </a:outerShdw>
                </a:effectLst>
              </a:rPr>
              <a:t>Record it verbatim, who made it, that it was seconded, and the votes cast for and against it </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53"/>
                                        </p:tgtEl>
                                        <p:attrNameLst>
                                          <p:attrName>style.visibility</p:attrName>
                                        </p:attrNameLst>
                                      </p:cBhvr>
                                      <p:to>
                                        <p:strVal val="visible"/>
                                      </p:to>
                                    </p:set>
                                    <p:anim calcmode="lin" valueType="num">
                                      <p:cBhvr>
                                        <p:cTn dur="1000" fill="hold" id="7"/>
                                        <p:tgtEl>
                                          <p:spTgt spid="1050153"/>
                                        </p:tgtEl>
                                        <p:attrNameLst>
                                          <p:attrName>ppt_x</p:attrName>
                                        </p:attrNameLst>
                                      </p:cBhvr>
                                      <p:tavLst>
                                        <p:tav tm="0">
                                          <p:val>
                                            <p:strVal val="#ppt_x-.2"/>
                                          </p:val>
                                        </p:tav>
                                        <p:tav tm="100000">
                                          <p:val>
                                            <p:strVal val="#ppt_x"/>
                                          </p:val>
                                        </p:tav>
                                      </p:tavLst>
                                    </p:anim>
                                    <p:anim calcmode="lin" valueType="num">
                                      <p:cBhvr>
                                        <p:cTn dur="1000" fill="hold" id="8"/>
                                        <p:tgtEl>
                                          <p:spTgt spid="1050153"/>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53"/>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54">
                                            <p:txEl>
                                              <p:charRg st="0" end="86"/>
                                            </p:txEl>
                                          </p:spTgt>
                                        </p:tgtEl>
                                        <p:attrNameLst>
                                          <p:attrName>style.visibility</p:attrName>
                                        </p:attrNameLst>
                                      </p:cBhvr>
                                      <p:to>
                                        <p:strVal val="visible"/>
                                      </p:to>
                                    </p:set>
                                    <p:animEffect transition="in" filter="fade">
                                      <p:cBhvr>
                                        <p:cTn dur="500" id="14"/>
                                        <p:tgtEl>
                                          <p:spTgt spid="1050154">
                                            <p:txEl>
                                              <p:charRg st="0" end="86"/>
                                            </p:txEl>
                                          </p:spTgt>
                                        </p:tgtEl>
                                      </p:cBhvr>
                                    </p:animEffect>
                                    <p:anim calcmode="lin" valueType="num">
                                      <p:cBhvr>
                                        <p:cTn dur="500" fill="hold" id="15"/>
                                        <p:tgtEl>
                                          <p:spTgt spid="1050154">
                                            <p:txEl>
                                              <p:charRg st="0" end="86"/>
                                            </p:txEl>
                                          </p:spTgt>
                                        </p:tgtEl>
                                        <p:attrNameLst>
                                          <p:attrName>ppt_x</p:attrName>
                                        </p:attrNameLst>
                                      </p:cBhvr>
                                      <p:tavLst>
                                        <p:tav tm="0">
                                          <p:val>
                                            <p:strVal val="#ppt_x"/>
                                          </p:val>
                                        </p:tav>
                                        <p:tav tm="100000">
                                          <p:val>
                                            <p:strVal val="#ppt_x"/>
                                          </p:val>
                                        </p:tav>
                                      </p:tavLst>
                                    </p:anim>
                                    <p:anim calcmode="lin" valueType="num">
                                      <p:cBhvr>
                                        <p:cTn dur="500" fill="hold" id="16"/>
                                        <p:tgtEl>
                                          <p:spTgt spid="1050154">
                                            <p:txEl>
                                              <p:charRg st="0" end="86"/>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54">
                                            <p:txEl>
                                              <p:charRg st="86" end="133"/>
                                            </p:txEl>
                                          </p:spTgt>
                                        </p:tgtEl>
                                        <p:attrNameLst>
                                          <p:attrName>style.visibility</p:attrName>
                                        </p:attrNameLst>
                                      </p:cBhvr>
                                      <p:to>
                                        <p:strVal val="visible"/>
                                      </p:to>
                                    </p:set>
                                    <p:animEffect transition="in" filter="fade">
                                      <p:cBhvr>
                                        <p:cTn dur="500" id="21"/>
                                        <p:tgtEl>
                                          <p:spTgt spid="1050154">
                                            <p:txEl>
                                              <p:charRg st="86" end="133"/>
                                            </p:txEl>
                                          </p:spTgt>
                                        </p:tgtEl>
                                      </p:cBhvr>
                                    </p:animEffect>
                                    <p:anim calcmode="lin" valueType="num">
                                      <p:cBhvr>
                                        <p:cTn dur="500" fill="hold" id="22"/>
                                        <p:tgtEl>
                                          <p:spTgt spid="1050154">
                                            <p:txEl>
                                              <p:charRg st="86" end="133"/>
                                            </p:txEl>
                                          </p:spTgt>
                                        </p:tgtEl>
                                        <p:attrNameLst>
                                          <p:attrName>ppt_x</p:attrName>
                                        </p:attrNameLst>
                                      </p:cBhvr>
                                      <p:tavLst>
                                        <p:tav tm="0">
                                          <p:val>
                                            <p:strVal val="#ppt_x"/>
                                          </p:val>
                                        </p:tav>
                                        <p:tav tm="100000">
                                          <p:val>
                                            <p:strVal val="#ppt_x"/>
                                          </p:val>
                                        </p:tav>
                                      </p:tavLst>
                                    </p:anim>
                                    <p:anim calcmode="lin" valueType="num">
                                      <p:cBhvr>
                                        <p:cTn dur="500" fill="hold" id="23"/>
                                        <p:tgtEl>
                                          <p:spTgt spid="1050154">
                                            <p:txEl>
                                              <p:charRg st="86" end="133"/>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54">
                                            <p:txEl>
                                              <p:charRg st="133" end="248"/>
                                            </p:txEl>
                                          </p:spTgt>
                                        </p:tgtEl>
                                        <p:attrNameLst>
                                          <p:attrName>style.visibility</p:attrName>
                                        </p:attrNameLst>
                                      </p:cBhvr>
                                      <p:to>
                                        <p:strVal val="visible"/>
                                      </p:to>
                                    </p:set>
                                    <p:animEffect transition="in" filter="fade">
                                      <p:cBhvr>
                                        <p:cTn dur="500" id="28"/>
                                        <p:tgtEl>
                                          <p:spTgt spid="1050154">
                                            <p:txEl>
                                              <p:charRg st="133" end="248"/>
                                            </p:txEl>
                                          </p:spTgt>
                                        </p:tgtEl>
                                      </p:cBhvr>
                                    </p:animEffect>
                                    <p:anim calcmode="lin" valueType="num">
                                      <p:cBhvr>
                                        <p:cTn dur="500" fill="hold" id="29"/>
                                        <p:tgtEl>
                                          <p:spTgt spid="1050154">
                                            <p:txEl>
                                              <p:charRg st="133" end="248"/>
                                            </p:txEl>
                                          </p:spTgt>
                                        </p:tgtEl>
                                        <p:attrNameLst>
                                          <p:attrName>ppt_x</p:attrName>
                                        </p:attrNameLst>
                                      </p:cBhvr>
                                      <p:tavLst>
                                        <p:tav tm="0">
                                          <p:val>
                                            <p:strVal val="#ppt_x"/>
                                          </p:val>
                                        </p:tav>
                                        <p:tav tm="100000">
                                          <p:val>
                                            <p:strVal val="#ppt_x"/>
                                          </p:val>
                                        </p:tav>
                                      </p:tavLst>
                                    </p:anim>
                                    <p:anim calcmode="lin" valueType="num">
                                      <p:cBhvr>
                                        <p:cTn dur="500" fill="hold" id="30"/>
                                        <p:tgtEl>
                                          <p:spTgt spid="1050154">
                                            <p:txEl>
                                              <p:charRg st="133" end="248"/>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50154">
                                            <p:txEl>
                                              <p:charRg st="248" end="320"/>
                                            </p:txEl>
                                          </p:spTgt>
                                        </p:tgtEl>
                                        <p:attrNameLst>
                                          <p:attrName>style.visibility</p:attrName>
                                        </p:attrNameLst>
                                      </p:cBhvr>
                                      <p:to>
                                        <p:strVal val="visible"/>
                                      </p:to>
                                    </p:set>
                                    <p:animEffect transition="in" filter="fade">
                                      <p:cBhvr>
                                        <p:cTn dur="500" id="35"/>
                                        <p:tgtEl>
                                          <p:spTgt spid="1050154">
                                            <p:txEl>
                                              <p:charRg st="248" end="320"/>
                                            </p:txEl>
                                          </p:spTgt>
                                        </p:tgtEl>
                                      </p:cBhvr>
                                    </p:animEffect>
                                    <p:anim calcmode="lin" valueType="num">
                                      <p:cBhvr>
                                        <p:cTn dur="500" fill="hold" id="36"/>
                                        <p:tgtEl>
                                          <p:spTgt spid="1050154">
                                            <p:txEl>
                                              <p:charRg st="248" end="320"/>
                                            </p:txEl>
                                          </p:spTgt>
                                        </p:tgtEl>
                                        <p:attrNameLst>
                                          <p:attrName>ppt_x</p:attrName>
                                        </p:attrNameLst>
                                      </p:cBhvr>
                                      <p:tavLst>
                                        <p:tav tm="0">
                                          <p:val>
                                            <p:strVal val="#ppt_x"/>
                                          </p:val>
                                        </p:tav>
                                        <p:tav tm="100000">
                                          <p:val>
                                            <p:strVal val="#ppt_x"/>
                                          </p:val>
                                        </p:tav>
                                      </p:tavLst>
                                    </p:anim>
                                    <p:anim calcmode="lin" valueType="num">
                                      <p:cBhvr>
                                        <p:cTn dur="500" fill="hold" id="37"/>
                                        <p:tgtEl>
                                          <p:spTgt spid="1050154">
                                            <p:txEl>
                                              <p:charRg st="248" end="320"/>
                                            </p:txEl>
                                          </p:spTgt>
                                        </p:tgtEl>
                                        <p:attrNameLst>
                                          <p:attrName>ppt_y</p:attrName>
                                        </p:attrNameLst>
                                      </p:cBhvr>
                                      <p:tavLst>
                                        <p:tav tm="0">
                                          <p:val>
                                            <p:strVal val="#ppt_y+.05"/>
                                          </p:val>
                                        </p:tav>
                                        <p:tav tm="100000">
                                          <p:val>
                                            <p:strVal val="#ppt_y"/>
                                          </p:val>
                                        </p:tav>
                                      </p:tavLst>
                                    </p:anim>
                                  </p:childTnLst>
                                </p:cTn>
                              </p:par>
                            </p:childTnLst>
                          </p:cTn>
                        </p:par>
                      </p:childTnLst>
                    </p:cTn>
                  </p:par>
                  <p:par>
                    <p:cTn fill="hold" id="38" nodeType="clickPar">
                      <p:stCondLst>
                        <p:cond delay="indefinite"/>
                      </p:stCondLst>
                      <p:childTnLst>
                        <p:par>
                          <p:cTn fill="hold" id="39" nodeType="withGroup">
                            <p:stCondLst>
                              <p:cond delay="0"/>
                            </p:stCondLst>
                            <p:childTnLst>
                              <p:par>
                                <p:cTn fill="hold" grpId="0" id="40" nodeType="clickEffect" presetClass="entr" presetID="44" presetSubtype="0">
                                  <p:stCondLst>
                                    <p:cond delay="0"/>
                                  </p:stCondLst>
                                  <p:childTnLst>
                                    <p:set>
                                      <p:cBhvr>
                                        <p:cTn dur="1" fill="hold" id="41">
                                          <p:stCondLst>
                                            <p:cond delay="0"/>
                                          </p:stCondLst>
                                        </p:cTn>
                                        <p:tgtEl>
                                          <p:spTgt spid="1050154">
                                            <p:txEl>
                                              <p:charRg st="320" end="414"/>
                                            </p:txEl>
                                          </p:spTgt>
                                        </p:tgtEl>
                                        <p:attrNameLst>
                                          <p:attrName>style.visibility</p:attrName>
                                        </p:attrNameLst>
                                      </p:cBhvr>
                                      <p:to>
                                        <p:strVal val="visible"/>
                                      </p:to>
                                    </p:set>
                                    <p:animEffect transition="in" filter="fade">
                                      <p:cBhvr>
                                        <p:cTn dur="500" id="42"/>
                                        <p:tgtEl>
                                          <p:spTgt spid="1050154">
                                            <p:txEl>
                                              <p:charRg st="320" end="414"/>
                                            </p:txEl>
                                          </p:spTgt>
                                        </p:tgtEl>
                                      </p:cBhvr>
                                    </p:animEffect>
                                    <p:anim calcmode="lin" valueType="num">
                                      <p:cBhvr>
                                        <p:cTn dur="500" fill="hold" id="43"/>
                                        <p:tgtEl>
                                          <p:spTgt spid="1050154">
                                            <p:txEl>
                                              <p:charRg st="320" end="414"/>
                                            </p:txEl>
                                          </p:spTgt>
                                        </p:tgtEl>
                                        <p:attrNameLst>
                                          <p:attrName>ppt_x</p:attrName>
                                        </p:attrNameLst>
                                      </p:cBhvr>
                                      <p:tavLst>
                                        <p:tav tm="0">
                                          <p:val>
                                            <p:strVal val="#ppt_x"/>
                                          </p:val>
                                        </p:tav>
                                        <p:tav tm="100000">
                                          <p:val>
                                            <p:strVal val="#ppt_x"/>
                                          </p:val>
                                        </p:tav>
                                      </p:tavLst>
                                    </p:anim>
                                    <p:anim calcmode="lin" valueType="num">
                                      <p:cBhvr>
                                        <p:cTn dur="500" fill="hold" id="44"/>
                                        <p:tgtEl>
                                          <p:spTgt spid="1050154">
                                            <p:txEl>
                                              <p:charRg st="320" end="41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53" grpId="0" uiExpand="0" build="whole"/>
      <p:bldP spid="1050154" grpId="0" uiExpand="0" build="p" bldLvl="1"/>
    </p:bldLst>
  </p:timing>
</p:sld>
</file>

<file path=ppt/slides/slide321.xml><?xml version="1.0" encoding="utf-8"?>
<p:sld xmlns:a="http://schemas.openxmlformats.org/drawingml/2006/main" xmlns:r="http://schemas.openxmlformats.org/officeDocument/2006/relationships" xmlns:p="http://schemas.openxmlformats.org/presentationml/2006/main" showMasterSp="1">
  <p:cSld>
    <p:spTree>
      <p:nvGrpSpPr>
        <p:cNvPr id="1001" name=""/>
        <p:cNvGrpSpPr/>
        <p:nvPr/>
      </p:nvGrpSpPr>
      <p:grpSpPr>
        <a:xfrm rot="0">
          <a:off x="0" y="0"/>
          <a:ext cx="0" cy="0"/>
          <a:chOff x="0" y="0"/>
          <a:chExt cx="0" cy="0"/>
        </a:xfrm>
      </p:grpSpPr>
      <p:sp>
        <p:nvSpPr>
          <p:cNvPr id="105015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5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321</a:t>
            </a:fld>
            <a:endParaRPr altLang="en-US" sz="1400" lang="en-US">
              <a:solidFill>
                <a:srgbClr val="FFFFFF"/>
              </a:solidFill>
              <a:effectLst>
                <a:outerShdw algn="tl" blurRad="38100" dir="2700000" dist="38100">
                  <a:srgbClr val="C0C0C0"/>
                </a:outerShdw>
              </a:effectLst>
            </a:endParaRPr>
          </a:p>
        </p:txBody>
      </p:sp>
      <p:sp>
        <p:nvSpPr>
          <p:cNvPr id="105016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indent="-838200" latinLnBrk="1" lvl="0" marL="838200"/>
            <a:r>
              <a:rPr altLang="en-US" sz="3200" lang="en-US">
                <a:effectLst>
                  <a:outerShdw algn="tl" blurRad="38100" dir="2700000" dist="38100">
                    <a:srgbClr val="C0C0C0"/>
                  </a:outerShdw>
                </a:effectLst>
              </a:rPr>
              <a:t>Q- What if all the amendments are defeated?</a:t>
            </a:r>
          </a:p>
        </p:txBody>
      </p:sp>
      <p:sp>
        <p:nvSpPr>
          <p:cNvPr id="1050161" name=""/>
          <p:cNvSpPr/>
          <p:nvPr>
            <p:ph type="body" sz="full" idx="1"/>
          </p:nvPr>
        </p:nvSpPr>
        <p:spPr>
          <a:xfrm rot="0">
            <a:off x="838200" y="2398712"/>
            <a:ext cx="8007350" cy="369728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indent="-609600" latinLnBrk="1" lvl="0" marL="609600">
              <a:buNone/>
            </a:pPr>
            <a:endParaRPr altLang="en-US" lang="en-US">
              <a:effectLst>
                <a:outerShdw algn="tl" blurRad="38100" dir="2700000" dist="38100">
                  <a:srgbClr val="C0C0C0"/>
                </a:outerShdw>
              </a:effectLst>
            </a:endParaRPr>
          </a:p>
          <a:p>
            <a:pPr algn="ctr" eaLnBrk="1" hangingPunct="1" indent="-609600" latinLnBrk="1" lvl="0" marL="609600">
              <a:buNone/>
            </a:pPr>
            <a:r>
              <a:rPr altLang="en-US" sz="3600" lang="en-US">
                <a:effectLst>
                  <a:outerShdw algn="tl" blurRad="38100" dir="2700000" dist="38100">
                    <a:srgbClr val="C0C0C0"/>
                  </a:outerShdw>
                </a:effectLst>
              </a:rPr>
              <a:t>A-  </a:t>
            </a:r>
          </a:p>
          <a:p>
            <a:pPr algn="ctr" eaLnBrk="1" hangingPunct="1" indent="-609600" latinLnBrk="1" lvl="0" marL="609600">
              <a:buNone/>
            </a:pPr>
            <a:r>
              <a:rPr altLang="en-US" sz="3600" lang="en-US">
                <a:effectLst>
                  <a:outerShdw algn="tl" blurRad="38100" dir="2700000" dist="38100">
                    <a:srgbClr val="C0C0C0"/>
                  </a:outerShdw>
                </a:effectLst>
              </a:rPr>
              <a:t>The vote is taken on the original motion, and the minute should reflect this.</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60"/>
                                        </p:tgtEl>
                                        <p:attrNameLst>
                                          <p:attrName>style.visibility</p:attrName>
                                        </p:attrNameLst>
                                      </p:cBhvr>
                                      <p:to>
                                        <p:strVal val="visible"/>
                                      </p:to>
                                    </p:set>
                                    <p:anim calcmode="lin" valueType="num">
                                      <p:cBhvr>
                                        <p:cTn dur="1000" fill="hold" id="7"/>
                                        <p:tgtEl>
                                          <p:spTgt spid="1050160"/>
                                        </p:tgtEl>
                                        <p:attrNameLst>
                                          <p:attrName>ppt_x</p:attrName>
                                        </p:attrNameLst>
                                      </p:cBhvr>
                                      <p:tavLst>
                                        <p:tav tm="0">
                                          <p:val>
                                            <p:strVal val="#ppt_x-.2"/>
                                          </p:val>
                                        </p:tav>
                                        <p:tav tm="100000">
                                          <p:val>
                                            <p:strVal val="#ppt_x"/>
                                          </p:val>
                                        </p:tav>
                                      </p:tavLst>
                                    </p:anim>
                                    <p:anim calcmode="lin" valueType="num">
                                      <p:cBhvr>
                                        <p:cTn dur="1000" fill="hold" id="8"/>
                                        <p:tgtEl>
                                          <p:spTgt spid="1050160"/>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60"/>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61">
                                            <p:txEl>
                                              <p:charRg st="1" end="6"/>
                                            </p:txEl>
                                          </p:spTgt>
                                        </p:tgtEl>
                                        <p:attrNameLst>
                                          <p:attrName>style.visibility</p:attrName>
                                        </p:attrNameLst>
                                      </p:cBhvr>
                                      <p:to>
                                        <p:strVal val="visible"/>
                                      </p:to>
                                    </p:set>
                                    <p:animEffect transition="in" filter="fade">
                                      <p:cBhvr>
                                        <p:cTn dur="500" id="14"/>
                                        <p:tgtEl>
                                          <p:spTgt spid="1050161">
                                            <p:txEl>
                                              <p:charRg st="1" end="6"/>
                                            </p:txEl>
                                          </p:spTgt>
                                        </p:tgtEl>
                                      </p:cBhvr>
                                    </p:animEffect>
                                    <p:anim calcmode="lin" valueType="num">
                                      <p:cBhvr>
                                        <p:cTn dur="500" fill="hold" id="15"/>
                                        <p:tgtEl>
                                          <p:spTgt spid="1050161">
                                            <p:txEl>
                                              <p:charRg st="1" end="6"/>
                                            </p:txEl>
                                          </p:spTgt>
                                        </p:tgtEl>
                                        <p:attrNameLst>
                                          <p:attrName>ppt_x</p:attrName>
                                        </p:attrNameLst>
                                      </p:cBhvr>
                                      <p:tavLst>
                                        <p:tav tm="0">
                                          <p:val>
                                            <p:strVal val="#ppt_x"/>
                                          </p:val>
                                        </p:tav>
                                        <p:tav tm="100000">
                                          <p:val>
                                            <p:strVal val="#ppt_x"/>
                                          </p:val>
                                        </p:tav>
                                      </p:tavLst>
                                    </p:anim>
                                    <p:anim calcmode="lin" valueType="num">
                                      <p:cBhvr>
                                        <p:cTn dur="500" fill="hold" id="16"/>
                                        <p:tgtEl>
                                          <p:spTgt spid="1050161">
                                            <p:txEl>
                                              <p:charRg st="1" end="6"/>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61">
                                            <p:txEl>
                                              <p:charRg st="6" end="84"/>
                                            </p:txEl>
                                          </p:spTgt>
                                        </p:tgtEl>
                                        <p:attrNameLst>
                                          <p:attrName>style.visibility</p:attrName>
                                        </p:attrNameLst>
                                      </p:cBhvr>
                                      <p:to>
                                        <p:strVal val="visible"/>
                                      </p:to>
                                    </p:set>
                                    <p:animEffect transition="in" filter="fade">
                                      <p:cBhvr>
                                        <p:cTn dur="500" id="21"/>
                                        <p:tgtEl>
                                          <p:spTgt spid="1050161">
                                            <p:txEl>
                                              <p:charRg st="6" end="84"/>
                                            </p:txEl>
                                          </p:spTgt>
                                        </p:tgtEl>
                                      </p:cBhvr>
                                    </p:animEffect>
                                    <p:anim calcmode="lin" valueType="num">
                                      <p:cBhvr>
                                        <p:cTn dur="500" fill="hold" id="22"/>
                                        <p:tgtEl>
                                          <p:spTgt spid="1050161">
                                            <p:txEl>
                                              <p:charRg st="6" end="84"/>
                                            </p:txEl>
                                          </p:spTgt>
                                        </p:tgtEl>
                                        <p:attrNameLst>
                                          <p:attrName>ppt_x</p:attrName>
                                        </p:attrNameLst>
                                      </p:cBhvr>
                                      <p:tavLst>
                                        <p:tav tm="0">
                                          <p:val>
                                            <p:strVal val="#ppt_x"/>
                                          </p:val>
                                        </p:tav>
                                        <p:tav tm="100000">
                                          <p:val>
                                            <p:strVal val="#ppt_x"/>
                                          </p:val>
                                        </p:tav>
                                      </p:tavLst>
                                    </p:anim>
                                    <p:anim calcmode="lin" valueType="num">
                                      <p:cBhvr>
                                        <p:cTn dur="500" fill="hold" id="23"/>
                                        <p:tgtEl>
                                          <p:spTgt spid="1050161">
                                            <p:txEl>
                                              <p:charRg st="6" end="8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60" grpId="0" uiExpand="0" build="whole"/>
      <p:bldP spid="1050161" grpId="0" uiExpand="0" build="p" bldLvl="1"/>
    </p:bldLst>
  </p:timing>
</p:sld>
</file>

<file path=ppt/slides/slide322.xml><?xml version="1.0" encoding="utf-8"?>
<p:sld xmlns:a="http://schemas.openxmlformats.org/drawingml/2006/main" xmlns:r="http://schemas.openxmlformats.org/officeDocument/2006/relationships" xmlns:p="http://schemas.openxmlformats.org/presentationml/2006/main" showMasterSp="1">
  <p:cSld>
    <p:spTree>
      <p:nvGrpSpPr>
        <p:cNvPr id="1004" name=""/>
        <p:cNvGrpSpPr/>
        <p:nvPr/>
      </p:nvGrpSpPr>
      <p:grpSpPr>
        <a:xfrm rot="0">
          <a:off x="0" y="0"/>
          <a:ext cx="0" cy="0"/>
          <a:chOff x="0" y="0"/>
          <a:chExt cx="0" cy="0"/>
        </a:xfrm>
      </p:grpSpPr>
      <p:sp>
        <p:nvSpPr>
          <p:cNvPr id="105016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6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322</a:t>
            </a:fld>
            <a:endParaRPr altLang="en-US" sz="1400" lang="en-US">
              <a:solidFill>
                <a:srgbClr val="FFFFFF"/>
              </a:solidFill>
              <a:effectLst>
                <a:outerShdw algn="tl" blurRad="38100" dir="2700000" dist="38100">
                  <a:srgbClr val="C0C0C0"/>
                </a:outerShdw>
              </a:effectLst>
            </a:endParaRPr>
          </a:p>
        </p:txBody>
      </p:sp>
      <p:sp>
        <p:nvSpPr>
          <p:cNvPr id="105016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debate concerning a motion:</a:t>
            </a:r>
          </a:p>
        </p:txBody>
      </p:sp>
      <p:sp>
        <p:nvSpPr>
          <p:cNvPr id="105016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Does not have to be included and no need to write </a:t>
            </a:r>
            <a:r>
              <a:rPr altLang="en-US" sz="2800" i="1" lang="en-US">
                <a:effectLst>
                  <a:outerShdw algn="tl" blurRad="38100" dir="2700000" dist="38100">
                    <a:srgbClr val="C0C0C0"/>
                  </a:outerShdw>
                </a:effectLst>
              </a:rPr>
              <a:t>who said what.</a:t>
            </a:r>
          </a:p>
          <a:p>
            <a:pPr eaLnBrk="1" hangingPunct="1" latinLnBrk="1" lvl="0">
              <a:lnSpc>
                <a:spcPct val="90000"/>
              </a:lnSpc>
            </a:pPr>
            <a:r>
              <a:rPr altLang="en-US" sz="2800" lang="en-US">
                <a:effectLst>
                  <a:outerShdw algn="tl" blurRad="38100" dir="2700000" dist="38100">
                    <a:srgbClr val="C0C0C0"/>
                  </a:outerShdw>
                </a:effectLst>
              </a:rPr>
              <a:t>But, if need be—summarize the debate in broad, concise terms.</a:t>
            </a:r>
          </a:p>
          <a:p>
            <a:pPr eaLnBrk="1" hangingPunct="1" latinLnBrk="1" lvl="0">
              <a:lnSpc>
                <a:spcPct val="90000"/>
              </a:lnSpc>
            </a:pPr>
            <a:r>
              <a:rPr altLang="en-US" sz="2800" lang="en-US">
                <a:effectLst>
                  <a:outerShdw algn="tl" blurRad="38100" dir="2700000" dist="38100">
                    <a:srgbClr val="C0C0C0"/>
                  </a:outerShdw>
                </a:effectLst>
              </a:rPr>
              <a:t>Do write (verbatim) the name of the person who has requested.</a:t>
            </a:r>
          </a:p>
          <a:p>
            <a:pPr eaLnBrk="1" hangingPunct="1" latinLnBrk="1" lvl="0">
              <a:lnSpc>
                <a:spcPct val="90000"/>
              </a:lnSpc>
            </a:pPr>
            <a:r>
              <a:rPr altLang="en-US" sz="2800" lang="en-US">
                <a:effectLst>
                  <a:outerShdw algn="tl" blurRad="38100" dir="2700000" dist="38100">
                    <a:srgbClr val="C0C0C0"/>
                  </a:outerShdw>
                </a:effectLst>
              </a:rPr>
              <a:t>Record ideas neutral—avoid using relative words; for example, "outstanding" or "excellent."</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67"/>
                                        </p:tgtEl>
                                        <p:attrNameLst>
                                          <p:attrName>style.visibility</p:attrName>
                                        </p:attrNameLst>
                                      </p:cBhvr>
                                      <p:to>
                                        <p:strVal val="visible"/>
                                      </p:to>
                                    </p:set>
                                    <p:anim calcmode="lin" valueType="num">
                                      <p:cBhvr>
                                        <p:cTn dur="1000" fill="hold" id="7"/>
                                        <p:tgtEl>
                                          <p:spTgt spid="1050167"/>
                                        </p:tgtEl>
                                        <p:attrNameLst>
                                          <p:attrName>ppt_x</p:attrName>
                                        </p:attrNameLst>
                                      </p:cBhvr>
                                      <p:tavLst>
                                        <p:tav tm="0">
                                          <p:val>
                                            <p:strVal val="#ppt_x-.2"/>
                                          </p:val>
                                        </p:tav>
                                        <p:tav tm="100000">
                                          <p:val>
                                            <p:strVal val="#ppt_x"/>
                                          </p:val>
                                        </p:tav>
                                      </p:tavLst>
                                    </p:anim>
                                    <p:anim calcmode="lin" valueType="num">
                                      <p:cBhvr>
                                        <p:cTn dur="1000" fill="hold" id="8"/>
                                        <p:tgtEl>
                                          <p:spTgt spid="1050167"/>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67"/>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68">
                                            <p:txEl>
                                              <p:charRg st="0" end="65"/>
                                            </p:txEl>
                                          </p:spTgt>
                                        </p:tgtEl>
                                        <p:attrNameLst>
                                          <p:attrName>style.visibility</p:attrName>
                                        </p:attrNameLst>
                                      </p:cBhvr>
                                      <p:to>
                                        <p:strVal val="visible"/>
                                      </p:to>
                                    </p:set>
                                    <p:animEffect transition="in" filter="fade">
                                      <p:cBhvr>
                                        <p:cTn dur="500" id="14"/>
                                        <p:tgtEl>
                                          <p:spTgt spid="1050168">
                                            <p:txEl>
                                              <p:charRg st="0" end="65"/>
                                            </p:txEl>
                                          </p:spTgt>
                                        </p:tgtEl>
                                      </p:cBhvr>
                                    </p:animEffect>
                                    <p:anim calcmode="lin" valueType="num">
                                      <p:cBhvr>
                                        <p:cTn dur="500" fill="hold" id="15"/>
                                        <p:tgtEl>
                                          <p:spTgt spid="1050168">
                                            <p:txEl>
                                              <p:charRg st="0" end="65"/>
                                            </p:txEl>
                                          </p:spTgt>
                                        </p:tgtEl>
                                        <p:attrNameLst>
                                          <p:attrName>ppt_x</p:attrName>
                                        </p:attrNameLst>
                                      </p:cBhvr>
                                      <p:tavLst>
                                        <p:tav tm="0">
                                          <p:val>
                                            <p:strVal val="#ppt_x"/>
                                          </p:val>
                                        </p:tav>
                                        <p:tav tm="100000">
                                          <p:val>
                                            <p:strVal val="#ppt_x"/>
                                          </p:val>
                                        </p:tav>
                                      </p:tavLst>
                                    </p:anim>
                                    <p:anim calcmode="lin" valueType="num">
                                      <p:cBhvr>
                                        <p:cTn dur="500" fill="hold" id="16"/>
                                        <p:tgtEl>
                                          <p:spTgt spid="1050168">
                                            <p:txEl>
                                              <p:charRg st="0" end="65"/>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68">
                                            <p:txEl>
                                              <p:charRg st="65" end="127"/>
                                            </p:txEl>
                                          </p:spTgt>
                                        </p:tgtEl>
                                        <p:attrNameLst>
                                          <p:attrName>style.visibility</p:attrName>
                                        </p:attrNameLst>
                                      </p:cBhvr>
                                      <p:to>
                                        <p:strVal val="visible"/>
                                      </p:to>
                                    </p:set>
                                    <p:animEffect transition="in" filter="fade">
                                      <p:cBhvr>
                                        <p:cTn dur="500" id="21"/>
                                        <p:tgtEl>
                                          <p:spTgt spid="1050168">
                                            <p:txEl>
                                              <p:charRg st="65" end="127"/>
                                            </p:txEl>
                                          </p:spTgt>
                                        </p:tgtEl>
                                      </p:cBhvr>
                                    </p:animEffect>
                                    <p:anim calcmode="lin" valueType="num">
                                      <p:cBhvr>
                                        <p:cTn dur="500" fill="hold" id="22"/>
                                        <p:tgtEl>
                                          <p:spTgt spid="1050168">
                                            <p:txEl>
                                              <p:charRg st="65" end="127"/>
                                            </p:txEl>
                                          </p:spTgt>
                                        </p:tgtEl>
                                        <p:attrNameLst>
                                          <p:attrName>ppt_x</p:attrName>
                                        </p:attrNameLst>
                                      </p:cBhvr>
                                      <p:tavLst>
                                        <p:tav tm="0">
                                          <p:val>
                                            <p:strVal val="#ppt_x"/>
                                          </p:val>
                                        </p:tav>
                                        <p:tav tm="100000">
                                          <p:val>
                                            <p:strVal val="#ppt_x"/>
                                          </p:val>
                                        </p:tav>
                                      </p:tavLst>
                                    </p:anim>
                                    <p:anim calcmode="lin" valueType="num">
                                      <p:cBhvr>
                                        <p:cTn dur="500" fill="hold" id="23"/>
                                        <p:tgtEl>
                                          <p:spTgt spid="1050168">
                                            <p:txEl>
                                              <p:charRg st="65" end="127"/>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68">
                                            <p:txEl>
                                              <p:charRg st="127" end="189"/>
                                            </p:txEl>
                                          </p:spTgt>
                                        </p:tgtEl>
                                        <p:attrNameLst>
                                          <p:attrName>style.visibility</p:attrName>
                                        </p:attrNameLst>
                                      </p:cBhvr>
                                      <p:to>
                                        <p:strVal val="visible"/>
                                      </p:to>
                                    </p:set>
                                    <p:animEffect transition="in" filter="fade">
                                      <p:cBhvr>
                                        <p:cTn dur="500" id="28"/>
                                        <p:tgtEl>
                                          <p:spTgt spid="1050168">
                                            <p:txEl>
                                              <p:charRg st="127" end="189"/>
                                            </p:txEl>
                                          </p:spTgt>
                                        </p:tgtEl>
                                      </p:cBhvr>
                                    </p:animEffect>
                                    <p:anim calcmode="lin" valueType="num">
                                      <p:cBhvr>
                                        <p:cTn dur="500" fill="hold" id="29"/>
                                        <p:tgtEl>
                                          <p:spTgt spid="1050168">
                                            <p:txEl>
                                              <p:charRg st="127" end="189"/>
                                            </p:txEl>
                                          </p:spTgt>
                                        </p:tgtEl>
                                        <p:attrNameLst>
                                          <p:attrName>ppt_x</p:attrName>
                                        </p:attrNameLst>
                                      </p:cBhvr>
                                      <p:tavLst>
                                        <p:tav tm="0">
                                          <p:val>
                                            <p:strVal val="#ppt_x"/>
                                          </p:val>
                                        </p:tav>
                                        <p:tav tm="100000">
                                          <p:val>
                                            <p:strVal val="#ppt_x"/>
                                          </p:val>
                                        </p:tav>
                                      </p:tavLst>
                                    </p:anim>
                                    <p:anim calcmode="lin" valueType="num">
                                      <p:cBhvr>
                                        <p:cTn dur="500" fill="hold" id="30"/>
                                        <p:tgtEl>
                                          <p:spTgt spid="1050168">
                                            <p:txEl>
                                              <p:charRg st="127" end="189"/>
                                            </p:txEl>
                                          </p:spTgt>
                                        </p:tgtEl>
                                        <p:attrNameLst>
                                          <p:attrName>ppt_y</p:attrName>
                                        </p:attrNameLst>
                                      </p:cBhvr>
                                      <p:tavLst>
                                        <p:tav tm="0">
                                          <p:val>
                                            <p:strVal val="#ppt_y+.05"/>
                                          </p:val>
                                        </p:tav>
                                        <p:tav tm="100000">
                                          <p:val>
                                            <p:strVal val="#ppt_y"/>
                                          </p:val>
                                        </p:tav>
                                      </p:tavLst>
                                    </p:anim>
                                  </p:childTnLst>
                                </p:cTn>
                              </p:par>
                            </p:childTnLst>
                          </p:cTn>
                        </p:par>
                      </p:childTnLst>
                    </p:cTn>
                  </p:par>
                  <p:par>
                    <p:cTn fill="hold" id="31" nodeType="clickPar">
                      <p:stCondLst>
                        <p:cond delay="indefinite"/>
                      </p:stCondLst>
                      <p:childTnLst>
                        <p:par>
                          <p:cTn fill="hold" id="32" nodeType="withGroup">
                            <p:stCondLst>
                              <p:cond delay="0"/>
                            </p:stCondLst>
                            <p:childTnLst>
                              <p:par>
                                <p:cTn fill="hold" grpId="0" id="33" nodeType="clickEffect" presetClass="entr" presetID="44" presetSubtype="0">
                                  <p:stCondLst>
                                    <p:cond delay="0"/>
                                  </p:stCondLst>
                                  <p:childTnLst>
                                    <p:set>
                                      <p:cBhvr>
                                        <p:cTn dur="1" fill="hold" id="34">
                                          <p:stCondLst>
                                            <p:cond delay="0"/>
                                          </p:stCondLst>
                                        </p:cTn>
                                        <p:tgtEl>
                                          <p:spTgt spid="1050168">
                                            <p:txEl>
                                              <p:charRg st="189" end="281"/>
                                            </p:txEl>
                                          </p:spTgt>
                                        </p:tgtEl>
                                        <p:attrNameLst>
                                          <p:attrName>style.visibility</p:attrName>
                                        </p:attrNameLst>
                                      </p:cBhvr>
                                      <p:to>
                                        <p:strVal val="visible"/>
                                      </p:to>
                                    </p:set>
                                    <p:animEffect transition="in" filter="fade">
                                      <p:cBhvr>
                                        <p:cTn dur="500" id="35"/>
                                        <p:tgtEl>
                                          <p:spTgt spid="1050168">
                                            <p:txEl>
                                              <p:charRg st="189" end="281"/>
                                            </p:txEl>
                                          </p:spTgt>
                                        </p:tgtEl>
                                      </p:cBhvr>
                                    </p:animEffect>
                                    <p:anim calcmode="lin" valueType="num">
                                      <p:cBhvr>
                                        <p:cTn dur="500" fill="hold" id="36"/>
                                        <p:tgtEl>
                                          <p:spTgt spid="1050168">
                                            <p:txEl>
                                              <p:charRg st="189" end="281"/>
                                            </p:txEl>
                                          </p:spTgt>
                                        </p:tgtEl>
                                        <p:attrNameLst>
                                          <p:attrName>ppt_x</p:attrName>
                                        </p:attrNameLst>
                                      </p:cBhvr>
                                      <p:tavLst>
                                        <p:tav tm="0">
                                          <p:val>
                                            <p:strVal val="#ppt_x"/>
                                          </p:val>
                                        </p:tav>
                                        <p:tav tm="100000">
                                          <p:val>
                                            <p:strVal val="#ppt_x"/>
                                          </p:val>
                                        </p:tav>
                                      </p:tavLst>
                                    </p:anim>
                                    <p:anim calcmode="lin" valueType="num">
                                      <p:cBhvr>
                                        <p:cTn dur="500" fill="hold" id="37"/>
                                        <p:tgtEl>
                                          <p:spTgt spid="1050168">
                                            <p:txEl>
                                              <p:charRg st="189" end="28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67" grpId="0" uiExpand="0" build="whole"/>
      <p:bldP spid="1050168" grpId="0" uiExpand="0" build="p" bldLvl="1"/>
    </p:bldLst>
  </p:timing>
</p:sld>
</file>

<file path=ppt/slides/slide323.xml><?xml version="1.0" encoding="utf-8"?>
<p:sld xmlns:a="http://schemas.openxmlformats.org/drawingml/2006/main" xmlns:r="http://schemas.openxmlformats.org/officeDocument/2006/relationships" xmlns:p="http://schemas.openxmlformats.org/presentationml/2006/main" showMasterSp="1">
  <p:cSld>
    <p:spTree>
      <p:nvGrpSpPr>
        <p:cNvPr id="1007" name=""/>
        <p:cNvGrpSpPr/>
        <p:nvPr/>
      </p:nvGrpSpPr>
      <p:grpSpPr>
        <a:xfrm rot="0">
          <a:off x="0" y="0"/>
          <a:ext cx="0" cy="0"/>
          <a:chOff x="0" y="0"/>
          <a:chExt cx="0" cy="0"/>
        </a:xfrm>
      </p:grpSpPr>
      <p:sp>
        <p:nvSpPr>
          <p:cNvPr id="105017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7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323</a:t>
            </a:fld>
            <a:endParaRPr altLang="en-US" sz="1400" lang="en-US">
              <a:solidFill>
                <a:srgbClr val="FFFFFF"/>
              </a:solidFill>
              <a:effectLst>
                <a:outerShdw algn="tl" blurRad="38100" dir="2700000" dist="38100">
                  <a:srgbClr val="C0C0C0"/>
                </a:outerShdw>
              </a:effectLst>
            </a:endParaRPr>
          </a:p>
        </p:txBody>
      </p:sp>
      <p:sp>
        <p:nvSpPr>
          <p:cNvPr id="105017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implementations:</a:t>
            </a:r>
          </a:p>
        </p:txBody>
      </p:sp>
      <p:sp>
        <p:nvSpPr>
          <p:cNvPr id="105017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Write the details of implementation in the paragraph following the statement of the action. </a:t>
            </a:r>
          </a:p>
          <a:p>
            <a:pPr eaLnBrk="1" hangingPunct="1" latinLnBrk="1" lvl="0"/>
            <a:r>
              <a:rPr altLang="en-US" lang="en-US">
                <a:effectLst>
                  <a:outerShdw algn="tl" blurRad="38100" dir="2700000" dist="38100">
                    <a:srgbClr val="C0C0C0"/>
                  </a:outerShdw>
                </a:effectLst>
              </a:rPr>
              <a:t>Record—who will do what, when, where and how.</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74"/>
                                        </p:tgtEl>
                                        <p:attrNameLst>
                                          <p:attrName>style.visibility</p:attrName>
                                        </p:attrNameLst>
                                      </p:cBhvr>
                                      <p:to>
                                        <p:strVal val="visible"/>
                                      </p:to>
                                    </p:set>
                                    <p:anim calcmode="lin" valueType="num">
                                      <p:cBhvr>
                                        <p:cTn dur="1000" fill="hold" id="7"/>
                                        <p:tgtEl>
                                          <p:spTgt spid="1050174"/>
                                        </p:tgtEl>
                                        <p:attrNameLst>
                                          <p:attrName>ppt_x</p:attrName>
                                        </p:attrNameLst>
                                      </p:cBhvr>
                                      <p:tavLst>
                                        <p:tav tm="0">
                                          <p:val>
                                            <p:strVal val="#ppt_x-.2"/>
                                          </p:val>
                                        </p:tav>
                                        <p:tav tm="100000">
                                          <p:val>
                                            <p:strVal val="#ppt_x"/>
                                          </p:val>
                                        </p:tav>
                                      </p:tavLst>
                                    </p:anim>
                                    <p:anim calcmode="lin" valueType="num">
                                      <p:cBhvr>
                                        <p:cTn dur="1000" fill="hold" id="8"/>
                                        <p:tgtEl>
                                          <p:spTgt spid="1050174"/>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74"/>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75">
                                            <p:txEl>
                                              <p:charRg st="0" end="93"/>
                                            </p:txEl>
                                          </p:spTgt>
                                        </p:tgtEl>
                                        <p:attrNameLst>
                                          <p:attrName>style.visibility</p:attrName>
                                        </p:attrNameLst>
                                      </p:cBhvr>
                                      <p:to>
                                        <p:strVal val="visible"/>
                                      </p:to>
                                    </p:set>
                                    <p:animEffect transition="in" filter="fade">
                                      <p:cBhvr>
                                        <p:cTn dur="500" id="14"/>
                                        <p:tgtEl>
                                          <p:spTgt spid="1050175">
                                            <p:txEl>
                                              <p:charRg st="0" end="93"/>
                                            </p:txEl>
                                          </p:spTgt>
                                        </p:tgtEl>
                                      </p:cBhvr>
                                    </p:animEffect>
                                    <p:anim calcmode="lin" valueType="num">
                                      <p:cBhvr>
                                        <p:cTn dur="500" fill="hold" id="15"/>
                                        <p:tgtEl>
                                          <p:spTgt spid="1050175">
                                            <p:txEl>
                                              <p:charRg st="0" end="93"/>
                                            </p:txEl>
                                          </p:spTgt>
                                        </p:tgtEl>
                                        <p:attrNameLst>
                                          <p:attrName>ppt_x</p:attrName>
                                        </p:attrNameLst>
                                      </p:cBhvr>
                                      <p:tavLst>
                                        <p:tav tm="0">
                                          <p:val>
                                            <p:strVal val="#ppt_x"/>
                                          </p:val>
                                        </p:tav>
                                        <p:tav tm="100000">
                                          <p:val>
                                            <p:strVal val="#ppt_x"/>
                                          </p:val>
                                        </p:tav>
                                      </p:tavLst>
                                    </p:anim>
                                    <p:anim calcmode="lin" valueType="num">
                                      <p:cBhvr>
                                        <p:cTn dur="500" fill="hold" id="16"/>
                                        <p:tgtEl>
                                          <p:spTgt spid="1050175">
                                            <p:txEl>
                                              <p:charRg st="0" end="93"/>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75">
                                            <p:txEl>
                                              <p:charRg st="93" end="139"/>
                                            </p:txEl>
                                          </p:spTgt>
                                        </p:tgtEl>
                                        <p:attrNameLst>
                                          <p:attrName>style.visibility</p:attrName>
                                        </p:attrNameLst>
                                      </p:cBhvr>
                                      <p:to>
                                        <p:strVal val="visible"/>
                                      </p:to>
                                    </p:set>
                                    <p:animEffect transition="in" filter="fade">
                                      <p:cBhvr>
                                        <p:cTn dur="500" id="21"/>
                                        <p:tgtEl>
                                          <p:spTgt spid="1050175">
                                            <p:txEl>
                                              <p:charRg st="93" end="139"/>
                                            </p:txEl>
                                          </p:spTgt>
                                        </p:tgtEl>
                                      </p:cBhvr>
                                    </p:animEffect>
                                    <p:anim calcmode="lin" valueType="num">
                                      <p:cBhvr>
                                        <p:cTn dur="500" fill="hold" id="22"/>
                                        <p:tgtEl>
                                          <p:spTgt spid="1050175">
                                            <p:txEl>
                                              <p:charRg st="93" end="139"/>
                                            </p:txEl>
                                          </p:spTgt>
                                        </p:tgtEl>
                                        <p:attrNameLst>
                                          <p:attrName>ppt_x</p:attrName>
                                        </p:attrNameLst>
                                      </p:cBhvr>
                                      <p:tavLst>
                                        <p:tav tm="0">
                                          <p:val>
                                            <p:strVal val="#ppt_x"/>
                                          </p:val>
                                        </p:tav>
                                        <p:tav tm="100000">
                                          <p:val>
                                            <p:strVal val="#ppt_x"/>
                                          </p:val>
                                        </p:tav>
                                      </p:tavLst>
                                    </p:anim>
                                    <p:anim calcmode="lin" valueType="num">
                                      <p:cBhvr>
                                        <p:cTn dur="500" fill="hold" id="23"/>
                                        <p:tgtEl>
                                          <p:spTgt spid="1050175">
                                            <p:txEl>
                                              <p:charRg st="93" end="139"/>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74" grpId="0" uiExpand="0" build="whole"/>
      <p:bldP spid="1050175" grpId="0" uiExpand="0" build="p" bldLvl="1"/>
    </p:bldLst>
  </p:timing>
</p:sld>
</file>

<file path=ppt/slides/slide324.xml><?xml version="1.0" encoding="utf-8"?>
<p:sld xmlns:a="http://schemas.openxmlformats.org/drawingml/2006/main" xmlns:r="http://schemas.openxmlformats.org/officeDocument/2006/relationships" xmlns:p="http://schemas.openxmlformats.org/presentationml/2006/main" showMasterSp="1">
  <p:cSld>
    <p:spTree>
      <p:nvGrpSpPr>
        <p:cNvPr id="1010" name=""/>
        <p:cNvGrpSpPr/>
        <p:nvPr/>
      </p:nvGrpSpPr>
      <p:grpSpPr>
        <a:xfrm rot="0">
          <a:off x="0" y="0"/>
          <a:ext cx="0" cy="0"/>
          <a:chOff x="0" y="0"/>
          <a:chExt cx="0" cy="0"/>
        </a:xfrm>
      </p:grpSpPr>
      <p:sp>
        <p:nvSpPr>
          <p:cNvPr id="105017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8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324</a:t>
            </a:fld>
            <a:endParaRPr altLang="en-US" sz="1400" lang="en-US">
              <a:solidFill>
                <a:srgbClr val="FFFFFF"/>
              </a:solidFill>
              <a:effectLst>
                <a:outerShdw algn="tl" blurRad="38100" dir="2700000" dist="38100">
                  <a:srgbClr val="C0C0C0"/>
                </a:outerShdw>
              </a:effectLst>
            </a:endParaRPr>
          </a:p>
        </p:txBody>
      </p:sp>
      <p:sp>
        <p:nvSpPr>
          <p:cNvPr id="105018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sz="3600" lang="en-US">
                <a:effectLst>
                  <a:outerShdw algn="tl" blurRad="38100" dir="2700000" dist="38100">
                    <a:srgbClr val="C0C0C0"/>
                  </a:outerShdw>
                </a:effectLst>
              </a:rPr>
              <a:t>? </a:t>
            </a:r>
            <a:r>
              <a:rPr altLang="en-US" sz="3600" lang="en-US">
                <a:effectLst>
                  <a:outerShdw algn="tl" blurRad="38100" dir="2700000" dist="38100">
                    <a:srgbClr val="C0C0C0"/>
                  </a:outerShdw>
                </a:effectLst>
              </a:rPr>
              <a:t>Recording unfinished business (for the agenda of the next meeting):</a:t>
            </a:r>
          </a:p>
        </p:txBody>
      </p:sp>
      <p:sp>
        <p:nvSpPr>
          <p:cNvPr id="1050182" name=""/>
          <p:cNvSpPr/>
          <p:nvPr>
            <p:ph type="body" sz="full" idx="1"/>
          </p:nvPr>
        </p:nvSpPr>
        <p:spPr>
          <a:xfrm rot="0">
            <a:off x="838200" y="2328862"/>
            <a:ext cx="8007350" cy="3767137"/>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Indicate, with some detail, </a:t>
            </a:r>
            <a:r>
              <a:rPr altLang="en-US" i="1" lang="en-US">
                <a:effectLst>
                  <a:outerShdw algn="tl" blurRad="38100" dir="2700000" dist="38100">
                    <a:srgbClr val="C0C0C0"/>
                  </a:outerShdw>
                </a:effectLst>
              </a:rPr>
              <a:t>any information that will</a:t>
            </a:r>
            <a:r>
              <a:rPr altLang="en-US" lang="en-US">
                <a:effectLst>
                  <a:outerShdw algn="tl" blurRad="38100" dir="2700000" dist="38100">
                    <a:srgbClr val="C0C0C0"/>
                  </a:outerShdw>
                </a:effectLst>
              </a:rPr>
              <a:t> be helpful when this item is taken up again.</a:t>
            </a:r>
          </a:p>
          <a:p>
            <a:pPr eaLnBrk="1" hangingPunct="1" latinLnBrk="1" lvl="0"/>
            <a:r>
              <a:rPr altLang="en-US" lang="en-US">
                <a:effectLst>
                  <a:outerShdw algn="tl" blurRad="38100" dir="2700000" dist="38100">
                    <a:srgbClr val="C0C0C0"/>
                  </a:outerShdw>
                </a:effectLst>
              </a:rPr>
              <a:t>State is as “lie on the table…”</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81"/>
                                        </p:tgtEl>
                                        <p:attrNameLst>
                                          <p:attrName>style.visibility</p:attrName>
                                        </p:attrNameLst>
                                      </p:cBhvr>
                                      <p:to>
                                        <p:strVal val="visible"/>
                                      </p:to>
                                    </p:set>
                                    <p:anim calcmode="lin" valueType="num">
                                      <p:cBhvr>
                                        <p:cTn dur="1000" fill="hold" id="7"/>
                                        <p:tgtEl>
                                          <p:spTgt spid="1050181"/>
                                        </p:tgtEl>
                                        <p:attrNameLst>
                                          <p:attrName>ppt_x</p:attrName>
                                        </p:attrNameLst>
                                      </p:cBhvr>
                                      <p:tavLst>
                                        <p:tav tm="0">
                                          <p:val>
                                            <p:strVal val="#ppt_x-.2"/>
                                          </p:val>
                                        </p:tav>
                                        <p:tav tm="100000">
                                          <p:val>
                                            <p:strVal val="#ppt_x"/>
                                          </p:val>
                                        </p:tav>
                                      </p:tavLst>
                                    </p:anim>
                                    <p:anim calcmode="lin" valueType="num">
                                      <p:cBhvr>
                                        <p:cTn dur="1000" fill="hold" id="8"/>
                                        <p:tgtEl>
                                          <p:spTgt spid="1050181"/>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81"/>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82">
                                            <p:txEl>
                                              <p:charRg st="0" end="99"/>
                                            </p:txEl>
                                          </p:spTgt>
                                        </p:tgtEl>
                                        <p:attrNameLst>
                                          <p:attrName>style.visibility</p:attrName>
                                        </p:attrNameLst>
                                      </p:cBhvr>
                                      <p:to>
                                        <p:strVal val="visible"/>
                                      </p:to>
                                    </p:set>
                                    <p:animEffect transition="in" filter="fade">
                                      <p:cBhvr>
                                        <p:cTn dur="500" id="14"/>
                                        <p:tgtEl>
                                          <p:spTgt spid="1050182">
                                            <p:txEl>
                                              <p:charRg st="0" end="99"/>
                                            </p:txEl>
                                          </p:spTgt>
                                        </p:tgtEl>
                                      </p:cBhvr>
                                    </p:animEffect>
                                    <p:anim calcmode="lin" valueType="num">
                                      <p:cBhvr>
                                        <p:cTn dur="500" fill="hold" id="15"/>
                                        <p:tgtEl>
                                          <p:spTgt spid="1050182">
                                            <p:txEl>
                                              <p:charRg st="0" end="99"/>
                                            </p:txEl>
                                          </p:spTgt>
                                        </p:tgtEl>
                                        <p:attrNameLst>
                                          <p:attrName>ppt_x</p:attrName>
                                        </p:attrNameLst>
                                      </p:cBhvr>
                                      <p:tavLst>
                                        <p:tav tm="0">
                                          <p:val>
                                            <p:strVal val="#ppt_x"/>
                                          </p:val>
                                        </p:tav>
                                        <p:tav tm="100000">
                                          <p:val>
                                            <p:strVal val="#ppt_x"/>
                                          </p:val>
                                        </p:tav>
                                      </p:tavLst>
                                    </p:anim>
                                    <p:anim calcmode="lin" valueType="num">
                                      <p:cBhvr>
                                        <p:cTn dur="500" fill="hold" id="16"/>
                                        <p:tgtEl>
                                          <p:spTgt spid="1050182">
                                            <p:txEl>
                                              <p:charRg st="0" end="99"/>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81" grpId="0" uiExpand="0" build="whole"/>
      <p:bldP spid="1050182" grpId="0" uiExpand="0" build="p" bldLvl="1"/>
    </p:bldLst>
  </p:timing>
</p:sld>
</file>

<file path=ppt/slides/slide325.xml><?xml version="1.0" encoding="utf-8"?>
<p:sld xmlns:a="http://schemas.openxmlformats.org/drawingml/2006/main" xmlns:r="http://schemas.openxmlformats.org/officeDocument/2006/relationships" xmlns:p="http://schemas.openxmlformats.org/presentationml/2006/main" showMasterSp="1">
  <p:cSld>
    <p:spTree>
      <p:nvGrpSpPr>
        <p:cNvPr id="1013" name=""/>
        <p:cNvGrpSpPr/>
        <p:nvPr/>
      </p:nvGrpSpPr>
      <p:grpSpPr>
        <a:xfrm rot="0">
          <a:off x="0" y="0"/>
          <a:ext cx="0" cy="0"/>
          <a:chOff x="0" y="0"/>
          <a:chExt cx="0" cy="0"/>
        </a:xfrm>
      </p:grpSpPr>
      <p:sp>
        <p:nvSpPr>
          <p:cNvPr id="105018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8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325</a:t>
            </a:fld>
            <a:endParaRPr altLang="en-US" sz="1400" lang="en-US">
              <a:solidFill>
                <a:srgbClr val="FFFFFF"/>
              </a:solidFill>
              <a:effectLst>
                <a:outerShdw algn="tl" blurRad="38100" dir="2700000" dist="38100">
                  <a:srgbClr val="C0C0C0"/>
                </a:outerShdw>
              </a:effectLst>
            </a:endParaRPr>
          </a:p>
        </p:txBody>
      </p:sp>
      <p:sp>
        <p:nvSpPr>
          <p:cNvPr id="105018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announcements:</a:t>
            </a:r>
          </a:p>
        </p:txBody>
      </p:sp>
      <p:sp>
        <p:nvSpPr>
          <p:cNvPr id="105018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Might be made at the beginning of the meeting or during it, but they can be grouped together under the heading "Announcements."</a:t>
            </a: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88"/>
                                        </p:tgtEl>
                                        <p:attrNameLst>
                                          <p:attrName>style.visibility</p:attrName>
                                        </p:attrNameLst>
                                      </p:cBhvr>
                                      <p:to>
                                        <p:strVal val="visible"/>
                                      </p:to>
                                    </p:set>
                                    <p:anim calcmode="lin" valueType="num">
                                      <p:cBhvr>
                                        <p:cTn dur="1000" fill="hold" id="7"/>
                                        <p:tgtEl>
                                          <p:spTgt spid="1050188"/>
                                        </p:tgtEl>
                                        <p:attrNameLst>
                                          <p:attrName>ppt_x</p:attrName>
                                        </p:attrNameLst>
                                      </p:cBhvr>
                                      <p:tavLst>
                                        <p:tav tm="0">
                                          <p:val>
                                            <p:strVal val="#ppt_x-.2"/>
                                          </p:val>
                                        </p:tav>
                                        <p:tav tm="100000">
                                          <p:val>
                                            <p:strVal val="#ppt_x"/>
                                          </p:val>
                                        </p:tav>
                                      </p:tavLst>
                                    </p:anim>
                                    <p:anim calcmode="lin" valueType="num">
                                      <p:cBhvr>
                                        <p:cTn dur="1000" fill="hold" id="8"/>
                                        <p:tgtEl>
                                          <p:spTgt spid="1050188"/>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88"/>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89">
                                            <p:txEl>
                                              <p:charRg st="0" end="128"/>
                                            </p:txEl>
                                          </p:spTgt>
                                        </p:tgtEl>
                                        <p:attrNameLst>
                                          <p:attrName>style.visibility</p:attrName>
                                        </p:attrNameLst>
                                      </p:cBhvr>
                                      <p:to>
                                        <p:strVal val="visible"/>
                                      </p:to>
                                    </p:set>
                                    <p:animEffect transition="in" filter="fade">
                                      <p:cBhvr>
                                        <p:cTn dur="500" id="14"/>
                                        <p:tgtEl>
                                          <p:spTgt spid="1050189">
                                            <p:txEl>
                                              <p:charRg st="0" end="128"/>
                                            </p:txEl>
                                          </p:spTgt>
                                        </p:tgtEl>
                                      </p:cBhvr>
                                    </p:animEffect>
                                    <p:anim calcmode="lin" valueType="num">
                                      <p:cBhvr>
                                        <p:cTn dur="500" fill="hold" id="15"/>
                                        <p:tgtEl>
                                          <p:spTgt spid="1050189">
                                            <p:txEl>
                                              <p:charRg st="0" end="128"/>
                                            </p:txEl>
                                          </p:spTgt>
                                        </p:tgtEl>
                                        <p:attrNameLst>
                                          <p:attrName>ppt_x</p:attrName>
                                        </p:attrNameLst>
                                      </p:cBhvr>
                                      <p:tavLst>
                                        <p:tav tm="0">
                                          <p:val>
                                            <p:strVal val="#ppt_x"/>
                                          </p:val>
                                        </p:tav>
                                        <p:tav tm="100000">
                                          <p:val>
                                            <p:strVal val="#ppt_x"/>
                                          </p:val>
                                        </p:tav>
                                      </p:tavLst>
                                    </p:anim>
                                    <p:anim calcmode="lin" valueType="num">
                                      <p:cBhvr>
                                        <p:cTn dur="500" fill="hold" id="16"/>
                                        <p:tgtEl>
                                          <p:spTgt spid="1050189">
                                            <p:txEl>
                                              <p:charRg st="0" end="12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88" grpId="0" uiExpand="0" build="whole"/>
      <p:bldP spid="1050189" grpId="0" uiExpand="0" build="p" bldLvl="1"/>
    </p:bldLst>
  </p:timing>
</p:sld>
</file>

<file path=ppt/slides/slide326.xml><?xml version="1.0" encoding="utf-8"?>
<p:sld xmlns:a="http://schemas.openxmlformats.org/drawingml/2006/main" xmlns:r="http://schemas.openxmlformats.org/officeDocument/2006/relationships" xmlns:p="http://schemas.openxmlformats.org/presentationml/2006/main" showMasterSp="1">
  <p:cSld>
    <p:spTree>
      <p:nvGrpSpPr>
        <p:cNvPr id="1016" name=""/>
        <p:cNvGrpSpPr/>
        <p:nvPr/>
      </p:nvGrpSpPr>
      <p:grpSpPr>
        <a:xfrm rot="0">
          <a:off x="0" y="0"/>
          <a:ext cx="0" cy="0"/>
          <a:chOff x="0" y="0"/>
          <a:chExt cx="0" cy="0"/>
        </a:xfrm>
      </p:grpSpPr>
      <p:sp>
        <p:nvSpPr>
          <p:cNvPr id="105019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19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326</a:t>
            </a:fld>
            <a:endParaRPr altLang="en-US" sz="1400" lang="en-US">
              <a:solidFill>
                <a:srgbClr val="FFFFFF"/>
              </a:solidFill>
              <a:effectLst>
                <a:outerShdw algn="tl" blurRad="38100" dir="2700000" dist="38100">
                  <a:srgbClr val="C0C0C0"/>
                </a:outerShdw>
              </a:effectLst>
            </a:endParaRPr>
          </a:p>
        </p:txBody>
      </p:sp>
      <p:sp>
        <p:nvSpPr>
          <p:cNvPr id="105019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 </a:t>
            </a:r>
            <a:r>
              <a:rPr altLang="en-US" lang="en-US">
                <a:effectLst>
                  <a:outerShdw algn="tl" blurRad="38100" dir="2700000" dist="38100">
                    <a:srgbClr val="C0C0C0"/>
                  </a:outerShdw>
                </a:effectLst>
              </a:rPr>
              <a:t>Recording end parts of a minute:</a:t>
            </a:r>
          </a:p>
        </p:txBody>
      </p:sp>
      <p:sp>
        <p:nvSpPr>
          <p:cNvPr id="105019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Make notes on the place, date, and time of the next meeting. </a:t>
            </a:r>
          </a:p>
          <a:p>
            <a:pPr eaLnBrk="1" hangingPunct="1" latinLnBrk="1" lvl="0"/>
            <a:r>
              <a:rPr altLang="en-US" lang="en-US">
                <a:effectLst>
                  <a:outerShdw algn="tl" blurRad="38100" dir="2700000" dist="38100">
                    <a:srgbClr val="C0C0C0"/>
                  </a:outerShdw>
                </a:effectLst>
              </a:rPr>
              <a:t>Jot down the time of adjournment. </a:t>
            </a:r>
          </a:p>
          <a:p>
            <a:pPr eaLnBrk="1" hangingPunct="1" latinLnBrk="1" lvl="0"/>
            <a:r>
              <a:rPr altLang="en-US" lang="en-US">
                <a:effectLst>
                  <a:outerShdw algn="tl" blurRad="38100" dir="2700000" dist="38100">
                    <a:srgbClr val="C0C0C0"/>
                  </a:outerShdw>
                </a:effectLst>
              </a:rPr>
              <a:t>As soon as the meeting adjourns, verify any doubtful points.</a:t>
            </a:r>
          </a:p>
          <a:p>
            <a:pPr eaLnBrk="1" hangingPunct="1" latinLnBrk="1" lvl="0"/>
            <a:endParaRPr altLang="en-US" lang="en-US">
              <a:effectLst>
                <a:outerShdw algn="tl" blurRad="38100" dir="2700000" dist="38100">
                  <a:srgbClr val="C0C0C0"/>
                </a:outerShdw>
              </a:effectLst>
            </a:endParaRPr>
          </a:p>
          <a:p>
            <a:pPr eaLnBrk="1" hangingPunct="1" latinLnBrk="1" lvl="0"/>
            <a:endParaRPr altLang="en-US" lang="en-US">
              <a:effectLst>
                <a:outerShdw algn="tl" blurRad="38100" dir="2700000" dist="38100">
                  <a:srgbClr val="C0C0C0"/>
                </a:outerShdw>
              </a:effectLst>
            </a:endParaRPr>
          </a:p>
        </p:txBody>
      </p:sp>
    </p:spTree>
  </p:cSld>
  <p:clrMapOvr>
    <a:masterClrMapping/>
  </p:clrMapOvr>
  <p:transition spd="fast" advClick="1">
    <p:fade/>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29" presetSubtype="0">
                                  <p:stCondLst>
                                    <p:cond delay="0"/>
                                  </p:stCondLst>
                                  <p:childTnLst>
                                    <p:set>
                                      <p:cBhvr>
                                        <p:cTn dur="1" fill="hold" id="6">
                                          <p:stCondLst>
                                            <p:cond delay="0"/>
                                          </p:stCondLst>
                                        </p:cTn>
                                        <p:tgtEl>
                                          <p:spTgt spid="1050195"/>
                                        </p:tgtEl>
                                        <p:attrNameLst>
                                          <p:attrName>style.visibility</p:attrName>
                                        </p:attrNameLst>
                                      </p:cBhvr>
                                      <p:to>
                                        <p:strVal val="visible"/>
                                      </p:to>
                                    </p:set>
                                    <p:anim calcmode="lin" valueType="num">
                                      <p:cBhvr>
                                        <p:cTn dur="1000" fill="hold" id="7"/>
                                        <p:tgtEl>
                                          <p:spTgt spid="1050195"/>
                                        </p:tgtEl>
                                        <p:attrNameLst>
                                          <p:attrName>ppt_x</p:attrName>
                                        </p:attrNameLst>
                                      </p:cBhvr>
                                      <p:tavLst>
                                        <p:tav tm="0">
                                          <p:val>
                                            <p:strVal val="#ppt_x-.2"/>
                                          </p:val>
                                        </p:tav>
                                        <p:tav tm="100000">
                                          <p:val>
                                            <p:strVal val="#ppt_x"/>
                                          </p:val>
                                        </p:tav>
                                      </p:tavLst>
                                    </p:anim>
                                    <p:anim calcmode="lin" valueType="num">
                                      <p:cBhvr>
                                        <p:cTn dur="1000" fill="hold" id="8"/>
                                        <p:tgtEl>
                                          <p:spTgt spid="1050195"/>
                                        </p:tgtEl>
                                        <p:attrNameLst>
                                          <p:attrName>ppt_y</p:attrName>
                                        </p:attrNameLst>
                                      </p:cBhvr>
                                      <p:tavLst>
                                        <p:tav tm="0">
                                          <p:val>
                                            <p:strVal val="#ppt_y"/>
                                          </p:val>
                                        </p:tav>
                                        <p:tav tm="100000">
                                          <p:val>
                                            <p:strVal val="#ppt_y"/>
                                          </p:val>
                                        </p:tav>
                                      </p:tavLst>
                                    </p:anim>
                                    <p:animEffect transition="in" filter="wipe(right)" prLst="gradientSize: 0.1">
                                      <p:cBhvr>
                                        <p:cTn dur="1000" id="9"/>
                                        <p:tgtEl>
                                          <p:spTgt spid="1050195"/>
                                        </p:tgtEl>
                                      </p:cBhvr>
                                    </p:animEffect>
                                  </p:childTnLst>
                                </p:cTn>
                              </p:par>
                            </p:childTnLst>
                          </p:cTn>
                        </p:par>
                      </p:childTnLst>
                    </p:cTn>
                  </p:par>
                  <p:par>
                    <p:cTn fill="hold" id="10" nodeType="clickPar">
                      <p:stCondLst>
                        <p:cond delay="indefinite"/>
                      </p:stCondLst>
                      <p:childTnLst>
                        <p:par>
                          <p:cTn fill="hold" id="11" nodeType="withGroup">
                            <p:stCondLst>
                              <p:cond delay="0"/>
                            </p:stCondLst>
                            <p:childTnLst>
                              <p:par>
                                <p:cTn fill="hold" grpId="0" id="12" nodeType="clickEffect" presetClass="entr" presetID="44" presetSubtype="0">
                                  <p:stCondLst>
                                    <p:cond delay="0"/>
                                  </p:stCondLst>
                                  <p:childTnLst>
                                    <p:set>
                                      <p:cBhvr>
                                        <p:cTn dur="1" fill="hold" id="13">
                                          <p:stCondLst>
                                            <p:cond delay="0"/>
                                          </p:stCondLst>
                                        </p:cTn>
                                        <p:tgtEl>
                                          <p:spTgt spid="1050196">
                                            <p:txEl>
                                              <p:charRg st="0" end="62"/>
                                            </p:txEl>
                                          </p:spTgt>
                                        </p:tgtEl>
                                        <p:attrNameLst>
                                          <p:attrName>style.visibility</p:attrName>
                                        </p:attrNameLst>
                                      </p:cBhvr>
                                      <p:to>
                                        <p:strVal val="visible"/>
                                      </p:to>
                                    </p:set>
                                    <p:animEffect transition="in" filter="fade">
                                      <p:cBhvr>
                                        <p:cTn dur="500" id="14"/>
                                        <p:tgtEl>
                                          <p:spTgt spid="1050196">
                                            <p:txEl>
                                              <p:charRg st="0" end="62"/>
                                            </p:txEl>
                                          </p:spTgt>
                                        </p:tgtEl>
                                      </p:cBhvr>
                                    </p:animEffect>
                                    <p:anim calcmode="lin" valueType="num">
                                      <p:cBhvr>
                                        <p:cTn dur="500" fill="hold" id="15"/>
                                        <p:tgtEl>
                                          <p:spTgt spid="1050196">
                                            <p:txEl>
                                              <p:charRg st="0" end="62"/>
                                            </p:txEl>
                                          </p:spTgt>
                                        </p:tgtEl>
                                        <p:attrNameLst>
                                          <p:attrName>ppt_x</p:attrName>
                                        </p:attrNameLst>
                                      </p:cBhvr>
                                      <p:tavLst>
                                        <p:tav tm="0">
                                          <p:val>
                                            <p:strVal val="#ppt_x"/>
                                          </p:val>
                                        </p:tav>
                                        <p:tav tm="100000">
                                          <p:val>
                                            <p:strVal val="#ppt_x"/>
                                          </p:val>
                                        </p:tav>
                                      </p:tavLst>
                                    </p:anim>
                                    <p:anim calcmode="lin" valueType="num">
                                      <p:cBhvr>
                                        <p:cTn dur="500" fill="hold" id="16"/>
                                        <p:tgtEl>
                                          <p:spTgt spid="1050196">
                                            <p:txEl>
                                              <p:charRg st="0" end="62"/>
                                            </p:txEl>
                                          </p:spTgt>
                                        </p:tgtEl>
                                        <p:attrNameLst>
                                          <p:attrName>ppt_y</p:attrName>
                                        </p:attrNameLst>
                                      </p:cBhvr>
                                      <p:tavLst>
                                        <p:tav tm="0">
                                          <p:val>
                                            <p:strVal val="#ppt_y+.05"/>
                                          </p:val>
                                        </p:tav>
                                        <p:tav tm="100000">
                                          <p:val>
                                            <p:strVal val="#ppt_y"/>
                                          </p:val>
                                        </p:tav>
                                      </p:tavLst>
                                    </p:anim>
                                  </p:childTnLst>
                                </p:cTn>
                              </p:par>
                            </p:childTnLst>
                          </p:cTn>
                        </p:par>
                      </p:childTnLst>
                    </p:cTn>
                  </p:par>
                  <p:par>
                    <p:cTn fill="hold" id="17" nodeType="clickPar">
                      <p:stCondLst>
                        <p:cond delay="indefinite"/>
                      </p:stCondLst>
                      <p:childTnLst>
                        <p:par>
                          <p:cTn fill="hold" id="18" nodeType="withGroup">
                            <p:stCondLst>
                              <p:cond delay="0"/>
                            </p:stCondLst>
                            <p:childTnLst>
                              <p:par>
                                <p:cTn fill="hold" grpId="0" id="19" nodeType="clickEffect" presetClass="entr" presetID="44" presetSubtype="0">
                                  <p:stCondLst>
                                    <p:cond delay="0"/>
                                  </p:stCondLst>
                                  <p:childTnLst>
                                    <p:set>
                                      <p:cBhvr>
                                        <p:cTn dur="1" fill="hold" id="20">
                                          <p:stCondLst>
                                            <p:cond delay="0"/>
                                          </p:stCondLst>
                                        </p:cTn>
                                        <p:tgtEl>
                                          <p:spTgt spid="1050196">
                                            <p:txEl>
                                              <p:charRg st="62" end="97"/>
                                            </p:txEl>
                                          </p:spTgt>
                                        </p:tgtEl>
                                        <p:attrNameLst>
                                          <p:attrName>style.visibility</p:attrName>
                                        </p:attrNameLst>
                                      </p:cBhvr>
                                      <p:to>
                                        <p:strVal val="visible"/>
                                      </p:to>
                                    </p:set>
                                    <p:animEffect transition="in" filter="fade">
                                      <p:cBhvr>
                                        <p:cTn dur="500" id="21"/>
                                        <p:tgtEl>
                                          <p:spTgt spid="1050196">
                                            <p:txEl>
                                              <p:charRg st="62" end="97"/>
                                            </p:txEl>
                                          </p:spTgt>
                                        </p:tgtEl>
                                      </p:cBhvr>
                                    </p:animEffect>
                                    <p:anim calcmode="lin" valueType="num">
                                      <p:cBhvr>
                                        <p:cTn dur="500" fill="hold" id="22"/>
                                        <p:tgtEl>
                                          <p:spTgt spid="1050196">
                                            <p:txEl>
                                              <p:charRg st="62" end="97"/>
                                            </p:txEl>
                                          </p:spTgt>
                                        </p:tgtEl>
                                        <p:attrNameLst>
                                          <p:attrName>ppt_x</p:attrName>
                                        </p:attrNameLst>
                                      </p:cBhvr>
                                      <p:tavLst>
                                        <p:tav tm="0">
                                          <p:val>
                                            <p:strVal val="#ppt_x"/>
                                          </p:val>
                                        </p:tav>
                                        <p:tav tm="100000">
                                          <p:val>
                                            <p:strVal val="#ppt_x"/>
                                          </p:val>
                                        </p:tav>
                                      </p:tavLst>
                                    </p:anim>
                                    <p:anim calcmode="lin" valueType="num">
                                      <p:cBhvr>
                                        <p:cTn dur="500" fill="hold" id="23"/>
                                        <p:tgtEl>
                                          <p:spTgt spid="1050196">
                                            <p:txEl>
                                              <p:charRg st="62" end="97"/>
                                            </p:txEl>
                                          </p:spTgt>
                                        </p:tgtEl>
                                        <p:attrNameLst>
                                          <p:attrName>ppt_y</p:attrName>
                                        </p:attrNameLst>
                                      </p:cBhvr>
                                      <p:tavLst>
                                        <p:tav tm="0">
                                          <p:val>
                                            <p:strVal val="#ppt_y+.05"/>
                                          </p:val>
                                        </p:tav>
                                        <p:tav tm="100000">
                                          <p:val>
                                            <p:strVal val="#ppt_y"/>
                                          </p:val>
                                        </p:tav>
                                      </p:tavLst>
                                    </p:anim>
                                  </p:childTnLst>
                                </p:cTn>
                              </p:par>
                            </p:childTnLst>
                          </p:cTn>
                        </p:par>
                      </p:childTnLst>
                    </p:cTn>
                  </p:par>
                  <p:par>
                    <p:cTn fill="hold" id="24" nodeType="clickPar">
                      <p:stCondLst>
                        <p:cond delay="indefinite"/>
                      </p:stCondLst>
                      <p:childTnLst>
                        <p:par>
                          <p:cTn fill="hold" id="25" nodeType="withGroup">
                            <p:stCondLst>
                              <p:cond delay="0"/>
                            </p:stCondLst>
                            <p:childTnLst>
                              <p:par>
                                <p:cTn fill="hold" grpId="0" id="26" nodeType="clickEffect" presetClass="entr" presetID="44" presetSubtype="0">
                                  <p:stCondLst>
                                    <p:cond delay="0"/>
                                  </p:stCondLst>
                                  <p:childTnLst>
                                    <p:set>
                                      <p:cBhvr>
                                        <p:cTn dur="1" fill="hold" id="27">
                                          <p:stCondLst>
                                            <p:cond delay="0"/>
                                          </p:stCondLst>
                                        </p:cTn>
                                        <p:tgtEl>
                                          <p:spTgt spid="1050196">
                                            <p:txEl>
                                              <p:charRg st="97" end="158"/>
                                            </p:txEl>
                                          </p:spTgt>
                                        </p:tgtEl>
                                        <p:attrNameLst>
                                          <p:attrName>style.visibility</p:attrName>
                                        </p:attrNameLst>
                                      </p:cBhvr>
                                      <p:to>
                                        <p:strVal val="visible"/>
                                      </p:to>
                                    </p:set>
                                    <p:animEffect transition="in" filter="fade">
                                      <p:cBhvr>
                                        <p:cTn dur="500" id="28"/>
                                        <p:tgtEl>
                                          <p:spTgt spid="1050196">
                                            <p:txEl>
                                              <p:charRg st="97" end="158"/>
                                            </p:txEl>
                                          </p:spTgt>
                                        </p:tgtEl>
                                      </p:cBhvr>
                                    </p:animEffect>
                                    <p:anim calcmode="lin" valueType="num">
                                      <p:cBhvr>
                                        <p:cTn dur="500" fill="hold" id="29"/>
                                        <p:tgtEl>
                                          <p:spTgt spid="1050196">
                                            <p:txEl>
                                              <p:charRg st="97" end="158"/>
                                            </p:txEl>
                                          </p:spTgt>
                                        </p:tgtEl>
                                        <p:attrNameLst>
                                          <p:attrName>ppt_x</p:attrName>
                                        </p:attrNameLst>
                                      </p:cBhvr>
                                      <p:tavLst>
                                        <p:tav tm="0">
                                          <p:val>
                                            <p:strVal val="#ppt_x"/>
                                          </p:val>
                                        </p:tav>
                                        <p:tav tm="100000">
                                          <p:val>
                                            <p:strVal val="#ppt_x"/>
                                          </p:val>
                                        </p:tav>
                                      </p:tavLst>
                                    </p:anim>
                                    <p:anim calcmode="lin" valueType="num">
                                      <p:cBhvr>
                                        <p:cTn dur="500" fill="hold" id="30"/>
                                        <p:tgtEl>
                                          <p:spTgt spid="1050196">
                                            <p:txEl>
                                              <p:charRg st="97" end="15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195" grpId="0" uiExpand="0" build="whole"/>
      <p:bldP spid="1050196" grpId="0" uiExpand="0" build="p" bldLvl="1"/>
    </p:bldLst>
  </p:timing>
</p:sld>
</file>

<file path=ppt/slides/slide327.xml><?xml version="1.0" encoding="utf-8"?>
<p:sld xmlns:a="http://schemas.openxmlformats.org/drawingml/2006/main" xmlns:r="http://schemas.openxmlformats.org/officeDocument/2006/relationships" xmlns:p="http://schemas.openxmlformats.org/presentationml/2006/main" showMasterSp="1">
  <p:cSld>
    <p:spTree>
      <p:nvGrpSpPr>
        <p:cNvPr id="1019" name=""/>
        <p:cNvGrpSpPr/>
        <p:nvPr/>
      </p:nvGrpSpPr>
      <p:grpSpPr>
        <a:xfrm rot="0">
          <a:off x="0" y="0"/>
          <a:ext cx="0" cy="0"/>
          <a:chOff x="0" y="0"/>
          <a:chExt cx="0" cy="0"/>
        </a:xfrm>
      </p:grpSpPr>
      <p:sp>
        <p:nvSpPr>
          <p:cNvPr id="105020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0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327</a:t>
            </a:fld>
            <a:endParaRPr altLang="en-US" sz="1400" lang="en-US">
              <a:solidFill>
                <a:srgbClr val="FFFFFF"/>
              </a:solidFill>
              <a:effectLst>
                <a:outerShdw algn="tl" blurRad="38100" dir="2700000" dist="38100">
                  <a:srgbClr val="C0C0C0"/>
                </a:outerShdw>
              </a:effectLst>
            </a:endParaRPr>
          </a:p>
        </p:txBody>
      </p:sp>
      <p:sp>
        <p:nvSpPr>
          <p:cNvPr id="105020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5.4 	Typing/Writing Minutes After the 	Meeting</a:t>
            </a:r>
          </a:p>
        </p:txBody>
      </p:sp>
      <p:sp>
        <p:nvSpPr>
          <p:cNvPr id="105020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Write the minutes immediately following the meeting. </a:t>
            </a:r>
          </a:p>
          <a:p>
            <a:pPr eaLnBrk="1" hangingPunct="1" latinLnBrk="1" lvl="0"/>
            <a:r>
              <a:rPr altLang="en-US" lang="en-US">
                <a:effectLst>
                  <a:outerShdw algn="tl" blurRad="38100" dir="2700000" dist="38100">
                    <a:srgbClr val="C0C0C0"/>
                  </a:outerShdw>
                </a:effectLst>
              </a:rPr>
              <a:t>When the discussions are fresh and the shorthand is clear</a:t>
            </a:r>
          </a:p>
        </p:txBody>
      </p:sp>
    </p:spTree>
  </p:cSld>
  <p:clrMapOvr>
    <a:masterClrMapping/>
  </p:clrMapOvr>
  <p:transition spd="fast" advClick="1">
    <p:cut thruBlk="0"/>
  </p:transition>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02"/>
                                        </p:tgtEl>
                                        <p:attrNameLst>
                                          <p:attrName>style.visibility</p:attrName>
                                        </p:attrNameLst>
                                      </p:cBhvr>
                                      <p:to>
                                        <p:strVal val="visible"/>
                                      </p:to>
                                    </p:set>
                                    <p:animEffect transition="in" filter="dissolve">
                                      <p:cBhvr>
                                        <p:cTn dur="500" id="7"/>
                                        <p:tgtEl>
                                          <p:spTgt spid="105020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03">
                                            <p:txEl>
                                              <p:charRg st="0" end="54"/>
                                            </p:txEl>
                                          </p:spTgt>
                                        </p:tgtEl>
                                        <p:attrNameLst>
                                          <p:attrName>style.visibility</p:attrName>
                                        </p:attrNameLst>
                                      </p:cBhvr>
                                      <p:to>
                                        <p:strVal val="visible"/>
                                      </p:to>
                                    </p:set>
                                    <p:animEffect transition="in" filter="dissolve">
                                      <p:cBhvr>
                                        <p:cTn dur="500" id="12"/>
                                        <p:tgtEl>
                                          <p:spTgt spid="1050203">
                                            <p:txEl>
                                              <p:charRg st="0" end="54"/>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03">
                                            <p:txEl>
                                              <p:charRg st="54" end="112"/>
                                            </p:txEl>
                                          </p:spTgt>
                                        </p:tgtEl>
                                        <p:attrNameLst>
                                          <p:attrName>style.visibility</p:attrName>
                                        </p:attrNameLst>
                                      </p:cBhvr>
                                      <p:to>
                                        <p:strVal val="visible"/>
                                      </p:to>
                                    </p:set>
                                    <p:animEffect transition="in" filter="dissolve">
                                      <p:cBhvr>
                                        <p:cTn dur="500" id="17"/>
                                        <p:tgtEl>
                                          <p:spTgt spid="1050203">
                                            <p:txEl>
                                              <p:charRg st="54" end="1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02" grpId="0" uiExpand="0" build="whole"/>
      <p:bldP spid="1050203" grpId="0" uiExpand="0" build="p" bldLvl="1"/>
    </p:bldLst>
  </p:timing>
</p:sld>
</file>

<file path=ppt/slides/slide328.xml><?xml version="1.0" encoding="utf-8"?>
<p:sld xmlns:a="http://schemas.openxmlformats.org/drawingml/2006/main" xmlns:r="http://schemas.openxmlformats.org/officeDocument/2006/relationships" xmlns:p="http://schemas.openxmlformats.org/presentationml/2006/main" showMasterSp="1">
  <p:cSld>
    <p:spTree>
      <p:nvGrpSpPr>
        <p:cNvPr id="1022" name=""/>
        <p:cNvGrpSpPr/>
        <p:nvPr/>
      </p:nvGrpSpPr>
      <p:grpSpPr>
        <a:xfrm rot="0">
          <a:off x="0" y="0"/>
          <a:ext cx="0" cy="0"/>
          <a:chOff x="0" y="0"/>
          <a:chExt cx="0" cy="0"/>
        </a:xfrm>
      </p:grpSpPr>
      <p:sp>
        <p:nvSpPr>
          <p:cNvPr id="105020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0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328</a:t>
            </a:fld>
            <a:endParaRPr altLang="en-US" sz="1400" lang="en-US">
              <a:solidFill>
                <a:srgbClr val="FFFFFF"/>
              </a:solidFill>
              <a:effectLst>
                <a:outerShdw algn="tl" blurRad="38100" dir="2700000" dist="38100">
                  <a:srgbClr val="C0C0C0"/>
                </a:outerShdw>
              </a:effectLst>
            </a:endParaRPr>
          </a:p>
        </p:txBody>
      </p:sp>
      <p:sp>
        <p:nvSpPr>
          <p:cNvPr id="1050209"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b="0" lang="en-US">
                <a:effectLst>
                  <a:outerShdw algn="tl" blurRad="38100" dir="2700000" dist="38100">
                    <a:srgbClr val="C0C0C0"/>
                  </a:outerShdw>
                </a:effectLst>
              </a:rPr>
              <a:t>Writing/typing minutes</a:t>
            </a:r>
          </a:p>
        </p:txBody>
      </p:sp>
      <p:sp>
        <p:nvSpPr>
          <p:cNvPr id="1050210"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buNone/>
            </a:pPr>
            <a:r>
              <a:rPr altLang="en-US" lang="en-US">
                <a:effectLst>
                  <a:outerShdw algn="tl" blurRad="38100" dir="2700000" dist="38100">
                    <a:srgbClr val="C0C0C0"/>
                  </a:outerShdw>
                </a:effectLst>
              </a:rPr>
              <a:t>For formal meetings, use the following as a</a:t>
            </a:r>
          </a:p>
          <a:p>
            <a:pPr eaLnBrk="1" hangingPunct="1" latinLnBrk="1" lvl="0">
              <a:buNone/>
            </a:pPr>
            <a:r>
              <a:rPr altLang="en-US" lang="en-US">
                <a:effectLst>
                  <a:outerShdw algn="tl" blurRad="38100" dir="2700000" dist="38100">
                    <a:srgbClr val="C0C0C0"/>
                  </a:outerShdw>
                </a:effectLst>
              </a:rPr>
              <a:t>guide:</a:t>
            </a:r>
          </a:p>
          <a:p>
            <a:pPr eaLnBrk="1" hangingPunct="1" latinLnBrk="1" lvl="0"/>
            <a:r>
              <a:rPr altLang="en-US" lang="en-US">
                <a:effectLst>
                  <a:outerShdw algn="tl" blurRad="38100" dir="2700000" dist="38100">
                    <a:srgbClr val="C0C0C0"/>
                  </a:outerShdw>
                </a:effectLst>
              </a:rPr>
              <a:t>Type it either single- or double-space minutes. </a:t>
            </a:r>
          </a:p>
          <a:p>
            <a:pPr eaLnBrk="1" hangingPunct="1" latinLnBrk="1" lvl="0"/>
            <a:r>
              <a:rPr altLang="en-US" lang="en-US">
                <a:effectLst>
                  <a:outerShdw algn="tl" blurRad="38100" dir="2700000" dist="38100">
                    <a:srgbClr val="C0C0C0"/>
                  </a:outerShdw>
                </a:effectLst>
              </a:rPr>
              <a:t>Follow the order of the agenda, using the same numbers.</a:t>
            </a:r>
          </a:p>
          <a:p>
            <a:pPr eaLnBrk="1" hangingPunct="1" latinLnBrk="1" lvl="0"/>
            <a:r>
              <a:rPr altLang="en-US" b="1" lang="en-US">
                <a:effectLst>
                  <a:outerShdw algn="tl" blurRad="38100" dir="2700000" dist="38100">
                    <a:srgbClr val="C0C0C0"/>
                  </a:outerShdw>
                </a:effectLst>
              </a:rPr>
              <a:t>Keyboard as in the following sequence…1st, 2nd, 3rd …</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09"/>
                                        </p:tgtEl>
                                        <p:attrNameLst>
                                          <p:attrName>style.visibility</p:attrName>
                                        </p:attrNameLst>
                                      </p:cBhvr>
                                      <p:to>
                                        <p:strVal val="visible"/>
                                      </p:to>
                                    </p:set>
                                    <p:animEffect transition="in" filter="dissolve">
                                      <p:cBhvr>
                                        <p:cTn dur="500" id="7"/>
                                        <p:tgtEl>
                                          <p:spTgt spid="1050209"/>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10">
                                            <p:txEl>
                                              <p:charRg st="0" end="44"/>
                                            </p:txEl>
                                          </p:spTgt>
                                        </p:tgtEl>
                                        <p:attrNameLst>
                                          <p:attrName>style.visibility</p:attrName>
                                        </p:attrNameLst>
                                      </p:cBhvr>
                                      <p:to>
                                        <p:strVal val="visible"/>
                                      </p:to>
                                    </p:set>
                                    <p:animEffect transition="in" filter="dissolve">
                                      <p:cBhvr>
                                        <p:cTn dur="500" id="12"/>
                                        <p:tgtEl>
                                          <p:spTgt spid="1050210">
                                            <p:txEl>
                                              <p:charRg st="0" end="44"/>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10">
                                            <p:txEl>
                                              <p:charRg st="44" end="51"/>
                                            </p:txEl>
                                          </p:spTgt>
                                        </p:tgtEl>
                                        <p:attrNameLst>
                                          <p:attrName>style.visibility</p:attrName>
                                        </p:attrNameLst>
                                      </p:cBhvr>
                                      <p:to>
                                        <p:strVal val="visible"/>
                                      </p:to>
                                    </p:set>
                                    <p:animEffect transition="in" filter="dissolve">
                                      <p:cBhvr>
                                        <p:cTn dur="500" id="17"/>
                                        <p:tgtEl>
                                          <p:spTgt spid="1050210">
                                            <p:txEl>
                                              <p:charRg st="44" end="51"/>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210">
                                            <p:txEl>
                                              <p:charRg st="51" end="100"/>
                                            </p:txEl>
                                          </p:spTgt>
                                        </p:tgtEl>
                                        <p:attrNameLst>
                                          <p:attrName>style.visibility</p:attrName>
                                        </p:attrNameLst>
                                      </p:cBhvr>
                                      <p:to>
                                        <p:strVal val="visible"/>
                                      </p:to>
                                    </p:set>
                                    <p:animEffect transition="in" filter="dissolve">
                                      <p:cBhvr>
                                        <p:cTn dur="500" id="22"/>
                                        <p:tgtEl>
                                          <p:spTgt spid="1050210">
                                            <p:txEl>
                                              <p:charRg st="51" end="100"/>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50210">
                                            <p:txEl>
                                              <p:charRg st="100" end="156"/>
                                            </p:txEl>
                                          </p:spTgt>
                                        </p:tgtEl>
                                        <p:attrNameLst>
                                          <p:attrName>style.visibility</p:attrName>
                                        </p:attrNameLst>
                                      </p:cBhvr>
                                      <p:to>
                                        <p:strVal val="visible"/>
                                      </p:to>
                                    </p:set>
                                    <p:animEffect transition="in" filter="dissolve">
                                      <p:cBhvr>
                                        <p:cTn dur="500" id="27"/>
                                        <p:tgtEl>
                                          <p:spTgt spid="1050210">
                                            <p:txEl>
                                              <p:charRg st="100" end="156"/>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50210">
                                            <p:txEl>
                                              <p:charRg st="156" end="210"/>
                                            </p:txEl>
                                          </p:spTgt>
                                        </p:tgtEl>
                                        <p:attrNameLst>
                                          <p:attrName>style.visibility</p:attrName>
                                        </p:attrNameLst>
                                      </p:cBhvr>
                                      <p:to>
                                        <p:strVal val="visible"/>
                                      </p:to>
                                    </p:set>
                                    <p:animEffect transition="in" filter="dissolve">
                                      <p:cBhvr>
                                        <p:cTn dur="500" id="32"/>
                                        <p:tgtEl>
                                          <p:spTgt spid="1050210">
                                            <p:txEl>
                                              <p:charRg st="156" end="2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09" grpId="0" uiExpand="0" build="whole"/>
      <p:bldP spid="1050210" grpId="0" uiExpand="0" build="p" bldLvl="1"/>
    </p:bldLst>
  </p:timing>
</p:sld>
</file>

<file path=ppt/slides/slide329.xml><?xml version="1.0" encoding="utf-8"?>
<p:sld xmlns:a="http://schemas.openxmlformats.org/drawingml/2006/main" xmlns:r="http://schemas.openxmlformats.org/officeDocument/2006/relationships" xmlns:p="http://schemas.openxmlformats.org/presentationml/2006/main" showMasterSp="1">
  <p:cSld>
    <p:spTree>
      <p:nvGrpSpPr>
        <p:cNvPr id="1025" name=""/>
        <p:cNvGrpSpPr/>
        <p:nvPr/>
      </p:nvGrpSpPr>
      <p:grpSpPr>
        <a:xfrm rot="0">
          <a:off x="0" y="0"/>
          <a:ext cx="0" cy="0"/>
          <a:chOff x="0" y="0"/>
          <a:chExt cx="0" cy="0"/>
        </a:xfrm>
      </p:grpSpPr>
      <p:sp>
        <p:nvSpPr>
          <p:cNvPr id="105021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1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329</a:t>
            </a:fld>
            <a:endParaRPr altLang="en-US" sz="1400" lang="en-US">
              <a:solidFill>
                <a:srgbClr val="FFFFFF"/>
              </a:solidFill>
              <a:effectLst>
                <a:outerShdw algn="tl" blurRad="38100" dir="2700000" dist="38100">
                  <a:srgbClr val="C0C0C0"/>
                </a:outerShdw>
              </a:effectLst>
            </a:endParaRPr>
          </a:p>
        </p:txBody>
      </p:sp>
      <p:sp>
        <p:nvSpPr>
          <p:cNvPr id="105021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1st Heading:</a:t>
            </a:r>
          </a:p>
        </p:txBody>
      </p:sp>
      <p:sp>
        <p:nvSpPr>
          <p:cNvPr id="105021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Keyboard a heading as: </a:t>
            </a:r>
            <a:r>
              <a:rPr altLang="en-US" sz="2800" lang="en-US">
                <a:effectLst>
                  <a:outerShdw algn="tl" blurRad="38100" dir="2700000" dist="38100">
                    <a:srgbClr val="C0C0C0"/>
                  </a:outerShdw>
                </a:effectLst>
              </a:rPr>
              <a:t>MEETING OF THE PROGRAM PLANNING COMMITTEE, XYZ SOCIETY.</a:t>
            </a:r>
            <a:r>
              <a:rPr altLang="en-US" lang="en-US">
                <a:effectLst>
                  <a:outerShdw algn="tl" blurRad="38100" dir="2700000" dist="38100">
                    <a:srgbClr val="C0C0C0"/>
                  </a:outerShdw>
                </a:effectLst>
              </a:rPr>
              <a:t> </a:t>
            </a:r>
          </a:p>
          <a:p>
            <a:pPr eaLnBrk="1" hangingPunct="1" latinLnBrk="1" lvl="0"/>
            <a:r>
              <a:rPr altLang="en-US" lang="en-US">
                <a:effectLst>
                  <a:outerShdw algn="tl" blurRad="38100" dir="2700000" dist="38100">
                    <a:srgbClr val="C0C0C0"/>
                  </a:outerShdw>
                </a:effectLst>
              </a:rPr>
              <a:t>If the group holds special meetings, the subheading could read: "Special Meeting, October 22, 200--." (Repeat the date on each page).</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16"/>
                                        </p:tgtEl>
                                        <p:attrNameLst>
                                          <p:attrName>style.visibility</p:attrName>
                                        </p:attrNameLst>
                                      </p:cBhvr>
                                      <p:to>
                                        <p:strVal val="visible"/>
                                      </p:to>
                                    </p:set>
                                    <p:animEffect transition="in" filter="dissolve">
                                      <p:cBhvr>
                                        <p:cTn dur="500" id="7"/>
                                        <p:tgtEl>
                                          <p:spTgt spid="1050216"/>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17">
                                            <p:txEl>
                                              <p:charRg st="0" end="80"/>
                                            </p:txEl>
                                          </p:spTgt>
                                        </p:tgtEl>
                                        <p:attrNameLst>
                                          <p:attrName>style.visibility</p:attrName>
                                        </p:attrNameLst>
                                      </p:cBhvr>
                                      <p:to>
                                        <p:strVal val="visible"/>
                                      </p:to>
                                    </p:set>
                                    <p:animEffect transition="in" filter="dissolve">
                                      <p:cBhvr>
                                        <p:cTn dur="500" id="12"/>
                                        <p:tgtEl>
                                          <p:spTgt spid="1050217">
                                            <p:txEl>
                                              <p:charRg st="0" end="80"/>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17">
                                            <p:txEl>
                                              <p:charRg st="80" end="214"/>
                                            </p:txEl>
                                          </p:spTgt>
                                        </p:tgtEl>
                                        <p:attrNameLst>
                                          <p:attrName>style.visibility</p:attrName>
                                        </p:attrNameLst>
                                      </p:cBhvr>
                                      <p:to>
                                        <p:strVal val="visible"/>
                                      </p:to>
                                    </p:set>
                                    <p:animEffect transition="in" filter="dissolve">
                                      <p:cBhvr>
                                        <p:cTn dur="500" id="17"/>
                                        <p:tgtEl>
                                          <p:spTgt spid="1050217">
                                            <p:txEl>
                                              <p:charRg st="80" end="2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16" grpId="0" uiExpand="0" build="whole"/>
      <p:bldP spid="1050217" grpId="0" uiExpand="0" build="p" bldLvl="1"/>
    </p:bldLst>
  </p:timing>
</p:sld>
</file>

<file path=ppt/slides/slide330.xml><?xml version="1.0" encoding="utf-8"?>
<p:sld xmlns:a="http://schemas.openxmlformats.org/drawingml/2006/main" xmlns:r="http://schemas.openxmlformats.org/officeDocument/2006/relationships" xmlns:p="http://schemas.openxmlformats.org/presentationml/2006/main" showMasterSp="1">
  <p:cSld>
    <p:spTree>
      <p:nvGrpSpPr>
        <p:cNvPr id="1028" name=""/>
        <p:cNvGrpSpPr/>
        <p:nvPr/>
      </p:nvGrpSpPr>
      <p:grpSpPr>
        <a:xfrm rot="0">
          <a:off x="0" y="0"/>
          <a:ext cx="0" cy="0"/>
          <a:chOff x="0" y="0"/>
          <a:chExt cx="0" cy="0"/>
        </a:xfrm>
      </p:grpSpPr>
      <p:sp>
        <p:nvSpPr>
          <p:cNvPr id="1050221"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22"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330</a:t>
            </a:fld>
            <a:endParaRPr altLang="en-US" sz="1400" lang="en-US">
              <a:solidFill>
                <a:srgbClr val="FFFFFF"/>
              </a:solidFill>
              <a:effectLst>
                <a:outerShdw algn="tl" blurRad="38100" dir="2700000" dist="38100">
                  <a:srgbClr val="C0C0C0"/>
                </a:outerShdw>
              </a:effectLst>
            </a:endParaRPr>
          </a:p>
        </p:txBody>
      </p:sp>
      <p:sp>
        <p:nvSpPr>
          <p:cNvPr id="1050223"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2nd Opening paragraph:</a:t>
            </a:r>
          </a:p>
        </p:txBody>
      </p:sp>
      <p:sp>
        <p:nvSpPr>
          <p:cNvPr id="1050224"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State the name of the group, place, time and the date, who presided (chairperson), and whether the meeting was regular or special. </a:t>
            </a:r>
          </a:p>
          <a:p>
            <a:pPr eaLnBrk="1" hangingPunct="1" latinLnBrk="1" lvl="0"/>
            <a:r>
              <a:rPr altLang="en-US" lang="en-US">
                <a:effectLst>
                  <a:outerShdw algn="tl" blurRad="38100" dir="2700000" dist="38100">
                    <a:srgbClr val="C0C0C0"/>
                  </a:outerShdw>
                </a:effectLst>
              </a:rPr>
              <a:t>For special meeting (usually called up for ONE purpose)—add the purpose of the meeting.</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23"/>
                                        </p:tgtEl>
                                        <p:attrNameLst>
                                          <p:attrName>style.visibility</p:attrName>
                                        </p:attrNameLst>
                                      </p:cBhvr>
                                      <p:to>
                                        <p:strVal val="visible"/>
                                      </p:to>
                                    </p:set>
                                    <p:animEffect transition="in" filter="dissolve">
                                      <p:cBhvr>
                                        <p:cTn dur="500" id="7"/>
                                        <p:tgtEl>
                                          <p:spTgt spid="1050223"/>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24">
                                            <p:txEl>
                                              <p:charRg st="0" end="132"/>
                                            </p:txEl>
                                          </p:spTgt>
                                        </p:tgtEl>
                                        <p:attrNameLst>
                                          <p:attrName>style.visibility</p:attrName>
                                        </p:attrNameLst>
                                      </p:cBhvr>
                                      <p:to>
                                        <p:strVal val="visible"/>
                                      </p:to>
                                    </p:set>
                                    <p:animEffect transition="in" filter="dissolve">
                                      <p:cBhvr>
                                        <p:cTn dur="500" id="12"/>
                                        <p:tgtEl>
                                          <p:spTgt spid="1050224">
                                            <p:txEl>
                                              <p:charRg st="0" end="132"/>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24">
                                            <p:txEl>
                                              <p:charRg st="132" end="220"/>
                                            </p:txEl>
                                          </p:spTgt>
                                        </p:tgtEl>
                                        <p:attrNameLst>
                                          <p:attrName>style.visibility</p:attrName>
                                        </p:attrNameLst>
                                      </p:cBhvr>
                                      <p:to>
                                        <p:strVal val="visible"/>
                                      </p:to>
                                    </p:set>
                                    <p:animEffect transition="in" filter="dissolve">
                                      <p:cBhvr>
                                        <p:cTn dur="500" id="17"/>
                                        <p:tgtEl>
                                          <p:spTgt spid="1050224">
                                            <p:txEl>
                                              <p:charRg st="132" end="22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23" grpId="0" uiExpand="0" build="whole"/>
      <p:bldP spid="1050224" grpId="0" uiExpand="0" build="p" bldLvl="1"/>
    </p:bldLst>
  </p:timing>
</p:sld>
</file>

<file path=ppt/slides/slide331.xml><?xml version="1.0" encoding="utf-8"?>
<p:sld xmlns:a="http://schemas.openxmlformats.org/drawingml/2006/main" xmlns:r="http://schemas.openxmlformats.org/officeDocument/2006/relationships" xmlns:p="http://schemas.openxmlformats.org/presentationml/2006/main" showMasterSp="1">
  <p:cSld>
    <p:spTree>
      <p:nvGrpSpPr>
        <p:cNvPr id="1031" name=""/>
        <p:cNvGrpSpPr/>
        <p:nvPr/>
      </p:nvGrpSpPr>
      <p:grpSpPr>
        <a:xfrm rot="0">
          <a:off x="0" y="0"/>
          <a:ext cx="0" cy="0"/>
          <a:chOff x="0" y="0"/>
          <a:chExt cx="0" cy="0"/>
        </a:xfrm>
      </p:grpSpPr>
      <p:sp>
        <p:nvSpPr>
          <p:cNvPr id="1050228"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29"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331</a:t>
            </a:fld>
            <a:endParaRPr altLang="en-US" sz="1400" lang="en-US">
              <a:solidFill>
                <a:srgbClr val="FFFFFF"/>
              </a:solidFill>
              <a:effectLst>
                <a:outerShdw algn="tl" blurRad="38100" dir="2700000" dist="38100">
                  <a:srgbClr val="C0C0C0"/>
                </a:outerShdw>
              </a:effectLst>
            </a:endParaRPr>
          </a:p>
        </p:txBody>
      </p:sp>
      <p:sp>
        <p:nvSpPr>
          <p:cNvPr id="1050230"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3rd Attendance:</a:t>
            </a:r>
          </a:p>
        </p:txBody>
      </p:sp>
      <p:sp>
        <p:nvSpPr>
          <p:cNvPr id="1050231"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Write present participants, absent participants, and apologies</a:t>
            </a:r>
          </a:p>
          <a:p>
            <a:pPr eaLnBrk="1" hangingPunct="1" latinLnBrk="1" lvl="0"/>
            <a:r>
              <a:rPr altLang="en-US" lang="en-US">
                <a:effectLst>
                  <a:outerShdw algn="tl" blurRad="38100" dir="2700000" dist="38100">
                    <a:srgbClr val="C0C0C0"/>
                  </a:outerShdw>
                </a:effectLst>
              </a:rPr>
              <a:t>First, write the name of the presiding officer</a:t>
            </a:r>
          </a:p>
          <a:p>
            <a:pPr eaLnBrk="1" hangingPunct="1" latinLnBrk="1" lvl="0"/>
            <a:r>
              <a:rPr altLang="en-US" lang="en-US">
                <a:effectLst>
                  <a:outerShdw algn="tl" blurRad="38100" dir="2700000" dist="38100">
                    <a:srgbClr val="C0C0C0"/>
                  </a:outerShdw>
                </a:effectLst>
              </a:rPr>
              <a:t>Then, arrange the names in </a:t>
            </a:r>
            <a:r>
              <a:rPr altLang="en-US" i="1" lang="en-US">
                <a:effectLst>
                  <a:outerShdw algn="tl" blurRad="38100" dir="2700000" dist="38100">
                    <a:srgbClr val="C0C0C0"/>
                  </a:outerShdw>
                </a:effectLst>
              </a:rPr>
              <a:t>alphabetical </a:t>
            </a:r>
            <a:r>
              <a:rPr altLang="en-US" lang="en-US">
                <a:effectLst>
                  <a:outerShdw algn="tl" blurRad="38100" dir="2700000" dist="38100">
                    <a:srgbClr val="C0C0C0"/>
                  </a:outerShdw>
                </a:effectLst>
              </a:rPr>
              <a:t>order</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30"/>
                                        </p:tgtEl>
                                        <p:attrNameLst>
                                          <p:attrName>style.visibility</p:attrName>
                                        </p:attrNameLst>
                                      </p:cBhvr>
                                      <p:to>
                                        <p:strVal val="visible"/>
                                      </p:to>
                                    </p:set>
                                    <p:animEffect transition="in" filter="dissolve">
                                      <p:cBhvr>
                                        <p:cTn dur="500" id="7"/>
                                        <p:tgtEl>
                                          <p:spTgt spid="1050230"/>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31">
                                            <p:txEl>
                                              <p:charRg st="0" end="63"/>
                                            </p:txEl>
                                          </p:spTgt>
                                        </p:tgtEl>
                                        <p:attrNameLst>
                                          <p:attrName>style.visibility</p:attrName>
                                        </p:attrNameLst>
                                      </p:cBhvr>
                                      <p:to>
                                        <p:strVal val="visible"/>
                                      </p:to>
                                    </p:set>
                                    <p:animEffect transition="in" filter="dissolve">
                                      <p:cBhvr>
                                        <p:cTn dur="500" id="12"/>
                                        <p:tgtEl>
                                          <p:spTgt spid="1050231">
                                            <p:txEl>
                                              <p:charRg st="0" end="63"/>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31">
                                            <p:txEl>
                                              <p:charRg st="63" end="110"/>
                                            </p:txEl>
                                          </p:spTgt>
                                        </p:tgtEl>
                                        <p:attrNameLst>
                                          <p:attrName>style.visibility</p:attrName>
                                        </p:attrNameLst>
                                      </p:cBhvr>
                                      <p:to>
                                        <p:strVal val="visible"/>
                                      </p:to>
                                    </p:set>
                                    <p:animEffect transition="in" filter="dissolve">
                                      <p:cBhvr>
                                        <p:cTn dur="500" id="17"/>
                                        <p:tgtEl>
                                          <p:spTgt spid="1050231">
                                            <p:txEl>
                                              <p:charRg st="63" end="110"/>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231">
                                            <p:txEl>
                                              <p:charRg st="110" end="156"/>
                                            </p:txEl>
                                          </p:spTgt>
                                        </p:tgtEl>
                                        <p:attrNameLst>
                                          <p:attrName>style.visibility</p:attrName>
                                        </p:attrNameLst>
                                      </p:cBhvr>
                                      <p:to>
                                        <p:strVal val="visible"/>
                                      </p:to>
                                    </p:set>
                                    <p:animEffect transition="in" filter="dissolve">
                                      <p:cBhvr>
                                        <p:cTn dur="500" id="22"/>
                                        <p:tgtEl>
                                          <p:spTgt spid="1050231">
                                            <p:txEl>
                                              <p:charRg st="110" end="15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30" grpId="0" uiExpand="0" build="whole"/>
      <p:bldP spid="1050231" grpId="0" uiExpand="0" build="p" bldLvl="1"/>
    </p:bldLst>
  </p:timing>
</p:sld>
</file>

<file path=ppt/slides/slide332.xml><?xml version="1.0" encoding="utf-8"?>
<p:sld xmlns:a="http://schemas.openxmlformats.org/drawingml/2006/main" xmlns:r="http://schemas.openxmlformats.org/officeDocument/2006/relationships" xmlns:p="http://schemas.openxmlformats.org/presentationml/2006/main" showMasterSp="1">
  <p:cSld>
    <p:spTree>
      <p:nvGrpSpPr>
        <p:cNvPr id="1034" name=""/>
        <p:cNvGrpSpPr/>
        <p:nvPr/>
      </p:nvGrpSpPr>
      <p:grpSpPr>
        <a:xfrm rot="0">
          <a:off x="0" y="0"/>
          <a:ext cx="0" cy="0"/>
          <a:chOff x="0" y="0"/>
          <a:chExt cx="0" cy="0"/>
        </a:xfrm>
      </p:grpSpPr>
      <p:sp>
        <p:nvSpPr>
          <p:cNvPr id="1050235"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36"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332</a:t>
            </a:fld>
            <a:endParaRPr altLang="en-US" sz="1400" lang="en-US">
              <a:solidFill>
                <a:srgbClr val="FFFFFF"/>
              </a:solidFill>
              <a:effectLst>
                <a:outerShdw algn="tl" blurRad="38100" dir="2700000" dist="38100">
                  <a:srgbClr val="C0C0C0"/>
                </a:outerShdw>
              </a:effectLst>
            </a:endParaRPr>
          </a:p>
        </p:txBody>
      </p:sp>
      <p:sp>
        <p:nvSpPr>
          <p:cNvPr id="1050237"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4th Minutes of the previous meeting:</a:t>
            </a:r>
          </a:p>
        </p:txBody>
      </p:sp>
      <p:sp>
        <p:nvSpPr>
          <p:cNvPr id="1050238"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If several items emerge from matters arising separate them into items (a), (b), etc. </a:t>
            </a:r>
          </a:p>
          <a:p>
            <a:pPr eaLnBrk="1" hangingPunct="1" latinLnBrk="1" lvl="0"/>
            <a:r>
              <a:rPr altLang="en-US" lang="en-US">
                <a:effectLst>
                  <a:outerShdw algn="tl" blurRad="38100" dir="2700000" dist="38100">
                    <a:srgbClr val="C0C0C0"/>
                  </a:outerShdw>
                </a:effectLst>
              </a:rPr>
              <a:t>State using date, were "approved as read," "approved as distributed," or "approved as corrected."</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37"/>
                                        </p:tgtEl>
                                        <p:attrNameLst>
                                          <p:attrName>style.visibility</p:attrName>
                                        </p:attrNameLst>
                                      </p:cBhvr>
                                      <p:to>
                                        <p:strVal val="visible"/>
                                      </p:to>
                                    </p:set>
                                    <p:animEffect transition="in" filter="dissolve">
                                      <p:cBhvr>
                                        <p:cTn dur="500" id="7"/>
                                        <p:tgtEl>
                                          <p:spTgt spid="1050237"/>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38">
                                            <p:txEl>
                                              <p:charRg st="0" end="86"/>
                                            </p:txEl>
                                          </p:spTgt>
                                        </p:tgtEl>
                                        <p:attrNameLst>
                                          <p:attrName>style.visibility</p:attrName>
                                        </p:attrNameLst>
                                      </p:cBhvr>
                                      <p:to>
                                        <p:strVal val="visible"/>
                                      </p:to>
                                    </p:set>
                                    <p:animEffect transition="in" filter="dissolve">
                                      <p:cBhvr>
                                        <p:cTn dur="500" id="12"/>
                                        <p:tgtEl>
                                          <p:spTgt spid="1050238">
                                            <p:txEl>
                                              <p:charRg st="0" end="86"/>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38">
                                            <p:txEl>
                                              <p:charRg st="86" end="184"/>
                                            </p:txEl>
                                          </p:spTgt>
                                        </p:tgtEl>
                                        <p:attrNameLst>
                                          <p:attrName>style.visibility</p:attrName>
                                        </p:attrNameLst>
                                      </p:cBhvr>
                                      <p:to>
                                        <p:strVal val="visible"/>
                                      </p:to>
                                    </p:set>
                                    <p:animEffect transition="in" filter="dissolve">
                                      <p:cBhvr>
                                        <p:cTn dur="500" id="17"/>
                                        <p:tgtEl>
                                          <p:spTgt spid="1050238">
                                            <p:txEl>
                                              <p:charRg st="86" end="18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37" grpId="0" uiExpand="0" build="whole"/>
      <p:bldP spid="1050238" grpId="0" uiExpand="0" build="p" bldLvl="1"/>
    </p:bldLst>
  </p:timing>
</p:sld>
</file>

<file path=ppt/slides/slide333.xml><?xml version="1.0" encoding="utf-8"?>
<p:sld xmlns:a="http://schemas.openxmlformats.org/drawingml/2006/main" xmlns:r="http://schemas.openxmlformats.org/officeDocument/2006/relationships" xmlns:p="http://schemas.openxmlformats.org/presentationml/2006/main" showMasterSp="1">
  <p:cSld>
    <p:spTree>
      <p:nvGrpSpPr>
        <p:cNvPr id="1037" name=""/>
        <p:cNvGrpSpPr/>
        <p:nvPr/>
      </p:nvGrpSpPr>
      <p:grpSpPr>
        <a:xfrm rot="0">
          <a:off x="0" y="0"/>
          <a:ext cx="0" cy="0"/>
          <a:chOff x="0" y="0"/>
          <a:chExt cx="0" cy="0"/>
        </a:xfrm>
      </p:grpSpPr>
      <p:sp>
        <p:nvSpPr>
          <p:cNvPr id="1050242"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43"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333</a:t>
            </a:fld>
            <a:endParaRPr altLang="en-US" sz="1400" lang="en-US">
              <a:solidFill>
                <a:srgbClr val="FFFFFF"/>
              </a:solidFill>
              <a:effectLst>
                <a:outerShdw algn="tl" blurRad="38100" dir="2700000" dist="38100">
                  <a:srgbClr val="C0C0C0"/>
                </a:outerShdw>
              </a:effectLst>
            </a:endParaRPr>
          </a:p>
        </p:txBody>
      </p:sp>
      <p:sp>
        <p:nvSpPr>
          <p:cNvPr id="1050244"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5th Reports:</a:t>
            </a:r>
          </a:p>
        </p:txBody>
      </p:sp>
      <p:sp>
        <p:nvSpPr>
          <p:cNvPr id="1050245"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2800" lang="en-US">
                <a:effectLst>
                  <a:outerShdw algn="tl" blurRad="38100" dir="2700000" dist="38100">
                    <a:srgbClr val="C0C0C0"/>
                  </a:outerShdw>
                </a:effectLst>
              </a:rPr>
              <a:t>Mention all reports presented by officers, standing committees, and special committees in </a:t>
            </a:r>
            <a:r>
              <a:rPr altLang="en-US" sz="2800" i="1" lang="en-US">
                <a:effectLst>
                  <a:outerShdw algn="tl" blurRad="38100" dir="2700000" dist="38100">
                    <a:srgbClr val="C0C0C0"/>
                  </a:outerShdw>
                </a:effectLst>
              </a:rPr>
              <a:t>the order</a:t>
            </a:r>
            <a:r>
              <a:rPr altLang="en-US" sz="2800" lang="en-US">
                <a:effectLst>
                  <a:outerShdw algn="tl" blurRad="38100" dir="2700000" dist="38100">
                    <a:srgbClr val="C0C0C0"/>
                  </a:outerShdw>
                </a:effectLst>
              </a:rPr>
              <a:t> in which they were presented.</a:t>
            </a:r>
          </a:p>
          <a:p>
            <a:pPr eaLnBrk="1" hangingPunct="1" latinLnBrk="1" lvl="0"/>
            <a:r>
              <a:rPr altLang="en-US" sz="2800" lang="en-US">
                <a:effectLst>
                  <a:outerShdw algn="tl" blurRad="38100" dir="2700000" dist="38100">
                    <a:srgbClr val="C0C0C0"/>
                  </a:outerShdw>
                </a:effectLst>
              </a:rPr>
              <a:t>Could record as: "The attached report on Revised Plans for Issuing Supplies was distributed by Gizaw Alemu, chairperson of the Committee on Reducing Office Costs…" </a:t>
            </a:r>
          </a:p>
          <a:p>
            <a:pPr eaLnBrk="1" hangingPunct="1" latinLnBrk="1" lvl="0"/>
            <a:r>
              <a:rPr altLang="en-US" sz="2800" lang="en-US">
                <a:effectLst>
                  <a:outerShdw algn="tl" blurRad="38100" dir="2700000" dist="38100">
                    <a:srgbClr val="C0C0C0"/>
                  </a:outerShdw>
                </a:effectLst>
              </a:rPr>
              <a:t>In the same paragraph, state who made the motion and the action taken.</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44"/>
                                        </p:tgtEl>
                                        <p:attrNameLst>
                                          <p:attrName>style.visibility</p:attrName>
                                        </p:attrNameLst>
                                      </p:cBhvr>
                                      <p:to>
                                        <p:strVal val="visible"/>
                                      </p:to>
                                    </p:set>
                                    <p:animEffect transition="in" filter="dissolve">
                                      <p:cBhvr>
                                        <p:cTn dur="500" id="7"/>
                                        <p:tgtEl>
                                          <p:spTgt spid="1050244"/>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45">
                                            <p:txEl>
                                              <p:charRg st="0" end="130"/>
                                            </p:txEl>
                                          </p:spTgt>
                                        </p:tgtEl>
                                        <p:attrNameLst>
                                          <p:attrName>style.visibility</p:attrName>
                                        </p:attrNameLst>
                                      </p:cBhvr>
                                      <p:to>
                                        <p:strVal val="visible"/>
                                      </p:to>
                                    </p:set>
                                    <p:animEffect transition="in" filter="dissolve">
                                      <p:cBhvr>
                                        <p:cTn dur="500" id="12"/>
                                        <p:tgtEl>
                                          <p:spTgt spid="1050245">
                                            <p:txEl>
                                              <p:charRg st="0" end="130"/>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45">
                                            <p:txEl>
                                              <p:charRg st="130" end="295"/>
                                            </p:txEl>
                                          </p:spTgt>
                                        </p:tgtEl>
                                        <p:attrNameLst>
                                          <p:attrName>style.visibility</p:attrName>
                                        </p:attrNameLst>
                                      </p:cBhvr>
                                      <p:to>
                                        <p:strVal val="visible"/>
                                      </p:to>
                                    </p:set>
                                    <p:animEffect transition="in" filter="dissolve">
                                      <p:cBhvr>
                                        <p:cTn dur="500" id="17"/>
                                        <p:tgtEl>
                                          <p:spTgt spid="1050245">
                                            <p:txEl>
                                              <p:charRg st="130" end="295"/>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245">
                                            <p:txEl>
                                              <p:charRg st="295" end="366"/>
                                            </p:txEl>
                                          </p:spTgt>
                                        </p:tgtEl>
                                        <p:attrNameLst>
                                          <p:attrName>style.visibility</p:attrName>
                                        </p:attrNameLst>
                                      </p:cBhvr>
                                      <p:to>
                                        <p:strVal val="visible"/>
                                      </p:to>
                                    </p:set>
                                    <p:animEffect transition="in" filter="dissolve">
                                      <p:cBhvr>
                                        <p:cTn dur="500" id="22"/>
                                        <p:tgtEl>
                                          <p:spTgt spid="1050245">
                                            <p:txEl>
                                              <p:charRg st="295" end="36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44" grpId="0" uiExpand="0" build="whole"/>
      <p:bldP spid="1050245" grpId="0" uiExpand="0" build="p" bldLvl="1"/>
    </p:bldLst>
  </p:timing>
</p:sld>
</file>

<file path=ppt/slides/slide334.xml><?xml version="1.0" encoding="utf-8"?>
<p:sld xmlns:a="http://schemas.openxmlformats.org/drawingml/2006/main" xmlns:r="http://schemas.openxmlformats.org/officeDocument/2006/relationships" xmlns:p="http://schemas.openxmlformats.org/presentationml/2006/main" showMasterSp="1">
  <p:cSld>
    <p:spTree>
      <p:nvGrpSpPr>
        <p:cNvPr id="1040" name=""/>
        <p:cNvGrpSpPr/>
        <p:nvPr/>
      </p:nvGrpSpPr>
      <p:grpSpPr>
        <a:xfrm rot="0">
          <a:off x="0" y="0"/>
          <a:ext cx="0" cy="0"/>
          <a:chOff x="0" y="0"/>
          <a:chExt cx="0" cy="0"/>
        </a:xfrm>
      </p:grpSpPr>
      <p:sp>
        <p:nvSpPr>
          <p:cNvPr id="1050249"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50"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334</a:t>
            </a:fld>
            <a:endParaRPr altLang="en-US" sz="1400" lang="en-US">
              <a:solidFill>
                <a:srgbClr val="FFFFFF"/>
              </a:solidFill>
              <a:effectLst>
                <a:outerShdw algn="tl" blurRad="38100" dir="2700000" dist="38100">
                  <a:srgbClr val="C0C0C0"/>
                </a:outerShdw>
              </a:effectLst>
            </a:endParaRPr>
          </a:p>
        </p:txBody>
      </p:sp>
      <p:sp>
        <p:nvSpPr>
          <p:cNvPr id="1050251"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6th Discussions and Decisions:</a:t>
            </a:r>
          </a:p>
        </p:txBody>
      </p:sp>
      <p:sp>
        <p:nvSpPr>
          <p:cNvPr id="1050252"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800" lang="en-US">
                <a:effectLst>
                  <a:outerShdw algn="tl" blurRad="38100" dir="2700000" dist="38100">
                    <a:srgbClr val="C0C0C0"/>
                  </a:outerShdw>
                </a:effectLst>
              </a:rPr>
              <a:t>Use reported speech, e.g. ‘The treasurer proposed opening an account at Awash International Bank to …, not ‘He proposes ... ,' said the treasurer. </a:t>
            </a:r>
          </a:p>
          <a:p>
            <a:pPr eaLnBrk="1" hangingPunct="1" latinLnBrk="1" lvl="0">
              <a:lnSpc>
                <a:spcPct val="90000"/>
              </a:lnSpc>
            </a:pPr>
            <a:r>
              <a:rPr altLang="en-US" sz="2800" lang="en-US">
                <a:effectLst>
                  <a:outerShdw algn="tl" blurRad="38100" dir="2700000" dist="38100">
                    <a:srgbClr val="C0C0C0"/>
                  </a:outerShdw>
                </a:effectLst>
              </a:rPr>
              <a:t>Make sure that decisions are precisely recorded and accurate on details, e.g.</a:t>
            </a:r>
          </a:p>
          <a:p>
            <a:pPr eaLnBrk="1" hangingPunct="1" latinLnBrk="1" lvl="1">
              <a:lnSpc>
                <a:spcPct val="90000"/>
              </a:lnSpc>
            </a:pPr>
            <a:r>
              <a:rPr altLang="en-US" sz="2400" i="1" lang="en-US">
                <a:effectLst>
                  <a:outerShdw algn="tl" blurRad="38100" dir="2700000" dist="38100">
                    <a:srgbClr val="C0C0C0"/>
                  </a:outerShdw>
                </a:effectLst>
              </a:rPr>
              <a:t>Unanimously</a:t>
            </a:r>
            <a:r>
              <a:rPr altLang="en-US" sz="2400" lang="en-US">
                <a:effectLst>
                  <a:outerShdw algn="tl" blurRad="38100" dir="2700000" dist="38100">
                    <a:srgbClr val="C0C0C0"/>
                  </a:outerShdw>
                </a:effectLst>
              </a:rPr>
              <a:t> agreed to increase this year’s donation to Birr 19,750 …’</a:t>
            </a:r>
          </a:p>
          <a:p>
            <a:pPr eaLnBrk="1" hangingPunct="1" latinLnBrk="1" lvl="1">
              <a:lnSpc>
                <a:spcPct val="90000"/>
              </a:lnSpc>
            </a:pPr>
            <a:r>
              <a:rPr altLang="en-US" sz="2400" lang="en-US">
                <a:effectLst>
                  <a:outerShdw algn="tl" blurRad="38100" dir="2700000" dist="38100">
                    <a:srgbClr val="C0C0C0"/>
                  </a:outerShdw>
                </a:effectLst>
              </a:rPr>
              <a:t>‘Carried by X votes to Y, or Lost by Y votes to X (or Carried: X-Y, Lost: Y-X). </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51"/>
                                        </p:tgtEl>
                                        <p:attrNameLst>
                                          <p:attrName>style.visibility</p:attrName>
                                        </p:attrNameLst>
                                      </p:cBhvr>
                                      <p:to>
                                        <p:strVal val="visible"/>
                                      </p:to>
                                    </p:set>
                                    <p:animEffect transition="in" filter="dissolve">
                                      <p:cBhvr>
                                        <p:cTn dur="500" id="7"/>
                                        <p:tgtEl>
                                          <p:spTgt spid="1050251"/>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52">
                                            <p:txEl>
                                              <p:charRg st="0" end="148"/>
                                            </p:txEl>
                                          </p:spTgt>
                                        </p:tgtEl>
                                        <p:attrNameLst>
                                          <p:attrName>style.visibility</p:attrName>
                                        </p:attrNameLst>
                                      </p:cBhvr>
                                      <p:to>
                                        <p:strVal val="visible"/>
                                      </p:to>
                                    </p:set>
                                    <p:animEffect transition="in" filter="dissolve">
                                      <p:cBhvr>
                                        <p:cTn dur="500" id="12"/>
                                        <p:tgtEl>
                                          <p:spTgt spid="1050252">
                                            <p:txEl>
                                              <p:charRg st="0" end="148"/>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52">
                                            <p:txEl>
                                              <p:charRg st="148" end="226"/>
                                            </p:txEl>
                                          </p:spTgt>
                                        </p:tgtEl>
                                        <p:attrNameLst>
                                          <p:attrName>style.visibility</p:attrName>
                                        </p:attrNameLst>
                                      </p:cBhvr>
                                      <p:to>
                                        <p:strVal val="visible"/>
                                      </p:to>
                                    </p:set>
                                    <p:animEffect transition="in" filter="dissolve">
                                      <p:cBhvr>
                                        <p:cTn dur="500" id="17"/>
                                        <p:tgtEl>
                                          <p:spTgt spid="1050252">
                                            <p:txEl>
                                              <p:charRg st="148" end="226"/>
                                            </p:txEl>
                                          </p:spTgt>
                                        </p:tgtEl>
                                      </p:cBhvr>
                                    </p:animEffect>
                                  </p:childTnLst>
                                </p:cTn>
                              </p:par>
                              <p:par>
                                <p:cTn fill="hold" grpId="0" id="18" nodeType="withEffect" presetClass="entr" presetID="9" presetSubtype="0">
                                  <p:stCondLst>
                                    <p:cond delay="0"/>
                                  </p:stCondLst>
                                  <p:childTnLst>
                                    <p:set>
                                      <p:cBhvr>
                                        <p:cTn dur="1" fill="hold" id="19">
                                          <p:stCondLst>
                                            <p:cond delay="0"/>
                                          </p:stCondLst>
                                        </p:cTn>
                                        <p:tgtEl>
                                          <p:spTgt spid="1050252">
                                            <p:txEl>
                                              <p:charRg st="226" end="296"/>
                                            </p:txEl>
                                          </p:spTgt>
                                        </p:tgtEl>
                                        <p:attrNameLst>
                                          <p:attrName>style.visibility</p:attrName>
                                        </p:attrNameLst>
                                      </p:cBhvr>
                                      <p:to>
                                        <p:strVal val="visible"/>
                                      </p:to>
                                    </p:set>
                                    <p:animEffect transition="in" filter="dissolve">
                                      <p:cBhvr>
                                        <p:cTn dur="500" id="20"/>
                                        <p:tgtEl>
                                          <p:spTgt spid="1050252">
                                            <p:txEl>
                                              <p:charRg st="226" end="296"/>
                                            </p:txEl>
                                          </p:spTgt>
                                        </p:tgtEl>
                                      </p:cBhvr>
                                    </p:animEffect>
                                  </p:childTnLst>
                                </p:cTn>
                              </p:par>
                              <p:par>
                                <p:cTn fill="hold" grpId="0" id="21" nodeType="withEffect" presetClass="entr" presetID="9" presetSubtype="0">
                                  <p:stCondLst>
                                    <p:cond delay="0"/>
                                  </p:stCondLst>
                                  <p:childTnLst>
                                    <p:set>
                                      <p:cBhvr>
                                        <p:cTn dur="1" fill="hold" id="22">
                                          <p:stCondLst>
                                            <p:cond delay="0"/>
                                          </p:stCondLst>
                                        </p:cTn>
                                        <p:tgtEl>
                                          <p:spTgt spid="1050252">
                                            <p:txEl>
                                              <p:charRg st="296" end="377"/>
                                            </p:txEl>
                                          </p:spTgt>
                                        </p:tgtEl>
                                        <p:attrNameLst>
                                          <p:attrName>style.visibility</p:attrName>
                                        </p:attrNameLst>
                                      </p:cBhvr>
                                      <p:to>
                                        <p:strVal val="visible"/>
                                      </p:to>
                                    </p:set>
                                    <p:animEffect transition="in" filter="dissolve">
                                      <p:cBhvr>
                                        <p:cTn dur="500" id="23"/>
                                        <p:tgtEl>
                                          <p:spTgt spid="1050252">
                                            <p:txEl>
                                              <p:charRg st="296" end="37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51" grpId="0" uiExpand="0" build="whole"/>
      <p:bldP spid="1050252" grpId="0" uiExpand="0" build="p" bldLvl="1"/>
    </p:bldLst>
  </p:timing>
</p:sld>
</file>

<file path=ppt/slides/slide335.xml><?xml version="1.0" encoding="utf-8"?>
<p:sld xmlns:a="http://schemas.openxmlformats.org/drawingml/2006/main" xmlns:r="http://schemas.openxmlformats.org/officeDocument/2006/relationships" xmlns:p="http://schemas.openxmlformats.org/presentationml/2006/main" showMasterSp="1">
  <p:cSld>
    <p:spTree>
      <p:nvGrpSpPr>
        <p:cNvPr id="1043" name=""/>
        <p:cNvGrpSpPr/>
        <p:nvPr/>
      </p:nvGrpSpPr>
      <p:grpSpPr>
        <a:xfrm rot="0">
          <a:off x="0" y="0"/>
          <a:ext cx="0" cy="0"/>
          <a:chOff x="0" y="0"/>
          <a:chExt cx="0" cy="0"/>
        </a:xfrm>
      </p:grpSpPr>
      <p:sp>
        <p:nvSpPr>
          <p:cNvPr id="1050256"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57"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335</a:t>
            </a:fld>
            <a:endParaRPr altLang="en-US" sz="1400" lang="en-US">
              <a:solidFill>
                <a:srgbClr val="FFFFFF"/>
              </a:solidFill>
              <a:effectLst>
                <a:outerShdw algn="tl" blurRad="38100" dir="2700000" dist="38100">
                  <a:srgbClr val="C0C0C0"/>
                </a:outerShdw>
              </a:effectLst>
            </a:endParaRPr>
          </a:p>
        </p:txBody>
      </p:sp>
      <p:sp>
        <p:nvSpPr>
          <p:cNvPr id="1050258"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7th Any Other Business (AOB):</a:t>
            </a:r>
          </a:p>
        </p:txBody>
      </p:sp>
      <p:sp>
        <p:nvSpPr>
          <p:cNvPr id="1050259"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If several items emerge from AOB separate them into items (a), (b), etc. </a:t>
            </a:r>
          </a:p>
          <a:p>
            <a:pPr algn="ctr" eaLnBrk="1" hangingPunct="1" latinLnBrk="1" lvl="0">
              <a:buNone/>
            </a:pPr>
            <a:endParaRPr altLang="en-US" lang="en-US">
              <a:effectLst>
                <a:outerShdw algn="tl" blurRad="38100" dir="2700000" dist="38100">
                  <a:srgbClr val="C0C0C0"/>
                </a:outerShdw>
              </a:effectLst>
            </a:endParaRPr>
          </a:p>
          <a:p>
            <a:pPr algn="ctr" eaLnBrk="1" hangingPunct="1" latinLnBrk="1" lvl="0">
              <a:buNone/>
            </a:pPr>
            <a:r>
              <a:rPr altLang="en-US" lang="en-US">
                <a:effectLst>
                  <a:outerShdw algn="tl" blurRad="38100" dir="2700000" dist="38100">
                    <a:srgbClr val="C0C0C0"/>
                  </a:outerShdw>
                </a:effectLst>
              </a:rPr>
              <a:t>Q- When should be requested by the presiding officer?</a:t>
            </a:r>
          </a:p>
          <a:p>
            <a:pPr algn="ctr" eaLnBrk="1" hangingPunct="1" latinLnBrk="1" lvl="0">
              <a:buNone/>
            </a:pPr>
            <a:r>
              <a:rPr altLang="en-US" lang="en-US">
                <a:effectLst>
                  <a:outerShdw algn="tl" blurRad="38100" dir="2700000" dist="38100">
                    <a:srgbClr val="C0C0C0"/>
                  </a:outerShdw>
                </a:effectLst>
              </a:rPr>
              <a:t>A- In the beginning of the meeting when reminding the agenda/s.</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58"/>
                                        </p:tgtEl>
                                        <p:attrNameLst>
                                          <p:attrName>style.visibility</p:attrName>
                                        </p:attrNameLst>
                                      </p:cBhvr>
                                      <p:to>
                                        <p:strVal val="visible"/>
                                      </p:to>
                                    </p:set>
                                    <p:animEffect transition="in" filter="dissolve">
                                      <p:cBhvr>
                                        <p:cTn dur="500" id="7"/>
                                        <p:tgtEl>
                                          <p:spTgt spid="1050258"/>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59">
                                            <p:txEl>
                                              <p:charRg st="0" end="74"/>
                                            </p:txEl>
                                          </p:spTgt>
                                        </p:tgtEl>
                                        <p:attrNameLst>
                                          <p:attrName>style.visibility</p:attrName>
                                        </p:attrNameLst>
                                      </p:cBhvr>
                                      <p:to>
                                        <p:strVal val="visible"/>
                                      </p:to>
                                    </p:set>
                                    <p:animEffect transition="in" filter="dissolve">
                                      <p:cBhvr>
                                        <p:cTn dur="500" id="12"/>
                                        <p:tgtEl>
                                          <p:spTgt spid="1050259">
                                            <p:txEl>
                                              <p:charRg st="0" end="74"/>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59">
                                            <p:txEl>
                                              <p:charRg st="75" end="129"/>
                                            </p:txEl>
                                          </p:spTgt>
                                        </p:tgtEl>
                                        <p:attrNameLst>
                                          <p:attrName>style.visibility</p:attrName>
                                        </p:attrNameLst>
                                      </p:cBhvr>
                                      <p:to>
                                        <p:strVal val="visible"/>
                                      </p:to>
                                    </p:set>
                                    <p:animEffect transition="in" filter="dissolve">
                                      <p:cBhvr>
                                        <p:cTn dur="500" id="17"/>
                                        <p:tgtEl>
                                          <p:spTgt spid="1050259">
                                            <p:txEl>
                                              <p:charRg st="75" end="129"/>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259">
                                            <p:txEl>
                                              <p:charRg st="129" end="193"/>
                                            </p:txEl>
                                          </p:spTgt>
                                        </p:tgtEl>
                                        <p:attrNameLst>
                                          <p:attrName>style.visibility</p:attrName>
                                        </p:attrNameLst>
                                      </p:cBhvr>
                                      <p:to>
                                        <p:strVal val="visible"/>
                                      </p:to>
                                    </p:set>
                                    <p:animEffect transition="in" filter="dissolve">
                                      <p:cBhvr>
                                        <p:cTn dur="500" id="22"/>
                                        <p:tgtEl>
                                          <p:spTgt spid="1050259">
                                            <p:txEl>
                                              <p:charRg st="129" end="19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58" grpId="0" uiExpand="0" build="whole"/>
      <p:bldP spid="1050259" grpId="0" uiExpand="0" build="p" bldLvl="1"/>
    </p:bldLst>
  </p:timing>
</p:sld>
</file>

<file path=ppt/slides/slide336.xml><?xml version="1.0" encoding="utf-8"?>
<p:sld xmlns:a="http://schemas.openxmlformats.org/drawingml/2006/main" xmlns:r="http://schemas.openxmlformats.org/officeDocument/2006/relationships" xmlns:p="http://schemas.openxmlformats.org/presentationml/2006/main" showMasterSp="1">
  <p:cSld>
    <p:spTree>
      <p:nvGrpSpPr>
        <p:cNvPr id="1046" name=""/>
        <p:cNvGrpSpPr/>
        <p:nvPr/>
      </p:nvGrpSpPr>
      <p:grpSpPr>
        <a:xfrm rot="0">
          <a:off x="0" y="0"/>
          <a:ext cx="0" cy="0"/>
          <a:chOff x="0" y="0"/>
          <a:chExt cx="0" cy="0"/>
        </a:xfrm>
      </p:grpSpPr>
      <p:sp>
        <p:nvSpPr>
          <p:cNvPr id="1050263"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64"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336</a:t>
            </a:fld>
            <a:endParaRPr altLang="en-US" sz="1400" lang="en-US">
              <a:solidFill>
                <a:srgbClr val="FFFFFF"/>
              </a:solidFill>
              <a:effectLst>
                <a:outerShdw algn="tl" blurRad="38100" dir="2700000" dist="38100">
                  <a:srgbClr val="C0C0C0"/>
                </a:outerShdw>
              </a:effectLst>
            </a:endParaRPr>
          </a:p>
        </p:txBody>
      </p:sp>
      <p:sp>
        <p:nvSpPr>
          <p:cNvPr id="1050265"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8th Date and Time of the Next Meeting and Time of Adjournment:</a:t>
            </a:r>
          </a:p>
        </p:txBody>
      </p:sp>
      <p:sp>
        <p:nvSpPr>
          <p:cNvPr id="1050266"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Include the time, place, and date of the next meeting.</a:t>
            </a:r>
          </a:p>
          <a:p>
            <a:pPr eaLnBrk="1" hangingPunct="1" latinLnBrk="1" lvl="0">
              <a:buNone/>
            </a:pPr>
            <a:endParaRPr altLang="en-US" lang="en-US">
              <a:effectLst>
                <a:outerShdw algn="tl" blurRad="38100" dir="2700000" dist="38100">
                  <a:srgbClr val="C0C0C0"/>
                </a:outerShdw>
              </a:effectLst>
            </a:endParaRP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65"/>
                                        </p:tgtEl>
                                        <p:attrNameLst>
                                          <p:attrName>style.visibility</p:attrName>
                                        </p:attrNameLst>
                                      </p:cBhvr>
                                      <p:to>
                                        <p:strVal val="visible"/>
                                      </p:to>
                                    </p:set>
                                    <p:animEffect transition="in" filter="dissolve">
                                      <p:cBhvr>
                                        <p:cTn dur="500" id="7"/>
                                        <p:tgtEl>
                                          <p:spTgt spid="1050265"/>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66">
                                            <p:txEl>
                                              <p:charRg st="0" end="55"/>
                                            </p:txEl>
                                          </p:spTgt>
                                        </p:tgtEl>
                                        <p:attrNameLst>
                                          <p:attrName>style.visibility</p:attrName>
                                        </p:attrNameLst>
                                      </p:cBhvr>
                                      <p:to>
                                        <p:strVal val="visible"/>
                                      </p:to>
                                    </p:set>
                                    <p:animEffect transition="in" filter="dissolve">
                                      <p:cBhvr>
                                        <p:cTn dur="500" id="12"/>
                                        <p:tgtEl>
                                          <p:spTgt spid="1050266">
                                            <p:txEl>
                                              <p:charRg st="0" end="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65" grpId="0" uiExpand="0" build="whole"/>
      <p:bldP spid="1050266" grpId="0" uiExpand="0" build="p" bldLvl="1"/>
    </p:bldLst>
  </p:timing>
</p:sld>
</file>

<file path=ppt/slides/slide337.xml><?xml version="1.0" encoding="utf-8"?>
<p:sld xmlns:a="http://schemas.openxmlformats.org/drawingml/2006/main" xmlns:r="http://schemas.openxmlformats.org/officeDocument/2006/relationships" xmlns:p="http://schemas.openxmlformats.org/presentationml/2006/main" showMasterSp="1">
  <p:cSld>
    <p:spTree>
      <p:nvGrpSpPr>
        <p:cNvPr id="1049" name=""/>
        <p:cNvGrpSpPr/>
        <p:nvPr/>
      </p:nvGrpSpPr>
      <p:grpSpPr>
        <a:xfrm rot="0">
          <a:off x="0" y="0"/>
          <a:ext cx="0" cy="0"/>
          <a:chOff x="0" y="0"/>
          <a:chExt cx="0" cy="0"/>
        </a:xfrm>
      </p:grpSpPr>
      <p:sp>
        <p:nvSpPr>
          <p:cNvPr id="1050270"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71"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337</a:t>
            </a:fld>
            <a:endParaRPr altLang="en-US" sz="1400" lang="en-US">
              <a:solidFill>
                <a:srgbClr val="FFFFFF"/>
              </a:solidFill>
              <a:effectLst>
                <a:outerShdw algn="tl" blurRad="38100" dir="2700000" dist="38100">
                  <a:srgbClr val="C0C0C0"/>
                </a:outerShdw>
              </a:effectLst>
            </a:endParaRPr>
          </a:p>
        </p:txBody>
      </p:sp>
      <p:sp>
        <p:nvSpPr>
          <p:cNvPr id="1050272"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9th Time of Adjournment:</a:t>
            </a:r>
          </a:p>
        </p:txBody>
      </p:sp>
      <p:sp>
        <p:nvSpPr>
          <p:cNvPr id="1050273"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lang="en-US">
                <a:effectLst>
                  <a:outerShdw algn="tl" blurRad="38100" dir="2700000" dist="38100">
                    <a:srgbClr val="C0C0C0"/>
                  </a:outerShdw>
                </a:effectLst>
              </a:rPr>
              <a:t>Write the time of adjournment (hour: minute).</a:t>
            </a:r>
          </a:p>
          <a:p>
            <a:pPr eaLnBrk="1" hangingPunct="1" latinLnBrk="1" lvl="0">
              <a:buNone/>
            </a:pPr>
            <a:r>
              <a:rPr altLang="en-US" lang="en-US">
                <a:effectLst>
                  <a:outerShdw algn="tl" blurRad="38100" dir="2700000" dist="38100">
                    <a:srgbClr val="C0C0C0"/>
                  </a:outerShdw>
                </a:effectLst>
              </a:rPr>
              <a:t>Q- How to end the meeting? </a:t>
            </a:r>
          </a:p>
          <a:p>
            <a:pPr eaLnBrk="1" hangingPunct="1" latinLnBrk="1" lvl="1"/>
            <a:r>
              <a:rPr altLang="en-US" lang="en-US">
                <a:effectLst>
                  <a:outerShdw algn="tl" blurRad="38100" dir="2700000" dist="38100">
                    <a:srgbClr val="C0C0C0"/>
                  </a:outerShdw>
                </a:effectLst>
              </a:rPr>
              <a:t>Adjourned…</a:t>
            </a:r>
          </a:p>
          <a:p>
            <a:pPr eaLnBrk="1" hangingPunct="1" latinLnBrk="1" lvl="1"/>
            <a:r>
              <a:rPr altLang="en-US" lang="en-US">
                <a:effectLst>
                  <a:outerShdw algn="tl" blurRad="38100" dir="2700000" dist="38100">
                    <a:srgbClr val="C0C0C0"/>
                  </a:outerShdw>
                </a:effectLst>
              </a:rPr>
              <a:t>Sine die…</a:t>
            </a:r>
          </a:p>
          <a:p>
            <a:pPr eaLnBrk="1" hangingPunct="1" latinLnBrk="1" lvl="1"/>
            <a:r>
              <a:rPr altLang="en-US" lang="en-US">
                <a:effectLst>
                  <a:outerShdw algn="tl" blurRad="38100" dir="2700000" dist="38100">
                    <a:srgbClr val="C0C0C0"/>
                  </a:outerShdw>
                </a:effectLst>
              </a:rPr>
              <a:t>Ended …</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72"/>
                                        </p:tgtEl>
                                        <p:attrNameLst>
                                          <p:attrName>style.visibility</p:attrName>
                                        </p:attrNameLst>
                                      </p:cBhvr>
                                      <p:to>
                                        <p:strVal val="visible"/>
                                      </p:to>
                                    </p:set>
                                    <p:animEffect transition="in" filter="dissolve">
                                      <p:cBhvr>
                                        <p:cTn dur="500" id="7"/>
                                        <p:tgtEl>
                                          <p:spTgt spid="1050272"/>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73">
                                            <p:txEl>
                                              <p:charRg st="0" end="46"/>
                                            </p:txEl>
                                          </p:spTgt>
                                        </p:tgtEl>
                                        <p:attrNameLst>
                                          <p:attrName>style.visibility</p:attrName>
                                        </p:attrNameLst>
                                      </p:cBhvr>
                                      <p:to>
                                        <p:strVal val="visible"/>
                                      </p:to>
                                    </p:set>
                                    <p:animEffect transition="in" filter="dissolve">
                                      <p:cBhvr>
                                        <p:cTn dur="500" id="12"/>
                                        <p:tgtEl>
                                          <p:spTgt spid="1050273">
                                            <p:txEl>
                                              <p:charRg st="0" end="46"/>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73">
                                            <p:txEl>
                                              <p:charRg st="46" end="74"/>
                                            </p:txEl>
                                          </p:spTgt>
                                        </p:tgtEl>
                                        <p:attrNameLst>
                                          <p:attrName>style.visibility</p:attrName>
                                        </p:attrNameLst>
                                      </p:cBhvr>
                                      <p:to>
                                        <p:strVal val="visible"/>
                                      </p:to>
                                    </p:set>
                                    <p:animEffect transition="in" filter="dissolve">
                                      <p:cBhvr>
                                        <p:cTn dur="500" id="17"/>
                                        <p:tgtEl>
                                          <p:spTgt spid="1050273">
                                            <p:txEl>
                                              <p:charRg st="46" end="74"/>
                                            </p:txEl>
                                          </p:spTgt>
                                        </p:tgtEl>
                                      </p:cBhvr>
                                    </p:animEffect>
                                  </p:childTnLst>
                                </p:cTn>
                              </p:par>
                              <p:par>
                                <p:cTn fill="hold" grpId="0" id="18" nodeType="withEffect" presetClass="entr" presetID="9" presetSubtype="0">
                                  <p:stCondLst>
                                    <p:cond delay="0"/>
                                  </p:stCondLst>
                                  <p:childTnLst>
                                    <p:set>
                                      <p:cBhvr>
                                        <p:cTn dur="1" fill="hold" id="19">
                                          <p:stCondLst>
                                            <p:cond delay="0"/>
                                          </p:stCondLst>
                                        </p:cTn>
                                        <p:tgtEl>
                                          <p:spTgt spid="1050273">
                                            <p:txEl>
                                              <p:charRg st="74" end="85"/>
                                            </p:txEl>
                                          </p:spTgt>
                                        </p:tgtEl>
                                        <p:attrNameLst>
                                          <p:attrName>style.visibility</p:attrName>
                                        </p:attrNameLst>
                                      </p:cBhvr>
                                      <p:to>
                                        <p:strVal val="visible"/>
                                      </p:to>
                                    </p:set>
                                    <p:animEffect transition="in" filter="dissolve">
                                      <p:cBhvr>
                                        <p:cTn dur="500" id="20"/>
                                        <p:tgtEl>
                                          <p:spTgt spid="1050273">
                                            <p:txEl>
                                              <p:charRg st="74" end="85"/>
                                            </p:txEl>
                                          </p:spTgt>
                                        </p:tgtEl>
                                      </p:cBhvr>
                                    </p:animEffect>
                                  </p:childTnLst>
                                </p:cTn>
                              </p:par>
                              <p:par>
                                <p:cTn fill="hold" grpId="0" id="21" nodeType="withEffect" presetClass="entr" presetID="9" presetSubtype="0">
                                  <p:stCondLst>
                                    <p:cond delay="0"/>
                                  </p:stCondLst>
                                  <p:childTnLst>
                                    <p:set>
                                      <p:cBhvr>
                                        <p:cTn dur="1" fill="hold" id="22">
                                          <p:stCondLst>
                                            <p:cond delay="0"/>
                                          </p:stCondLst>
                                        </p:cTn>
                                        <p:tgtEl>
                                          <p:spTgt spid="1050273">
                                            <p:txEl>
                                              <p:charRg st="85" end="95"/>
                                            </p:txEl>
                                          </p:spTgt>
                                        </p:tgtEl>
                                        <p:attrNameLst>
                                          <p:attrName>style.visibility</p:attrName>
                                        </p:attrNameLst>
                                      </p:cBhvr>
                                      <p:to>
                                        <p:strVal val="visible"/>
                                      </p:to>
                                    </p:set>
                                    <p:animEffect transition="in" filter="dissolve">
                                      <p:cBhvr>
                                        <p:cTn dur="500" id="23"/>
                                        <p:tgtEl>
                                          <p:spTgt spid="1050273">
                                            <p:txEl>
                                              <p:charRg st="85" end="95"/>
                                            </p:txEl>
                                          </p:spTgt>
                                        </p:tgtEl>
                                      </p:cBhvr>
                                    </p:animEffect>
                                  </p:childTnLst>
                                </p:cTn>
                              </p:par>
                              <p:par>
                                <p:cTn fill="hold" grpId="0" id="24" nodeType="withEffect" presetClass="entr" presetID="9" presetSubtype="0">
                                  <p:stCondLst>
                                    <p:cond delay="0"/>
                                  </p:stCondLst>
                                  <p:childTnLst>
                                    <p:set>
                                      <p:cBhvr>
                                        <p:cTn dur="1" fill="hold" id="25">
                                          <p:stCondLst>
                                            <p:cond delay="0"/>
                                          </p:stCondLst>
                                        </p:cTn>
                                        <p:tgtEl>
                                          <p:spTgt spid="1050273">
                                            <p:txEl>
                                              <p:charRg st="95" end="103"/>
                                            </p:txEl>
                                          </p:spTgt>
                                        </p:tgtEl>
                                        <p:attrNameLst>
                                          <p:attrName>style.visibility</p:attrName>
                                        </p:attrNameLst>
                                      </p:cBhvr>
                                      <p:to>
                                        <p:strVal val="visible"/>
                                      </p:to>
                                    </p:set>
                                    <p:animEffect transition="in" filter="dissolve">
                                      <p:cBhvr>
                                        <p:cTn dur="500" id="26"/>
                                        <p:tgtEl>
                                          <p:spTgt spid="1050273">
                                            <p:txEl>
                                              <p:charRg st="95" end="10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72" grpId="0" uiExpand="0" build="whole"/>
      <p:bldP spid="1050273" grpId="0" uiExpand="0" build="p" bldLvl="1"/>
    </p:bldLst>
  </p:timing>
</p:sld>
</file>

<file path=ppt/slides/slide338.xml><?xml version="1.0" encoding="utf-8"?>
<p:sld xmlns:a="http://schemas.openxmlformats.org/drawingml/2006/main" xmlns:r="http://schemas.openxmlformats.org/officeDocument/2006/relationships" xmlns:p="http://schemas.openxmlformats.org/presentationml/2006/main" showMasterSp="1">
  <p:cSld>
    <p:spTree>
      <p:nvGrpSpPr>
        <p:cNvPr id="1052" name=""/>
        <p:cNvGrpSpPr/>
        <p:nvPr/>
      </p:nvGrpSpPr>
      <p:grpSpPr>
        <a:xfrm rot="0">
          <a:off x="0" y="0"/>
          <a:ext cx="0" cy="0"/>
          <a:chOff x="0" y="0"/>
          <a:chExt cx="0" cy="0"/>
        </a:xfrm>
      </p:grpSpPr>
      <p:sp>
        <p:nvSpPr>
          <p:cNvPr id="1050277"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78"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338</a:t>
            </a:fld>
            <a:endParaRPr altLang="en-US" sz="1400" lang="en-US">
              <a:solidFill>
                <a:srgbClr val="FFFFFF"/>
              </a:solidFill>
              <a:effectLst>
                <a:outerShdw algn="tl" blurRad="38100" dir="2700000" dist="38100">
                  <a:srgbClr val="C0C0C0"/>
                </a:outerShdw>
              </a:effectLst>
            </a:endParaRPr>
          </a:p>
        </p:txBody>
      </p:sp>
      <p:sp>
        <p:nvSpPr>
          <p:cNvPr id="1050279" name=""/>
          <p:cNvSpPr/>
          <p:nvPr>
            <p:ph type="title" sz="full" idx="0"/>
          </p:nvPr>
        </p:nvSpPr>
        <p:spPr>
          <a:xfrm rot="0">
            <a:off x="457200" y="533400"/>
            <a:ext cx="8229600" cy="1020762"/>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sz="3600" lang="en-US">
                <a:effectLst>
                  <a:outerShdw algn="tl" blurRad="38100" dir="2700000" dist="38100">
                    <a:srgbClr val="C0C0C0"/>
                  </a:outerShdw>
                </a:effectLst>
              </a:rPr>
              <a:t>10th Signature/s (Who signs on minutes?)</a:t>
            </a:r>
            <a:br/>
            <a:endParaRPr altLang="en-US" sz="3600" lang="en-US">
              <a:effectLst>
                <a:outerShdw algn="tl" blurRad="38100" dir="2700000" dist="38100">
                  <a:srgbClr val="C0C0C0"/>
                </a:outerShdw>
              </a:effectLst>
            </a:endParaRPr>
          </a:p>
        </p:txBody>
      </p:sp>
      <p:sp>
        <p:nvSpPr>
          <p:cNvPr id="1050280" name=""/>
          <p:cNvSpPr/>
          <p:nvPr>
            <p:ph type="body" sz="full" idx="1"/>
          </p:nvPr>
        </p:nvSpPr>
        <p:spPr>
          <a:xfrm rot="0">
            <a:off x="533400" y="1905000"/>
            <a:ext cx="8229600" cy="4525962"/>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lnSpc>
                <a:spcPct val="90000"/>
              </a:lnSpc>
            </a:pPr>
            <a:r>
              <a:rPr altLang="en-US" sz="2400" lang="en-US">
                <a:effectLst>
                  <a:outerShdw algn="tl" blurRad="38100" dir="2700000" dist="38100">
                    <a:srgbClr val="C0C0C0"/>
                  </a:outerShdw>
                </a:effectLst>
              </a:rPr>
              <a:t>Provide a place for the signature and the date of approval. </a:t>
            </a:r>
          </a:p>
          <a:p>
            <a:pPr eaLnBrk="1" hangingPunct="1" latinLnBrk="1" lvl="0">
              <a:lnSpc>
                <a:spcPct val="90000"/>
              </a:lnSpc>
            </a:pPr>
            <a:r>
              <a:rPr altLang="en-US" sz="2400" lang="en-US">
                <a:effectLst>
                  <a:outerShdw algn="tl" blurRad="38100" dir="2700000" dist="38100">
                    <a:srgbClr val="C0C0C0"/>
                  </a:outerShdw>
                </a:effectLst>
              </a:rPr>
              <a:t>Minutes that are to be distributed are signed by both the chairperson and the secretary. </a:t>
            </a:r>
          </a:p>
          <a:p>
            <a:pPr eaLnBrk="1" hangingPunct="1" latinLnBrk="1" lvl="0">
              <a:lnSpc>
                <a:spcPct val="90000"/>
              </a:lnSpc>
            </a:pPr>
            <a:r>
              <a:rPr altLang="en-US" sz="2400" lang="en-US">
                <a:effectLst>
                  <a:outerShdw algn="tl" blurRad="38100" dir="2700000" dist="38100">
                    <a:srgbClr val="C0C0C0"/>
                  </a:outerShdw>
                </a:effectLst>
              </a:rPr>
              <a:t>When a group has both a </a:t>
            </a:r>
            <a:r>
              <a:rPr altLang="en-US" sz="2400" i="1" lang="en-US">
                <a:effectLst>
                  <a:outerShdw algn="tl" blurRad="38100" dir="2700000" dist="38100">
                    <a:srgbClr val="C0C0C0"/>
                  </a:outerShdw>
                </a:effectLst>
              </a:rPr>
              <a:t>corresponding</a:t>
            </a:r>
            <a:r>
              <a:rPr altLang="en-US" sz="2400" lang="en-US">
                <a:effectLst>
                  <a:outerShdw algn="tl" blurRad="38100" dir="2700000" dist="38100">
                    <a:srgbClr val="C0C0C0"/>
                  </a:outerShdw>
                </a:effectLst>
              </a:rPr>
              <a:t> and a </a:t>
            </a:r>
            <a:r>
              <a:rPr altLang="en-US" sz="2400" i="1" lang="en-US">
                <a:effectLst>
                  <a:outerShdw algn="tl" blurRad="38100" dir="2700000" dist="38100">
                    <a:srgbClr val="C0C0C0"/>
                  </a:outerShdw>
                </a:effectLst>
              </a:rPr>
              <a:t>recording </a:t>
            </a:r>
            <a:r>
              <a:rPr altLang="en-US" sz="2400" lang="en-US">
                <a:effectLst>
                  <a:outerShdw algn="tl" blurRad="38100" dir="2700000" dist="38100">
                    <a:srgbClr val="C0C0C0"/>
                  </a:outerShdw>
                </a:effectLst>
              </a:rPr>
              <a:t>secretary, the recording secretary is the one who is responsible for the minutes. </a:t>
            </a:r>
          </a:p>
          <a:p>
            <a:pPr eaLnBrk="1" hangingPunct="1" latinLnBrk="1" lvl="0">
              <a:lnSpc>
                <a:spcPct val="90000"/>
              </a:lnSpc>
            </a:pPr>
            <a:r>
              <a:rPr altLang="en-US" sz="2400" lang="en-US">
                <a:effectLst>
                  <a:outerShdw algn="tl" blurRad="38100" dir="2700000" dist="38100">
                    <a:srgbClr val="C0C0C0"/>
                  </a:outerShdw>
                </a:effectLst>
              </a:rPr>
              <a:t>When one secretary is responsible for both jobs, the title used is Secretary. </a:t>
            </a:r>
          </a:p>
          <a:p>
            <a:pPr eaLnBrk="1" hangingPunct="1" latinLnBrk="1" lvl="0">
              <a:lnSpc>
                <a:spcPct val="90000"/>
              </a:lnSpc>
            </a:pPr>
            <a:r>
              <a:rPr altLang="en-US" sz="2400" lang="en-US">
                <a:effectLst>
                  <a:outerShdw algn="tl" blurRad="38100" dir="2700000" dist="38100">
                    <a:srgbClr val="C0C0C0"/>
                  </a:outerShdw>
                </a:effectLst>
              </a:rPr>
              <a:t>Arrange the file copy of the minutes plus all attachments that actually are a part of the minutes in </a:t>
            </a:r>
            <a:r>
              <a:rPr altLang="en-US" sz="2400" i="1" lang="en-US">
                <a:effectLst>
                  <a:outerShdw algn="tl" blurRad="38100" dir="2700000" dist="38100">
                    <a:srgbClr val="C0C0C0"/>
                  </a:outerShdw>
                </a:effectLst>
              </a:rPr>
              <a:t>chronological order.</a:t>
            </a:r>
          </a:p>
        </p:txBody>
      </p:sp>
    </p:spTree>
  </p:cSld>
  <p:clrMapOvr>
    <a:masterClrMapping/>
  </p:clrMapOvr>
  <p:timing>
    <p:tnLst>
      <p:par>
        <p:cTn dur="indefinite" id="1" nodeType="tmRoot">
          <p:childTnLst>
            <p:seq concurrent="1" nextAc="seek">
              <p:cTn dur="indefinite" id="2" nodeType="mainSeq">
                <p:childTnLst>
                  <p:par>
                    <p:cTn fill="hold" id="3" nodeType="clickPar">
                      <p:stCondLst>
                        <p:cond delay="indefinite"/>
                        <p:cond evt="onBegin" delay="0">
                          <p:tn val="2"/>
                        </p:cond>
                      </p:stCondLst>
                      <p:childTnLst>
                        <p:par>
                          <p:cTn fill="hold" id="4" nodeType="withGroup">
                            <p:stCondLst>
                              <p:cond delay="0"/>
                            </p:stCondLst>
                            <p:childTnLst>
                              <p:par>
                                <p:cTn fill="hold" grpId="0" id="5" nodeType="withEffect" presetClass="entr" presetID="9" presetSubtype="0">
                                  <p:stCondLst>
                                    <p:cond delay="0"/>
                                  </p:stCondLst>
                                  <p:childTnLst>
                                    <p:set>
                                      <p:cBhvr>
                                        <p:cTn dur="1" fill="hold" id="6">
                                          <p:stCondLst>
                                            <p:cond delay="0"/>
                                          </p:stCondLst>
                                        </p:cTn>
                                        <p:tgtEl>
                                          <p:spTgt spid="1050279"/>
                                        </p:tgtEl>
                                        <p:attrNameLst>
                                          <p:attrName>style.visibility</p:attrName>
                                        </p:attrNameLst>
                                      </p:cBhvr>
                                      <p:to>
                                        <p:strVal val="visible"/>
                                      </p:to>
                                    </p:set>
                                    <p:animEffect transition="in" filter="dissolve">
                                      <p:cBhvr>
                                        <p:cTn dur="500" id="7"/>
                                        <p:tgtEl>
                                          <p:spTgt spid="1050279"/>
                                        </p:tgtEl>
                                      </p:cBhvr>
                                    </p:animEffect>
                                  </p:childTnLst>
                                </p:cTn>
                              </p:par>
                            </p:childTnLst>
                          </p:cTn>
                        </p:par>
                      </p:childTnLst>
                    </p:cTn>
                  </p:par>
                  <p:par>
                    <p:cTn fill="hold" id="8" nodeType="clickPar">
                      <p:stCondLst>
                        <p:cond delay="indefinite"/>
                      </p:stCondLst>
                      <p:childTnLst>
                        <p:par>
                          <p:cTn fill="hold" id="9" nodeType="withGroup">
                            <p:stCondLst>
                              <p:cond delay="0"/>
                            </p:stCondLst>
                            <p:childTnLst>
                              <p:par>
                                <p:cTn fill="hold" grpId="0" id="10" nodeType="clickEffect" presetClass="entr" presetID="9" presetSubtype="0">
                                  <p:stCondLst>
                                    <p:cond delay="0"/>
                                  </p:stCondLst>
                                  <p:childTnLst>
                                    <p:set>
                                      <p:cBhvr>
                                        <p:cTn dur="1" fill="hold" id="11">
                                          <p:stCondLst>
                                            <p:cond delay="0"/>
                                          </p:stCondLst>
                                        </p:cTn>
                                        <p:tgtEl>
                                          <p:spTgt spid="1050280">
                                            <p:txEl>
                                              <p:charRg st="0" end="61"/>
                                            </p:txEl>
                                          </p:spTgt>
                                        </p:tgtEl>
                                        <p:attrNameLst>
                                          <p:attrName>style.visibility</p:attrName>
                                        </p:attrNameLst>
                                      </p:cBhvr>
                                      <p:to>
                                        <p:strVal val="visible"/>
                                      </p:to>
                                    </p:set>
                                    <p:animEffect transition="in" filter="dissolve">
                                      <p:cBhvr>
                                        <p:cTn dur="500" id="12"/>
                                        <p:tgtEl>
                                          <p:spTgt spid="1050280">
                                            <p:txEl>
                                              <p:charRg st="0" end="61"/>
                                            </p:txEl>
                                          </p:spTgt>
                                        </p:tgtEl>
                                      </p:cBhvr>
                                    </p:animEffect>
                                  </p:childTnLst>
                                </p:cTn>
                              </p:par>
                            </p:childTnLst>
                          </p:cTn>
                        </p:par>
                      </p:childTnLst>
                    </p:cTn>
                  </p:par>
                  <p:par>
                    <p:cTn fill="hold" id="13" nodeType="clickPar">
                      <p:stCondLst>
                        <p:cond delay="indefinite"/>
                      </p:stCondLst>
                      <p:childTnLst>
                        <p:par>
                          <p:cTn fill="hold" id="14" nodeType="withGroup">
                            <p:stCondLst>
                              <p:cond delay="0"/>
                            </p:stCondLst>
                            <p:childTnLst>
                              <p:par>
                                <p:cTn fill="hold" grpId="0" id="15" nodeType="clickEffect" presetClass="entr" presetID="9" presetSubtype="0">
                                  <p:stCondLst>
                                    <p:cond delay="0"/>
                                  </p:stCondLst>
                                  <p:childTnLst>
                                    <p:set>
                                      <p:cBhvr>
                                        <p:cTn dur="1" fill="hold" id="16">
                                          <p:stCondLst>
                                            <p:cond delay="0"/>
                                          </p:stCondLst>
                                        </p:cTn>
                                        <p:tgtEl>
                                          <p:spTgt spid="1050280">
                                            <p:txEl>
                                              <p:charRg st="61" end="151"/>
                                            </p:txEl>
                                          </p:spTgt>
                                        </p:tgtEl>
                                        <p:attrNameLst>
                                          <p:attrName>style.visibility</p:attrName>
                                        </p:attrNameLst>
                                      </p:cBhvr>
                                      <p:to>
                                        <p:strVal val="visible"/>
                                      </p:to>
                                    </p:set>
                                    <p:animEffect transition="in" filter="dissolve">
                                      <p:cBhvr>
                                        <p:cTn dur="500" id="17"/>
                                        <p:tgtEl>
                                          <p:spTgt spid="1050280">
                                            <p:txEl>
                                              <p:charRg st="61" end="151"/>
                                            </p:txEl>
                                          </p:spTgt>
                                        </p:tgtEl>
                                      </p:cBhvr>
                                    </p:animEffect>
                                  </p:childTnLst>
                                </p:cTn>
                              </p:par>
                            </p:childTnLst>
                          </p:cTn>
                        </p:par>
                      </p:childTnLst>
                    </p:cTn>
                  </p:par>
                  <p:par>
                    <p:cTn fill="hold" id="18" nodeType="clickPar">
                      <p:stCondLst>
                        <p:cond delay="indefinite"/>
                      </p:stCondLst>
                      <p:childTnLst>
                        <p:par>
                          <p:cTn fill="hold" id="19" nodeType="withGroup">
                            <p:stCondLst>
                              <p:cond delay="0"/>
                            </p:stCondLst>
                            <p:childTnLst>
                              <p:par>
                                <p:cTn fill="hold" grpId="0" id="20" nodeType="clickEffect" presetClass="entr" presetID="9" presetSubtype="0">
                                  <p:stCondLst>
                                    <p:cond delay="0"/>
                                  </p:stCondLst>
                                  <p:childTnLst>
                                    <p:set>
                                      <p:cBhvr>
                                        <p:cTn dur="1" fill="hold" id="21">
                                          <p:stCondLst>
                                            <p:cond delay="0"/>
                                          </p:stCondLst>
                                        </p:cTn>
                                        <p:tgtEl>
                                          <p:spTgt spid="1050280">
                                            <p:txEl>
                                              <p:charRg st="151" end="288"/>
                                            </p:txEl>
                                          </p:spTgt>
                                        </p:tgtEl>
                                        <p:attrNameLst>
                                          <p:attrName>style.visibility</p:attrName>
                                        </p:attrNameLst>
                                      </p:cBhvr>
                                      <p:to>
                                        <p:strVal val="visible"/>
                                      </p:to>
                                    </p:set>
                                    <p:animEffect transition="in" filter="dissolve">
                                      <p:cBhvr>
                                        <p:cTn dur="500" id="22"/>
                                        <p:tgtEl>
                                          <p:spTgt spid="1050280">
                                            <p:txEl>
                                              <p:charRg st="151" end="288"/>
                                            </p:txEl>
                                          </p:spTgt>
                                        </p:tgtEl>
                                      </p:cBhvr>
                                    </p:animEffect>
                                  </p:childTnLst>
                                </p:cTn>
                              </p:par>
                            </p:childTnLst>
                          </p:cTn>
                        </p:par>
                      </p:childTnLst>
                    </p:cTn>
                  </p:par>
                  <p:par>
                    <p:cTn fill="hold" id="23" nodeType="clickPar">
                      <p:stCondLst>
                        <p:cond delay="indefinite"/>
                      </p:stCondLst>
                      <p:childTnLst>
                        <p:par>
                          <p:cTn fill="hold" id="24" nodeType="withGroup">
                            <p:stCondLst>
                              <p:cond delay="0"/>
                            </p:stCondLst>
                            <p:childTnLst>
                              <p:par>
                                <p:cTn fill="hold" grpId="0" id="25" nodeType="clickEffect" presetClass="entr" presetID="9" presetSubtype="0">
                                  <p:stCondLst>
                                    <p:cond delay="0"/>
                                  </p:stCondLst>
                                  <p:childTnLst>
                                    <p:set>
                                      <p:cBhvr>
                                        <p:cTn dur="1" fill="hold" id="26">
                                          <p:stCondLst>
                                            <p:cond delay="0"/>
                                          </p:stCondLst>
                                        </p:cTn>
                                        <p:tgtEl>
                                          <p:spTgt spid="1050280">
                                            <p:txEl>
                                              <p:charRg st="288" end="367"/>
                                            </p:txEl>
                                          </p:spTgt>
                                        </p:tgtEl>
                                        <p:attrNameLst>
                                          <p:attrName>style.visibility</p:attrName>
                                        </p:attrNameLst>
                                      </p:cBhvr>
                                      <p:to>
                                        <p:strVal val="visible"/>
                                      </p:to>
                                    </p:set>
                                    <p:animEffect transition="in" filter="dissolve">
                                      <p:cBhvr>
                                        <p:cTn dur="500" id="27"/>
                                        <p:tgtEl>
                                          <p:spTgt spid="1050280">
                                            <p:txEl>
                                              <p:charRg st="288" end="367"/>
                                            </p:txEl>
                                          </p:spTgt>
                                        </p:tgtEl>
                                      </p:cBhvr>
                                    </p:animEffect>
                                  </p:childTnLst>
                                </p:cTn>
                              </p:par>
                            </p:childTnLst>
                          </p:cTn>
                        </p:par>
                      </p:childTnLst>
                    </p:cTn>
                  </p:par>
                  <p:par>
                    <p:cTn fill="hold" id="28" nodeType="clickPar">
                      <p:stCondLst>
                        <p:cond delay="indefinite"/>
                      </p:stCondLst>
                      <p:childTnLst>
                        <p:par>
                          <p:cTn fill="hold" id="29" nodeType="withGroup">
                            <p:stCondLst>
                              <p:cond delay="0"/>
                            </p:stCondLst>
                            <p:childTnLst>
                              <p:par>
                                <p:cTn fill="hold" grpId="0" id="30" nodeType="clickEffect" presetClass="entr" presetID="9" presetSubtype="0">
                                  <p:stCondLst>
                                    <p:cond delay="0"/>
                                  </p:stCondLst>
                                  <p:childTnLst>
                                    <p:set>
                                      <p:cBhvr>
                                        <p:cTn dur="1" fill="hold" id="31">
                                          <p:stCondLst>
                                            <p:cond delay="0"/>
                                          </p:stCondLst>
                                        </p:cTn>
                                        <p:tgtEl>
                                          <p:spTgt spid="1050280">
                                            <p:txEl>
                                              <p:charRg st="367" end="489"/>
                                            </p:txEl>
                                          </p:spTgt>
                                        </p:tgtEl>
                                        <p:attrNameLst>
                                          <p:attrName>style.visibility</p:attrName>
                                        </p:attrNameLst>
                                      </p:cBhvr>
                                      <p:to>
                                        <p:strVal val="visible"/>
                                      </p:to>
                                    </p:set>
                                    <p:animEffect transition="in" filter="dissolve">
                                      <p:cBhvr>
                                        <p:cTn dur="500" id="32"/>
                                        <p:tgtEl>
                                          <p:spTgt spid="1050280">
                                            <p:txEl>
                                              <p:charRg st="367" end="48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279" grpId="0" uiExpand="0" build="whole"/>
      <p:bldP spid="1050280" grpId="0" uiExpand="0" build="p" bldLvl="1"/>
    </p:bldLst>
  </p:timing>
</p:sld>
</file>

<file path=ppt/slides/slide339.xml><?xml version="1.0" encoding="utf-8"?>
<p:sld xmlns:a="http://schemas.openxmlformats.org/drawingml/2006/main" xmlns:r="http://schemas.openxmlformats.org/officeDocument/2006/relationships" xmlns:p="http://schemas.openxmlformats.org/presentationml/2006/main" showMasterSp="1">
  <p:cSld>
    <p:spTree>
      <p:nvGrpSpPr>
        <p:cNvPr id="1055" name=""/>
        <p:cNvGrpSpPr/>
        <p:nvPr/>
      </p:nvGrpSpPr>
      <p:grpSpPr>
        <a:xfrm rot="0">
          <a:off x="0" y="0"/>
          <a:ext cx="0" cy="0"/>
          <a:chOff x="0" y="0"/>
          <a:chExt cx="0" cy="0"/>
        </a:xfrm>
      </p:grpSpPr>
      <p:sp>
        <p:nvSpPr>
          <p:cNvPr id="1050284" name=""/>
          <p:cNvSpPr txBox="1"/>
          <p:nvPr/>
        </p:nvSpPr>
        <p:spPr>
          <a:xfrm rot="0">
            <a:off x="3429000" y="6245225"/>
            <a:ext cx="2895600" cy="476250"/>
          </a:xfrm>
          <a:prstGeom prst="rect"/>
          <a:noFill/>
          <a:ln>
            <a:noFill/>
          </a:ln>
        </p:spPr>
        <p:txBody>
          <a:bodyPr bIns="45720" lIns="91440" rIns="91440" tIns="45720"/>
          <a:lstStyle>
            <a:lvl1pPr algn="l" fontAlgn="base" indent="0" latinLnBrk="1" marL="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1pPr>
            <a:lvl2pPr algn="l" fontAlgn="base" indent="0" latinLnBrk="1" marL="4572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2pPr>
            <a:lvl3pPr algn="l" fontAlgn="base" indent="0" latinLnBrk="1" marL="9144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3pPr>
            <a:lvl4pPr algn="l" fontAlgn="base" indent="0" latinLnBrk="1" marL="13716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4pPr>
            <a:lvl5pPr algn="l" fontAlgn="base" indent="0" latinLnBrk="1" marL="1828800" rtl="0">
              <a:lnSpc>
                <a:spcPct val="100000"/>
              </a:lnSpc>
              <a:spcBef>
                <a:spcPct val="0"/>
              </a:spcBef>
              <a:spcAft>
                <a:spcPct val="0"/>
              </a:spcAft>
              <a:buFontTx/>
              <a:buNone/>
              <a:defRPr baseline="0" b="0" sz="1800" i="0" u="none">
                <a:solidFill>
                  <a:schemeClr val="dk1"/>
                </a:solidFill>
                <a:latin typeface="Calibri" pitchFamily="34" charset="0"/>
                <a:sym typeface="Calibri" pitchFamily="34" charset="0"/>
              </a:defRPr>
            </a:lvl5pPr>
          </a:lstStyle>
          <a:p>
            <a:pPr algn="ctr" eaLnBrk="1" hangingPunct="1" latinLnBrk="1" lvl="0"/>
            <a:r>
              <a:rPr altLang="en-US" sz="1400" lang="en-US">
                <a:solidFill>
                  <a:srgbClr val="FFFFFF"/>
                </a:solidFill>
                <a:effectLst>
                  <a:outerShdw algn="tl" blurRad="38100" dir="2700000" dist="38100">
                    <a:srgbClr val="C0C0C0"/>
                  </a:outerShdw>
                </a:effectLst>
                <a:latin typeface="Arial" pitchFamily="34" charset="0"/>
              </a:rPr>
              <a:t>AAU, Dept' of MGMT, MGMT 1016</a:t>
            </a:r>
          </a:p>
        </p:txBody>
      </p:sp>
      <p:sp>
        <p:nvSpPr>
          <p:cNvPr id="1050285" name=""/>
          <p:cNvSpPr txBox="1"/>
          <p:nvPr/>
        </p:nvSpPr>
        <p:spPr>
          <a:xfrm rot="0">
            <a:off x="6937375" y="6245225"/>
            <a:ext cx="1901825" cy="476250"/>
          </a:xfrm>
          <a:prstGeom prst="rect"/>
          <a:noFill/>
          <a:ln>
            <a:noFill/>
          </a:ln>
        </p:spPr>
        <p:txBody>
          <a:bodyPr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algn="r" eaLnBrk="1" hangingPunct="1" indent="0" latinLnBrk="1" lvl="0" marL="0">
              <a:spcBef>
                <a:spcPct val="0"/>
              </a:spcBef>
              <a:buFontTx/>
              <a:buNone/>
            </a:pPr>
            <a:fld id="{566ABCEB-ACFC-4714-9973-3DA970169C29}" type="slidenum">
              <a:rPr altLang="en-US" sz="1400" lang="en-US">
                <a:solidFill>
                  <a:srgbClr val="FFFFFF"/>
                </a:solidFill>
                <a:effectLst>
                  <a:outerShdw algn="tl" blurRad="38100" dir="2700000" dist="38100">
                    <a:srgbClr val="C0C0C0"/>
                  </a:outerShdw>
                </a:effectLst>
              </a:rPr>
              <a:pPr algn="r" eaLnBrk="1" hangingPunct="1" indent="0" latinLnBrk="1" lvl="0" marL="0">
                <a:spcBef>
                  <a:spcPct val="0"/>
                </a:spcBef>
                <a:buFontTx/>
                <a:buNone/>
              </a:pPr>
              <a:t>339</a:t>
            </a:fld>
            <a:endParaRPr altLang="en-US" sz="1400" lang="en-US">
              <a:solidFill>
                <a:srgbClr val="FFFFFF"/>
              </a:solidFill>
              <a:effectLst>
                <a:outerShdw algn="tl" blurRad="38100" dir="2700000" dist="38100">
                  <a:srgbClr val="C0C0C0"/>
                </a:outerShdw>
              </a:effectLst>
            </a:endParaRPr>
          </a:p>
        </p:txBody>
      </p:sp>
      <p:sp>
        <p:nvSpPr>
          <p:cNvPr id="1050286" name=""/>
          <p:cNvSpPr/>
          <p:nvPr>
            <p:ph type="title" sz="full" idx="0"/>
          </p:nvPr>
        </p:nvSpPr>
        <p:spPr>
          <a:xfrm rot="0">
            <a:off x="457200" y="244475"/>
            <a:ext cx="8385175" cy="1431925"/>
          </a:xfrm>
          <a:prstGeom prst="rect"/>
          <a:noFill/>
          <a:ln>
            <a:noFill/>
          </a:ln>
        </p:spPr>
        <p:txBody>
          <a:bodyPr anchor="ctr" bIns="45720" lIns="91440" rIns="91440" tIns="45720"/>
          <a:lstStyle>
            <a:lvl1pPr algn="l" fontAlgn="base" indent="0" latinLnBrk="1" marL="0" rtl="0">
              <a:lnSpc>
                <a:spcPct val="100000"/>
              </a:lnSpc>
              <a:spcBef>
                <a:spcPct val="0"/>
              </a:spcBef>
              <a:spcAft>
                <a:spcPct val="0"/>
              </a:spcAft>
              <a:buFontTx/>
              <a:buNone/>
              <a:defRPr baseline="0" b="1" sz="4400" i="0" u="none">
                <a:solidFill>
                  <a:schemeClr val="lt2"/>
                </a:solidFill>
                <a:latin typeface="Arial Black" pitchFamily="34" charset="0"/>
                <a:sym typeface="Calibri" pitchFamily="34" charset="0"/>
              </a:defRPr>
            </a:lvl1pPr>
          </a:lstStyle>
          <a:p>
            <a:pPr eaLnBrk="1" hangingPunct="1" latinLnBrk="1" lvl="0"/>
            <a:r>
              <a:rPr altLang="en-US" lang="en-US">
                <a:effectLst>
                  <a:outerShdw algn="tl" blurRad="38100" dir="2700000" dist="38100">
                    <a:srgbClr val="C0C0C0"/>
                  </a:outerShdw>
                </a:effectLst>
              </a:rPr>
              <a:t>Reading Assignment:</a:t>
            </a:r>
          </a:p>
        </p:txBody>
      </p:sp>
      <p:sp>
        <p:nvSpPr>
          <p:cNvPr id="1050287" name=""/>
          <p:cNvSpPr/>
          <p:nvPr>
            <p:ph type="body" sz="full" idx="1"/>
          </p:nvPr>
        </p:nvSpPr>
        <p:spPr>
          <a:xfrm rot="0">
            <a:off x="838200" y="1905000"/>
            <a:ext cx="8007350" cy="4191000"/>
          </a:xfrm>
          <a:prstGeom prst="rect"/>
          <a:noFill/>
          <a:ln>
            <a:noFill/>
          </a:ln>
        </p:spPr>
        <p:txBody>
          <a:bodyPr anchor="t" bIns="45720" lIns="91440" rIns="91440" tIns="45720"/>
          <a:lstStyle>
            <a:lvl1pPr algn="l" fontAlgn="base" indent="-342900" latinLnBrk="1" marL="342900" rtl="0">
              <a:lnSpc>
                <a:spcPct val="100000"/>
              </a:lnSpc>
              <a:spcBef>
                <a:spcPct val="20000"/>
              </a:spcBef>
              <a:spcAft>
                <a:spcPct val="0"/>
              </a:spcAft>
              <a:buClr>
                <a:schemeClr val="hlink"/>
              </a:buClr>
              <a:buSzPct val="100000"/>
              <a:buFont typeface="Wingdings" pitchFamily="2" charset="2"/>
              <a:buChar char="§"/>
              <a:defRPr baseline="0" b="0" sz="3200" i="0" u="none">
                <a:solidFill>
                  <a:schemeClr val="dk1"/>
                </a:solidFill>
                <a:latin typeface="Arial" pitchFamily="34" charset="0"/>
                <a:sym typeface="Calibri" pitchFamily="34" charset="0"/>
              </a:defRPr>
            </a:lvl1pPr>
            <a:lvl2pPr algn="l" fontAlgn="base" indent="-285750" latinLnBrk="1" marL="742950" rtl="0">
              <a:lnSpc>
                <a:spcPct val="100000"/>
              </a:lnSpc>
              <a:spcBef>
                <a:spcPct val="20000"/>
              </a:spcBef>
              <a:spcAft>
                <a:spcPct val="0"/>
              </a:spcAft>
              <a:buClr>
                <a:schemeClr val="accent2"/>
              </a:buClr>
              <a:buSzPct val="100000"/>
              <a:buFont typeface="Wingdings" pitchFamily="2" charset="2"/>
              <a:buChar char="§"/>
              <a:defRPr baseline="0" b="0" sz="2800" i="0" u="none">
                <a:solidFill>
                  <a:schemeClr val="dk1"/>
                </a:solidFill>
                <a:latin typeface="Arial" pitchFamily="34" charset="0"/>
                <a:sym typeface="Calibri" pitchFamily="34" charset="0"/>
              </a:defRPr>
            </a:lvl2pPr>
            <a:lvl3pPr algn="l" fontAlgn="base" indent="-228600" latinLnBrk="1" marL="1143000" rtl="0">
              <a:lnSpc>
                <a:spcPct val="100000"/>
              </a:lnSpc>
              <a:spcBef>
                <a:spcPct val="20000"/>
              </a:spcBef>
              <a:spcAft>
                <a:spcPct val="0"/>
              </a:spcAft>
              <a:buClr>
                <a:schemeClr val="hlink"/>
              </a:buClr>
              <a:buSzPct val="100000"/>
              <a:buFont typeface="Wingdings" pitchFamily="2" charset="2"/>
              <a:buChar char="§"/>
              <a:defRPr baseline="0" b="0" sz="2400" i="0" u="none">
                <a:solidFill>
                  <a:schemeClr val="dk1"/>
                </a:solidFill>
                <a:latin typeface="Arial" pitchFamily="34" charset="0"/>
                <a:sym typeface="Calibri" pitchFamily="34" charset="0"/>
              </a:defRPr>
            </a:lvl3pPr>
            <a:lvl4pPr algn="l" fontAlgn="base" indent="-228600" latinLnBrk="1" marL="1600200" rtl="0">
              <a:lnSpc>
                <a:spcPct val="100000"/>
              </a:lnSpc>
              <a:spcBef>
                <a:spcPct val="20000"/>
              </a:spcBef>
              <a:spcAft>
                <a:spcPct val="0"/>
              </a:spcAft>
              <a:buClr>
                <a:schemeClr val="accent2"/>
              </a:buClr>
              <a:buSzPct val="100000"/>
              <a:buFont typeface="Wingdings" pitchFamily="2" charset="2"/>
              <a:buChar char="§"/>
              <a:defRPr baseline="0" b="0" sz="2000" i="0" u="none">
                <a:solidFill>
                  <a:schemeClr val="dk1"/>
                </a:solidFill>
                <a:latin typeface="Arial" pitchFamily="34" charset="0"/>
                <a:sym typeface="Calibri" pitchFamily="34" charset="0"/>
              </a:defRPr>
            </a:lvl4pPr>
            <a:lvl5pPr algn="l" fontAlgn="base" indent="-228600" latinLnBrk="1" marL="2057400" rtl="0">
              <a:lnSpc>
                <a:spcPct val="100000"/>
              </a:lnSpc>
              <a:spcBef>
                <a:spcPct val="20000"/>
              </a:spcBef>
              <a:spcAft>
                <a:spcPct val="0"/>
              </a:spcAft>
              <a:buClr>
                <a:schemeClr val="hlink"/>
              </a:buClr>
              <a:buSzPct val="100000"/>
              <a:buFont typeface="Wingdings" pitchFamily="2" charset="2"/>
              <a:buChar char="§"/>
              <a:defRPr baseline="0" b="0" sz="2000" i="0" u="none">
                <a:solidFill>
                  <a:schemeClr val="dk1"/>
                </a:solidFill>
                <a:latin typeface="Arial" pitchFamily="34" charset="0"/>
                <a:sym typeface="Calibri" pitchFamily="34" charset="0"/>
              </a:defRPr>
            </a:lvl5pPr>
          </a:lstStyle>
          <a:p>
            <a:pPr eaLnBrk="1" hangingPunct="1" latinLnBrk="1" lvl="0"/>
            <a:r>
              <a:rPr altLang="en-US" sz="3600" lang="en-US">
                <a:effectLst>
                  <a:outerShdw algn="tl" blurRad="38100" dir="2700000" dist="38100">
                    <a:srgbClr val="C0C0C0"/>
                  </a:outerShdw>
                </a:effectLst>
              </a:rPr>
              <a:t>Business Telephone Conversation (Video Show?)</a:t>
            </a:r>
          </a:p>
          <a:p>
            <a:pPr eaLnBrk="1" hangingPunct="1" latinLnBrk="1" lvl="0"/>
            <a:r>
              <a:rPr altLang="en-US" sz="3600" lang="en-US">
                <a:effectLst>
                  <a:outerShdw algn="tl" blurRad="38100" dir="2700000" dist="38100">
                    <a:srgbClr val="C0C0C0"/>
                  </a:outerShdw>
                </a:effectLst>
              </a:rPr>
              <a:t>Job search, Designing Curriculum Vitae and Writing Employment Letters</a:t>
            </a:r>
          </a:p>
          <a:p>
            <a:pPr eaLnBrk="1" hangingPunct="1" latinLnBrk="1" lvl="0"/>
            <a:r>
              <a:rPr altLang="en-US" sz="3600" lang="en-US">
                <a:effectLst>
                  <a:outerShdw algn="tl" blurRad="38100" dir="2700000" dist="38100">
                    <a:srgbClr val="C0C0C0"/>
                  </a:outerShdw>
                </a:effectLst>
              </a:rPr>
              <a:t>Conducting Job Interview</a:t>
            </a:r>
          </a:p>
        </p:txBody>
      </p:sp>
    </p:spTree>
  </p:cSld>
  <p:clrMapOvr>
    <a:masterClrMapping/>
  </p:clrMapOvr>
</p:sld>
</file>

<file path=ppt/theme/theme1.xml><?xml version="1.0" encoding="utf-8"?>
<a:theme xmlns:a="http://schemas.openxmlformats.org/drawingml/2006/main" name="Office 主题">
  <a:themeElements>
    <a:clrScheme name="Default Color Scheme">
      <a:dk1>
        <a:srgbClr val="000000"/>
      </a:dk1>
      <a:lt1>
        <a:srgbClr val="FFFFFF"/>
      </a:lt1>
      <a:dk2>
        <a:srgbClr val="E7ECED"/>
      </a:dk2>
      <a:lt2>
        <a:srgbClr val="5B6973"/>
      </a:lt2>
      <a:accent1>
        <a:srgbClr val="98C723"/>
      </a:accent1>
      <a:accent2>
        <a:srgbClr val="59B0B9"/>
      </a:accent2>
      <a:accent3>
        <a:srgbClr val="FFFFFF"/>
      </a:accent3>
      <a:accent4>
        <a:srgbClr val="000000"/>
      </a:accent4>
      <a:accent5>
        <a:srgbClr val="000000"/>
      </a:accent5>
      <a:accent6>
        <a:srgbClr val="000000"/>
      </a:accent6>
      <a:hlink>
        <a:srgbClr val="26CBEC"/>
      </a:hlink>
      <a:folHlink>
        <a:srgbClr val="598C8C"/>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000000"/>
        </a:dk1>
        <a:lt1>
          <a:srgbClr val="FFFFFF"/>
        </a:lt1>
        <a:dk2>
          <a:srgbClr val="E7ECED"/>
        </a:dk2>
        <a:lt2>
          <a:srgbClr val="5B6973"/>
        </a:lt2>
        <a:accent1>
          <a:srgbClr val="98C723"/>
        </a:accent1>
        <a:accent2>
          <a:srgbClr val="59B0B9"/>
        </a:accent2>
        <a:accent3>
          <a:srgbClr val="FFFFFF"/>
        </a:accent3>
        <a:accent4>
          <a:srgbClr val="000000"/>
        </a:accent4>
        <a:accent5>
          <a:srgbClr val="000000"/>
        </a:accent5>
        <a:accent6>
          <a:srgbClr val="000000"/>
        </a:accent6>
        <a:hlink>
          <a:srgbClr val="26CBEC"/>
        </a:hlink>
        <a:folHlink>
          <a:srgbClr val="598C8C"/>
        </a:folHlink>
      </a:clrScheme>
    </a:extraClrScheme>
  </a:extraClrSchemeLst>
</a:theme>
</file>

<file path=ppt/theme/theme2.xml><?xml version="1.0" encoding="utf-8"?>
<a:theme xmlns:a="http://schemas.openxmlformats.org/drawingml/2006/main" name="Office 主题">
  <a:themeElements>
    <a:clrScheme name="Default Color Scheme">
      <a:dk1>
        <a:srgbClr val="2F1311"/>
      </a:dk1>
      <a:lt1>
        <a:srgbClr val="C16059"/>
      </a:lt1>
      <a:dk2>
        <a:srgbClr val="000000"/>
      </a:dk2>
      <a:lt2>
        <a:srgbClr val="F7D47D"/>
      </a:lt2>
      <a:accent1>
        <a:srgbClr val="D5B781"/>
      </a:accent1>
      <a:accent2>
        <a:srgbClr val="79AF7D"/>
      </a:accent2>
      <a:accent3>
        <a:srgbClr val="C16059"/>
      </a:accent3>
      <a:accent4>
        <a:srgbClr val="2F1311"/>
      </a:accent4>
      <a:accent5>
        <a:srgbClr val="000000"/>
      </a:accent5>
      <a:accent6>
        <a:srgbClr val="000000"/>
      </a:accent6>
      <a:hlink>
        <a:srgbClr val="F0B854"/>
      </a:hlink>
      <a:folHlink>
        <a:srgbClr val="DC893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2F1311"/>
        </a:dk1>
        <a:lt1>
          <a:srgbClr val="C16059"/>
        </a:lt1>
        <a:dk2>
          <a:srgbClr val="000000"/>
        </a:dk2>
        <a:lt2>
          <a:srgbClr val="F7D47D"/>
        </a:lt2>
        <a:accent1>
          <a:srgbClr val="D5B781"/>
        </a:accent1>
        <a:accent2>
          <a:srgbClr val="79AF7D"/>
        </a:accent2>
        <a:accent3>
          <a:srgbClr val="C16059"/>
        </a:accent3>
        <a:accent4>
          <a:srgbClr val="2F1311"/>
        </a:accent4>
        <a:accent5>
          <a:srgbClr val="000000"/>
        </a:accent5>
        <a:accent6>
          <a:srgbClr val="000000"/>
        </a:accent6>
        <a:hlink>
          <a:srgbClr val="F0B854"/>
        </a:hlink>
        <a:folHlink>
          <a:srgbClr val="DC893E"/>
        </a:folHlink>
      </a:clrScheme>
    </a:extraClrScheme>
    <a:extraClrScheme>
      <a:clrScheme name="Default Color Scheme 2">
        <a:dk1>
          <a:srgbClr val="FFFFFF"/>
        </a:dk1>
        <a:lt1>
          <a:srgbClr val="000000"/>
        </a:lt1>
        <a:dk2>
          <a:srgbClr val="000000"/>
        </a:dk2>
        <a:lt2>
          <a:srgbClr val="F7D47D"/>
        </a:lt2>
        <a:accent1>
          <a:srgbClr val="C19341"/>
        </a:accent1>
        <a:accent2>
          <a:srgbClr val="60A265"/>
        </a:accent2>
        <a:accent3>
          <a:srgbClr val="000000"/>
        </a:accent3>
        <a:accent4>
          <a:srgbClr val="FFFFFF"/>
        </a:accent4>
        <a:accent5>
          <a:srgbClr val="000000"/>
        </a:accent5>
        <a:accent6>
          <a:srgbClr val="000000"/>
        </a:accent6>
        <a:hlink>
          <a:srgbClr val="EB9F17"/>
        </a:hlink>
        <a:folHlink>
          <a:srgbClr val="CF7625"/>
        </a:folHlink>
      </a:clrScheme>
    </a:extraClrScheme>
    <a:extraClrScheme>
      <a:clrScheme name="Default Color Scheme 3">
        <a:dk1>
          <a:srgbClr val="FFFFFF"/>
        </a:dk1>
        <a:lt1>
          <a:srgbClr val="003399"/>
        </a:lt1>
        <a:dk2>
          <a:srgbClr val="00002E"/>
        </a:dk2>
        <a:lt2>
          <a:srgbClr val="F4BC40"/>
        </a:lt2>
        <a:accent1>
          <a:srgbClr val="9280CC"/>
        </a:accent1>
        <a:accent2>
          <a:srgbClr val="BD51A1"/>
        </a:accent2>
        <a:accent3>
          <a:srgbClr val="003399"/>
        </a:accent3>
        <a:accent4>
          <a:srgbClr val="FFFFFF"/>
        </a:accent4>
        <a:accent5>
          <a:srgbClr val="000000"/>
        </a:accent5>
        <a:accent6>
          <a:srgbClr val="000000"/>
        </a:accent6>
        <a:hlink>
          <a:srgbClr val="CC66FF"/>
        </a:hlink>
        <a:folHlink>
          <a:srgbClr val="824F99"/>
        </a:folHlink>
      </a:clrScheme>
    </a:extraClrScheme>
    <a:extraClrScheme>
      <a:clrScheme name="Default Color Scheme 4">
        <a:dk1>
          <a:srgbClr val="2F1311"/>
        </a:dk1>
        <a:lt1>
          <a:srgbClr val="7A8E9C"/>
        </a:lt1>
        <a:dk2>
          <a:srgbClr val="3E4A52"/>
        </a:dk2>
        <a:lt2>
          <a:srgbClr val="FDF4DF"/>
        </a:lt2>
        <a:accent1>
          <a:srgbClr val="81ABA0"/>
        </a:accent1>
        <a:accent2>
          <a:srgbClr val="CD817B"/>
        </a:accent2>
        <a:accent3>
          <a:srgbClr val="7A8E9C"/>
        </a:accent3>
        <a:accent4>
          <a:srgbClr val="2F1311"/>
        </a:accent4>
        <a:accent5>
          <a:srgbClr val="000000"/>
        </a:accent5>
        <a:accent6>
          <a:srgbClr val="000000"/>
        </a:accent6>
        <a:hlink>
          <a:srgbClr val="BEBC76"/>
        </a:hlink>
        <a:folHlink>
          <a:srgbClr val="668E69"/>
        </a:folHlink>
      </a:clrScheme>
    </a:extraClrScheme>
    <a:extraClrScheme>
      <a:clrScheme name="Default Color Scheme 5">
        <a:dk1>
          <a:srgbClr val="2F1311"/>
        </a:dk1>
        <a:lt1>
          <a:srgbClr val="7A9C7C"/>
        </a:lt1>
        <a:dk2>
          <a:srgbClr val="3C503D"/>
        </a:dk2>
        <a:lt2>
          <a:srgbClr val="FBEBC3"/>
        </a:lt2>
        <a:accent1>
          <a:srgbClr val="D5B781"/>
        </a:accent1>
        <a:accent2>
          <a:srgbClr val="C16059"/>
        </a:accent2>
        <a:accent3>
          <a:srgbClr val="7A9C7C"/>
        </a:accent3>
        <a:accent4>
          <a:srgbClr val="2F1311"/>
        </a:accent4>
        <a:accent5>
          <a:srgbClr val="000000"/>
        </a:accent5>
        <a:accent6>
          <a:srgbClr val="000000"/>
        </a:accent6>
        <a:hlink>
          <a:srgbClr val="F0B854"/>
        </a:hlink>
        <a:folHlink>
          <a:srgbClr val="DC893E"/>
        </a:folHlink>
      </a:clrScheme>
    </a:extraClrScheme>
    <a:extraClrScheme>
      <a:clrScheme name="Default Color Scheme 6">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extraClrScheme>
    <a:extraClrScheme>
      <a:clrScheme name="Default Color Scheme 7">
        <a:dk1>
          <a:srgbClr val="2F1311"/>
        </a:dk1>
        <a:lt1>
          <a:srgbClr val="CFC7B5"/>
        </a:lt1>
        <a:dk2>
          <a:srgbClr val="8E7F5E"/>
        </a:dk2>
        <a:lt2>
          <a:srgbClr val="853F35"/>
        </a:lt2>
        <a:accent1>
          <a:srgbClr val="EBD2A5"/>
        </a:accent1>
        <a:accent2>
          <a:srgbClr val="A5C9A8"/>
        </a:accent2>
        <a:accent3>
          <a:srgbClr val="CFC7B5"/>
        </a:accent3>
        <a:accent4>
          <a:srgbClr val="2F1311"/>
        </a:accent4>
        <a:accent5>
          <a:srgbClr val="000000"/>
        </a:accent5>
        <a:accent6>
          <a:srgbClr val="000000"/>
        </a:accent6>
        <a:hlink>
          <a:srgbClr val="C68510"/>
        </a:hlink>
        <a:folHlink>
          <a:srgbClr val="E5A871"/>
        </a:folHlink>
      </a:clrScheme>
    </a:extraClrScheme>
    <a:extraClrScheme>
      <a:clrScheme name="Default Color Scheme 8">
        <a:dk1>
          <a:srgbClr val="000000"/>
        </a:dk1>
        <a:lt1>
          <a:srgbClr val="F0EED8"/>
        </a:lt1>
        <a:dk2>
          <a:srgbClr val="3F3B19"/>
        </a:dk2>
        <a:lt2>
          <a:srgbClr val="666729"/>
        </a:lt2>
        <a:accent1>
          <a:srgbClr val="E9D47D"/>
        </a:accent1>
        <a:accent2>
          <a:srgbClr val="D4DD91"/>
        </a:accent2>
        <a:accent3>
          <a:srgbClr val="F0EED8"/>
        </a:accent3>
        <a:accent4>
          <a:srgbClr val="000000"/>
        </a:accent4>
        <a:accent5>
          <a:srgbClr val="000000"/>
        </a:accent5>
        <a:accent6>
          <a:srgbClr val="000000"/>
        </a:accent6>
        <a:hlink>
          <a:srgbClr val="9D943F"/>
        </a:hlink>
        <a:folHlink>
          <a:srgbClr val="C9C177"/>
        </a:folHlink>
      </a:clrScheme>
    </a:extraClrScheme>
  </a:extraClrSchemeLst>
</a:theme>
</file>

<file path=ppt/theme/theme3.xml><?xml version="1.0" encoding="utf-8"?>
<a:theme xmlns:a="http://schemas.openxmlformats.org/drawingml/2006/main" name="Office 主题">
  <a:themeElements>
    <a:clrScheme name="Default Color Scheme">
      <a:dk1>
        <a:srgbClr val="000000"/>
      </a:dk1>
      <a:lt1>
        <a:srgbClr val="FFFFFF"/>
      </a:lt1>
      <a:dk2>
        <a:srgbClr val="DDDDDD"/>
      </a:dk2>
      <a:lt2>
        <a:srgbClr val="000000"/>
      </a:lt2>
      <a:accent1>
        <a:srgbClr val="A3B2C1"/>
      </a:accent1>
      <a:accent2>
        <a:srgbClr val="CC0000"/>
      </a:accent2>
      <a:accent3>
        <a:srgbClr val="FFFFFF"/>
      </a:accent3>
      <a:accent4>
        <a:srgbClr val="000000"/>
      </a:accent4>
      <a:accent5>
        <a:srgbClr val="000000"/>
      </a:accent5>
      <a:accent6>
        <a:srgbClr val="000000"/>
      </a:accent6>
      <a:hlink>
        <a:srgbClr val="336699"/>
      </a:hlink>
      <a:folHlink>
        <a:srgbClr val="003366"/>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800000"/>
        </a:lt1>
        <a:dk2>
          <a:srgbClr val="A50021"/>
        </a:dk2>
        <a:lt2>
          <a:srgbClr val="FFFFFF"/>
        </a:lt2>
        <a:accent1>
          <a:srgbClr val="FF9900"/>
        </a:accent1>
        <a:accent2>
          <a:srgbClr val="FF3300"/>
        </a:accent2>
        <a:accent3>
          <a:srgbClr val="800000"/>
        </a:accent3>
        <a:accent4>
          <a:srgbClr val="FFFFFF"/>
        </a:accent4>
        <a:accent5>
          <a:srgbClr val="000000"/>
        </a:accent5>
        <a:accent6>
          <a:srgbClr val="000000"/>
        </a:accent6>
        <a:hlink>
          <a:srgbClr val="FFFFCC"/>
        </a:hlink>
        <a:folHlink>
          <a:srgbClr val="FFCC99"/>
        </a:folHlink>
      </a:clrScheme>
    </a:extraClrScheme>
    <a:extraClrScheme>
      <a:clrScheme name="Default Color Scheme 2">
        <a:dk1>
          <a:srgbClr val="FFFFFF"/>
        </a:dk1>
        <a:lt1>
          <a:srgbClr val="51072E"/>
        </a:lt1>
        <a:dk2>
          <a:srgbClr val="3C001E"/>
        </a:dk2>
        <a:lt2>
          <a:srgbClr val="FFFFFF"/>
        </a:lt2>
        <a:accent1>
          <a:srgbClr val="89A38F"/>
        </a:accent1>
        <a:accent2>
          <a:srgbClr val="666699"/>
        </a:accent2>
        <a:accent3>
          <a:srgbClr val="51072E"/>
        </a:accent3>
        <a:accent4>
          <a:srgbClr val="FFFFFF"/>
        </a:accent4>
        <a:accent5>
          <a:srgbClr val="000000"/>
        </a:accent5>
        <a:accent6>
          <a:srgbClr val="000000"/>
        </a:accent6>
        <a:hlink>
          <a:srgbClr val="808000"/>
        </a:hlink>
        <a:folHlink>
          <a:srgbClr val="666633"/>
        </a:folHlink>
      </a:clrScheme>
    </a:extraClrScheme>
    <a:extraClrScheme>
      <a:clrScheme name="Default Color Scheme 3">
        <a:dk1>
          <a:srgbClr val="FFFFFF"/>
        </a:dk1>
        <a:lt1>
          <a:srgbClr val="000000"/>
        </a:lt1>
        <a:dk2>
          <a:srgbClr val="333333"/>
        </a:dk2>
        <a:lt2>
          <a:srgbClr val="FFFFFF"/>
        </a:lt2>
        <a:accent1>
          <a:srgbClr val="3399FF"/>
        </a:accent1>
        <a:accent2>
          <a:srgbClr val="CC0000"/>
        </a:accent2>
        <a:accent3>
          <a:srgbClr val="000000"/>
        </a:accent3>
        <a:accent4>
          <a:srgbClr val="FFFFFF"/>
        </a:accent4>
        <a:accent5>
          <a:srgbClr val="000000"/>
        </a:accent5>
        <a:accent6>
          <a:srgbClr val="000000"/>
        </a:accent6>
        <a:hlink>
          <a:srgbClr val="666699"/>
        </a:hlink>
        <a:folHlink>
          <a:srgbClr val="6600CC"/>
        </a:folHlink>
      </a:clrScheme>
    </a:extraClrScheme>
    <a:extraClrScheme>
      <a:clrScheme name="Default Color Scheme 4">
        <a:dk1>
          <a:srgbClr val="FFFFFF"/>
        </a:dk1>
        <a:lt1>
          <a:srgbClr val="330000"/>
        </a:lt1>
        <a:dk2>
          <a:srgbClr val="4B3D1B"/>
        </a:dk2>
        <a:lt2>
          <a:srgbClr val="FFFFFF"/>
        </a:lt2>
        <a:accent1>
          <a:srgbClr val="CC9900"/>
        </a:accent1>
        <a:accent2>
          <a:srgbClr val="CC6600"/>
        </a:accent2>
        <a:accent3>
          <a:srgbClr val="330000"/>
        </a:accent3>
        <a:accent4>
          <a:srgbClr val="FFFFFF"/>
        </a:accent4>
        <a:accent5>
          <a:srgbClr val="000000"/>
        </a:accent5>
        <a:accent6>
          <a:srgbClr val="000000"/>
        </a:accent6>
        <a:hlink>
          <a:srgbClr val="666699"/>
        </a:hlink>
        <a:folHlink>
          <a:srgbClr val="CCCC00"/>
        </a:folHlink>
      </a:clrScheme>
    </a:extraClrScheme>
    <a:extraClrScheme>
      <a:clrScheme name="Default Color Scheme 5">
        <a:dk1>
          <a:srgbClr val="FFFFFF"/>
        </a:dk1>
        <a:lt1>
          <a:srgbClr val="003366"/>
        </a:lt1>
        <a:dk2>
          <a:srgbClr val="006666"/>
        </a:dk2>
        <a:lt2>
          <a:srgbClr val="FFFFFF"/>
        </a:lt2>
        <a:accent1>
          <a:srgbClr val="0099CC"/>
        </a:accent1>
        <a:accent2>
          <a:srgbClr val="6666FF"/>
        </a:accent2>
        <a:accent3>
          <a:srgbClr val="003366"/>
        </a:accent3>
        <a:accent4>
          <a:srgbClr val="FFFFFF"/>
        </a:accent4>
        <a:accent5>
          <a:srgbClr val="000000"/>
        </a:accent5>
        <a:accent6>
          <a:srgbClr val="000000"/>
        </a:accent6>
        <a:hlink>
          <a:srgbClr val="FFFFCC"/>
        </a:hlink>
        <a:folHlink>
          <a:srgbClr val="FFCC00"/>
        </a:folHlink>
      </a:clrScheme>
    </a:extraClrScheme>
    <a:extraClrScheme>
      <a:clrScheme name="Default Color Scheme 6">
        <a:dk1>
          <a:srgbClr val="FFFFFF"/>
        </a:dk1>
        <a:lt1>
          <a:srgbClr val="006666"/>
        </a:lt1>
        <a:dk2>
          <a:srgbClr val="003366"/>
        </a:dk2>
        <a:lt2>
          <a:srgbClr val="FFFFFF"/>
        </a:lt2>
        <a:accent1>
          <a:srgbClr val="6699FF"/>
        </a:accent1>
        <a:accent2>
          <a:srgbClr val="00CCFF"/>
        </a:accent2>
        <a:accent3>
          <a:srgbClr val="006666"/>
        </a:accent3>
        <a:accent4>
          <a:srgbClr val="FFFFFF"/>
        </a:accent4>
        <a:accent5>
          <a:srgbClr val="000000"/>
        </a:accent5>
        <a:accent6>
          <a:srgbClr val="000000"/>
        </a:accent6>
        <a:hlink>
          <a:srgbClr val="FFFFCC"/>
        </a:hlink>
        <a:folHlink>
          <a:srgbClr val="33CCCC"/>
        </a:folHlink>
      </a:clrScheme>
    </a:extraClrScheme>
    <a:extraClrScheme>
      <a:clrScheme name="Default Color Scheme 7">
        <a:dk1>
          <a:srgbClr val="000000"/>
        </a:dk1>
        <a:lt1>
          <a:srgbClr val="619CB1"/>
        </a:lt1>
        <a:dk2>
          <a:srgbClr val="4E899E"/>
        </a:dk2>
        <a:lt2>
          <a:srgbClr val="FFFFFF"/>
        </a:lt2>
        <a:accent1>
          <a:srgbClr val="FFCC00"/>
        </a:accent1>
        <a:accent2>
          <a:srgbClr val="B6523E"/>
        </a:accent2>
        <a:accent3>
          <a:srgbClr val="619CB1"/>
        </a:accent3>
        <a:accent4>
          <a:srgbClr val="000000"/>
        </a:accent4>
        <a:accent5>
          <a:srgbClr val="000000"/>
        </a:accent5>
        <a:accent6>
          <a:srgbClr val="000000"/>
        </a:accent6>
        <a:hlink>
          <a:srgbClr val="99CC00"/>
        </a:hlink>
        <a:folHlink>
          <a:srgbClr val="666699"/>
        </a:folHlink>
      </a:clrScheme>
    </a:extraClrScheme>
    <a:extraClrScheme>
      <a:clrScheme name="Default Color Scheme 8">
        <a:dk1>
          <a:srgbClr val="FFFFFF"/>
        </a:dk1>
        <a:lt1>
          <a:srgbClr val="336600"/>
        </a:lt1>
        <a:dk2>
          <a:srgbClr val="598600"/>
        </a:dk2>
        <a:lt2>
          <a:srgbClr val="FFFFFF"/>
        </a:lt2>
        <a:accent1>
          <a:srgbClr val="33CC33"/>
        </a:accent1>
        <a:accent2>
          <a:srgbClr val="99CC00"/>
        </a:accent2>
        <a:accent3>
          <a:srgbClr val="336600"/>
        </a:accent3>
        <a:accent4>
          <a:srgbClr val="FFFFFF"/>
        </a:accent4>
        <a:accent5>
          <a:srgbClr val="000000"/>
        </a:accent5>
        <a:accent6>
          <a:srgbClr val="000000"/>
        </a:accent6>
        <a:hlink>
          <a:srgbClr val="FFCC00"/>
        </a:hlink>
        <a:folHlink>
          <a:srgbClr val="FFFF99"/>
        </a:folHlink>
      </a:clrScheme>
    </a:extraClrScheme>
    <a:extraClrScheme>
      <a:clrScheme name="Default Color Scheme 9">
        <a:dk1>
          <a:srgbClr val="000000"/>
        </a:dk1>
        <a:lt1>
          <a:srgbClr val="FFFFFF"/>
        </a:lt1>
        <a:dk2>
          <a:srgbClr val="DDDDDD"/>
        </a:dk2>
        <a:lt2>
          <a:srgbClr val="000000"/>
        </a:lt2>
        <a:accent1>
          <a:srgbClr val="A3B2C1"/>
        </a:accent1>
        <a:accent2>
          <a:srgbClr val="CC0000"/>
        </a:accent2>
        <a:accent3>
          <a:srgbClr val="FFFFFF"/>
        </a:accent3>
        <a:accent4>
          <a:srgbClr val="000000"/>
        </a:accent4>
        <a:accent5>
          <a:srgbClr val="000000"/>
        </a:accent5>
        <a:accent6>
          <a:srgbClr val="000000"/>
        </a:accent6>
        <a:hlink>
          <a:srgbClr val="336699"/>
        </a:hlink>
        <a:folHlink>
          <a:srgbClr val="003366"/>
        </a:folHlink>
      </a:clrScheme>
    </a:extraClrScheme>
    <a:extraClrScheme>
      <a:clrScheme name="Default Color Scheme 10">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extraClrScheme>
  </a:extraClrSchemeLst>
</a:theme>
</file>

<file path=ppt/theme/theme4.xml><?xml version="1.0" encoding="utf-8"?>
<a:theme xmlns:a="http://schemas.openxmlformats.org/drawingml/2006/main" name="Office 主题">
  <a:themeElements>
    <a:clrScheme name="Default Color Scheme">
      <a:dk1>
        <a:srgbClr val="FFFFFF"/>
      </a:dk1>
      <a:lt1>
        <a:srgbClr val="FFCC66"/>
      </a:lt1>
      <a:dk2>
        <a:srgbClr val="FF9900"/>
      </a:dk2>
      <a:lt2>
        <a:srgbClr val="CC6600"/>
      </a:lt2>
      <a:accent1>
        <a:srgbClr val="F05000"/>
      </a:accent1>
      <a:accent2>
        <a:srgbClr val="B28300"/>
      </a:accent2>
      <a:accent3>
        <a:srgbClr val="FFCC66"/>
      </a:accent3>
      <a:accent4>
        <a:srgbClr val="FFFFFF"/>
      </a:accent4>
      <a:accent5>
        <a:srgbClr val="000000"/>
      </a:accent5>
      <a:accent6>
        <a:srgbClr val="000000"/>
      </a:accent6>
      <a:hlink>
        <a:srgbClr val="99CC00"/>
      </a:hlink>
      <a:folHlink>
        <a:srgbClr val="0080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FFCC66"/>
        </a:lt1>
        <a:dk2>
          <a:srgbClr val="FF9900"/>
        </a:dk2>
        <a:lt2>
          <a:srgbClr val="CC6600"/>
        </a:lt2>
        <a:accent1>
          <a:srgbClr val="F05000"/>
        </a:accent1>
        <a:accent2>
          <a:srgbClr val="B28300"/>
        </a:accent2>
        <a:accent3>
          <a:srgbClr val="FFCC66"/>
        </a:accent3>
        <a:accent4>
          <a:srgbClr val="FFFFFF"/>
        </a:accent4>
        <a:accent5>
          <a:srgbClr val="000000"/>
        </a:accent5>
        <a:accent6>
          <a:srgbClr val="000000"/>
        </a:accent6>
        <a:hlink>
          <a:srgbClr val="99CC00"/>
        </a:hlink>
        <a:folHlink>
          <a:srgbClr val="008000"/>
        </a:folHlink>
      </a:clrScheme>
    </a:extraClrScheme>
    <a:extraClrScheme>
      <a:clrScheme name="Default Color Scheme 2">
        <a:dk1>
          <a:srgbClr val="FFFFFF"/>
        </a:dk1>
        <a:lt1>
          <a:srgbClr val="993300"/>
        </a:lt1>
        <a:dk2>
          <a:srgbClr val="BB5F03"/>
        </a:dk2>
        <a:lt2>
          <a:srgbClr val="FEEC94"/>
        </a:lt2>
        <a:accent1>
          <a:srgbClr val="FF9900"/>
        </a:accent1>
        <a:accent2>
          <a:srgbClr val="B76A03"/>
        </a:accent2>
        <a:accent3>
          <a:srgbClr val="993300"/>
        </a:accent3>
        <a:accent4>
          <a:srgbClr val="FFFFFF"/>
        </a:accent4>
        <a:accent5>
          <a:srgbClr val="000000"/>
        </a:accent5>
        <a:accent6>
          <a:srgbClr val="000000"/>
        </a:accent6>
        <a:hlink>
          <a:srgbClr val="FFFF00"/>
        </a:hlink>
        <a:folHlink>
          <a:srgbClr val="FFFF99"/>
        </a:folHlink>
      </a:clrScheme>
    </a:extraClrScheme>
    <a:extraClrScheme>
      <a:clrScheme name="Default Color Scheme 3">
        <a:dk1>
          <a:srgbClr val="FFFFFF"/>
        </a:dk1>
        <a:lt1>
          <a:srgbClr val="6FB56D"/>
        </a:lt1>
        <a:dk2>
          <a:srgbClr val="56925A"/>
        </a:dk2>
        <a:lt2>
          <a:srgbClr val="FFFFCC"/>
        </a:lt2>
        <a:accent1>
          <a:srgbClr val="2B877C"/>
        </a:accent1>
        <a:accent2>
          <a:srgbClr val="5A9A5F"/>
        </a:accent2>
        <a:accent3>
          <a:srgbClr val="6FB56D"/>
        </a:accent3>
        <a:accent4>
          <a:srgbClr val="FFFFFF"/>
        </a:accent4>
        <a:accent5>
          <a:srgbClr val="000000"/>
        </a:accent5>
        <a:accent6>
          <a:srgbClr val="000000"/>
        </a:accent6>
        <a:hlink>
          <a:srgbClr val="99FF33"/>
        </a:hlink>
        <a:folHlink>
          <a:srgbClr val="DDFFBB"/>
        </a:folHlink>
      </a:clrScheme>
    </a:extraClrScheme>
    <a:extraClrScheme>
      <a:clrScheme name="Default Color Scheme 4">
        <a:dk1>
          <a:srgbClr val="FFFFFF"/>
        </a:dk1>
        <a:lt1>
          <a:srgbClr val="008000"/>
        </a:lt1>
        <a:dk2>
          <a:srgbClr val="006600"/>
        </a:dk2>
        <a:lt2>
          <a:srgbClr val="FFFFB7"/>
        </a:lt2>
        <a:accent1>
          <a:srgbClr val="99CC00"/>
        </a:accent1>
        <a:accent2>
          <a:srgbClr val="00CC00"/>
        </a:accent2>
        <a:accent3>
          <a:srgbClr val="008000"/>
        </a:accent3>
        <a:accent4>
          <a:srgbClr val="FFFFFF"/>
        </a:accent4>
        <a:accent5>
          <a:srgbClr val="000000"/>
        </a:accent5>
        <a:accent6>
          <a:srgbClr val="000000"/>
        </a:accent6>
        <a:hlink>
          <a:srgbClr val="99FF66"/>
        </a:hlink>
        <a:folHlink>
          <a:srgbClr val="FFFF66"/>
        </a:folHlink>
      </a:clrScheme>
    </a:extraClrScheme>
    <a:extraClrScheme>
      <a:clrScheme name="Default Color Scheme 5">
        <a:dk1>
          <a:srgbClr val="000000"/>
        </a:dk1>
        <a:lt1>
          <a:srgbClr val="CCECFF"/>
        </a:lt1>
        <a:dk2>
          <a:srgbClr val="D6EDEE"/>
        </a:dk2>
        <a:lt2>
          <a:srgbClr val="000000"/>
        </a:lt2>
        <a:accent1>
          <a:srgbClr val="E8F0F4"/>
        </a:accent1>
        <a:accent2>
          <a:srgbClr val="8EAAFA"/>
        </a:accent2>
        <a:accent3>
          <a:srgbClr val="CCECFF"/>
        </a:accent3>
        <a:accent4>
          <a:srgbClr val="000000"/>
        </a:accent4>
        <a:accent5>
          <a:srgbClr val="000000"/>
        </a:accent5>
        <a:accent6>
          <a:srgbClr val="000000"/>
        </a:accent6>
        <a:hlink>
          <a:srgbClr val="0066FF"/>
        </a:hlink>
        <a:folHlink>
          <a:srgbClr val="9947FD"/>
        </a:folHlink>
      </a:clrScheme>
    </a:extraClrScheme>
    <a:extraClrScheme>
      <a:clrScheme name="Default Color Scheme 6">
        <a:dk1>
          <a:srgbClr val="FFFFFF"/>
        </a:dk1>
        <a:lt1>
          <a:srgbClr val="000099"/>
        </a:lt1>
        <a:dk2>
          <a:srgbClr val="48486A"/>
        </a:dk2>
        <a:lt2>
          <a:srgbClr val="F8F8F8"/>
        </a:lt2>
        <a:accent1>
          <a:srgbClr val="6699FF"/>
        </a:accent1>
        <a:accent2>
          <a:srgbClr val="0000FF"/>
        </a:accent2>
        <a:accent3>
          <a:srgbClr val="000099"/>
        </a:accent3>
        <a:accent4>
          <a:srgbClr val="FFFFFF"/>
        </a:accent4>
        <a:accent5>
          <a:srgbClr val="000000"/>
        </a:accent5>
        <a:accent6>
          <a:srgbClr val="000000"/>
        </a:accent6>
        <a:hlink>
          <a:srgbClr val="3DCCFF"/>
        </a:hlink>
        <a:folHlink>
          <a:srgbClr val="CCECFF"/>
        </a:folHlink>
      </a:clrScheme>
    </a:extraClrScheme>
    <a:extraClrScheme>
      <a:clrScheme name="Default Color Scheme 7">
        <a:dk1>
          <a:srgbClr val="FFFFFF"/>
        </a:dk1>
        <a:lt1>
          <a:srgbClr val="666699"/>
        </a:lt1>
        <a:dk2>
          <a:srgbClr val="573F8B"/>
        </a:dk2>
        <a:lt2>
          <a:srgbClr val="D9D9FF"/>
        </a:lt2>
        <a:accent1>
          <a:srgbClr val="CC99FF"/>
        </a:accent1>
        <a:accent2>
          <a:srgbClr val="9933FF"/>
        </a:accent2>
        <a:accent3>
          <a:srgbClr val="666699"/>
        </a:accent3>
        <a:accent4>
          <a:srgbClr val="FFFFFF"/>
        </a:accent4>
        <a:accent5>
          <a:srgbClr val="000000"/>
        </a:accent5>
        <a:accent6>
          <a:srgbClr val="000000"/>
        </a:accent6>
        <a:hlink>
          <a:srgbClr val="99F3FF"/>
        </a:hlink>
        <a:folHlink>
          <a:srgbClr val="CCCCFF"/>
        </a:folHlink>
      </a:clrScheme>
    </a:extraClrScheme>
    <a:extraClrScheme>
      <a:clrScheme name="Default Color Scheme 8">
        <a:dk1>
          <a:srgbClr val="000000"/>
        </a:dk1>
        <a:lt1>
          <a:srgbClr val="EAEAEA"/>
        </a:lt1>
        <a:dk2>
          <a:srgbClr val="C1C2CB"/>
        </a:dk2>
        <a:lt2>
          <a:srgbClr val="000000"/>
        </a:lt2>
        <a:accent1>
          <a:srgbClr val="F1F1F7"/>
        </a:accent1>
        <a:accent2>
          <a:srgbClr val="8C8CB4"/>
        </a:accent2>
        <a:accent3>
          <a:srgbClr val="EAEAEA"/>
        </a:accent3>
        <a:accent4>
          <a:srgbClr val="000000"/>
        </a:accent4>
        <a:accent5>
          <a:srgbClr val="000000"/>
        </a:accent5>
        <a:accent6>
          <a:srgbClr val="000000"/>
        </a:accent6>
        <a:hlink>
          <a:srgbClr val="A3FFFF"/>
        </a:hlink>
        <a:folHlink>
          <a:srgbClr val="9E99FF"/>
        </a:folHlink>
      </a:clrScheme>
    </a:extraClrScheme>
  </a:extraClrSchemeLst>
</a:theme>
</file>

<file path=ppt/theme/theme5.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6.xml><?xml version="1.0" encoding="utf-8"?>
<a:theme xmlns:a="http://schemas.openxmlformats.org/drawingml/2006/main" name="Office 主题">
  <a:themeElements>
    <a:clrScheme name="">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000000"/>
      </a:accent5>
      <a:accent6>
        <a:srgbClr val="000000"/>
      </a:accent6>
      <a:hlink>
        <a:srgbClr val="0000FF"/>
      </a:hlink>
      <a:folHlink>
        <a:srgbClr val="80008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Override1.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2.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3.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4.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5.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6.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7.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8.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9.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0.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1.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2.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3.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4.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5.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6.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7.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8.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19.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20.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21.xml><?xml version="1.0" encoding="utf-8"?>
<a:themeOverride xmlns:a="http://schemas.openxmlformats.org/drawingml/2006/main">
  <a:clrScheme name="">
    <a:dk1>
      <a:srgbClr val="000000"/>
    </a:dk1>
    <a:lt1>
      <a:srgbClr val="D9EFE0"/>
    </a:lt1>
    <a:dk2>
      <a:srgbClr val="15331E"/>
    </a:dk2>
    <a:lt2>
      <a:srgbClr val="30605A"/>
    </a:lt2>
    <a:accent1>
      <a:srgbClr val="A4C6BA"/>
    </a:accent1>
    <a:accent2>
      <a:srgbClr val="558F7D"/>
    </a:accent2>
    <a:accent3>
      <a:srgbClr val="D9EFE0"/>
    </a:accent3>
    <a:accent4>
      <a:srgbClr val="000000"/>
    </a:accent4>
    <a:accent5>
      <a:srgbClr val="000000"/>
    </a:accent5>
    <a:accent6>
      <a:srgbClr val="000000"/>
    </a:accent6>
    <a:hlink>
      <a:srgbClr val="C1C177"/>
    </a:hlink>
    <a:folHlink>
      <a:srgbClr val="A08F5E"/>
    </a:folHlink>
  </a:clrScheme>
</a:themeOverride>
</file>

<file path=ppt/theme/themeOverride22.xml><?xml version="1.0" encoding="utf-8"?>
<a:themeOverride xmlns:a="http://schemas.openxmlformats.org/drawingml/2006/main">
  <a:clrScheme name="">
    <a:dk1>
      <a:srgbClr val="FFFFFF"/>
    </a:dk1>
    <a:lt1>
      <a:srgbClr val="993300"/>
    </a:lt1>
    <a:dk2>
      <a:srgbClr val="BB5F03"/>
    </a:dk2>
    <a:lt2>
      <a:srgbClr val="FEEC94"/>
    </a:lt2>
    <a:accent1>
      <a:srgbClr val="FF9900"/>
    </a:accent1>
    <a:accent2>
      <a:srgbClr val="B76A03"/>
    </a:accent2>
    <a:accent3>
      <a:srgbClr val="993300"/>
    </a:accent3>
    <a:accent4>
      <a:srgbClr val="FFFFFF"/>
    </a:accent4>
    <a:accent5>
      <a:srgbClr val="000000"/>
    </a:accent5>
    <a:accent6>
      <a:srgbClr val="000000"/>
    </a:accent6>
    <a:hlink>
      <a:srgbClr val="FFFF00"/>
    </a:hlink>
    <a:folHlink>
      <a:srgbClr val="FFFF99"/>
    </a:folHlink>
  </a:clrScheme>
</a:themeOverrid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http://purl.org/dc/elements/1.1/" xmlns:dcterms="http://purl.org/dc/terms/" xmlns:xsi="http://www.w3.org/2001/XMLSchema-instance">
  <dc:title>ADMINISTERATIVE AND BUSINESS COMMUNICATION</dc:title>
  <dc:creator>ismail - [2010]</dc:creator>
  <cp:lastModifiedBy>Microsoft account</cp:lastModifiedBy>
  <dcterms:created xsi:type="dcterms:W3CDTF">2017-03-30T01:41:36Z</dcterms:created>
  <dcterms:modified xsi:type="dcterms:W3CDTF">2021-06-10T19:56:22Z</dcterms:modified>
</cp:coreProperties>
</file>