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81"/>
  </p:notesMasterIdLst>
  <p:sldIdLst>
    <p:sldId id="256" r:id="rId2"/>
    <p:sldId id="371" r:id="rId3"/>
    <p:sldId id="373" r:id="rId4"/>
    <p:sldId id="374" r:id="rId5"/>
    <p:sldId id="375" r:id="rId6"/>
    <p:sldId id="376" r:id="rId7"/>
    <p:sldId id="378" r:id="rId8"/>
    <p:sldId id="379" r:id="rId9"/>
    <p:sldId id="380" r:id="rId10"/>
    <p:sldId id="381" r:id="rId11"/>
    <p:sldId id="382" r:id="rId12"/>
    <p:sldId id="383" r:id="rId13"/>
    <p:sldId id="384" r:id="rId14"/>
    <p:sldId id="385" r:id="rId15"/>
    <p:sldId id="387" r:id="rId16"/>
    <p:sldId id="388" r:id="rId17"/>
    <p:sldId id="389" r:id="rId18"/>
    <p:sldId id="390" r:id="rId19"/>
    <p:sldId id="391" r:id="rId20"/>
    <p:sldId id="392" r:id="rId21"/>
    <p:sldId id="393" r:id="rId22"/>
    <p:sldId id="394" r:id="rId23"/>
    <p:sldId id="395" r:id="rId24"/>
    <p:sldId id="479" r:id="rId25"/>
    <p:sldId id="480" r:id="rId26"/>
    <p:sldId id="396" r:id="rId27"/>
    <p:sldId id="397" r:id="rId28"/>
    <p:sldId id="398" r:id="rId29"/>
    <p:sldId id="399" r:id="rId30"/>
    <p:sldId id="400" r:id="rId31"/>
    <p:sldId id="401" r:id="rId32"/>
    <p:sldId id="402" r:id="rId33"/>
    <p:sldId id="403" r:id="rId34"/>
    <p:sldId id="404" r:id="rId35"/>
    <p:sldId id="405" r:id="rId36"/>
    <p:sldId id="406" r:id="rId37"/>
    <p:sldId id="408" r:id="rId38"/>
    <p:sldId id="409" r:id="rId39"/>
    <p:sldId id="412" r:id="rId40"/>
    <p:sldId id="414" r:id="rId41"/>
    <p:sldId id="415" r:id="rId42"/>
    <p:sldId id="416" r:id="rId43"/>
    <p:sldId id="419" r:id="rId44"/>
    <p:sldId id="417" r:id="rId45"/>
    <p:sldId id="418" r:id="rId46"/>
    <p:sldId id="420" r:id="rId47"/>
    <p:sldId id="421" r:id="rId48"/>
    <p:sldId id="422" r:id="rId49"/>
    <p:sldId id="423" r:id="rId50"/>
    <p:sldId id="424" r:id="rId51"/>
    <p:sldId id="425" r:id="rId52"/>
    <p:sldId id="426" r:id="rId53"/>
    <p:sldId id="427" r:id="rId54"/>
    <p:sldId id="428" r:id="rId55"/>
    <p:sldId id="430" r:id="rId56"/>
    <p:sldId id="429" r:id="rId57"/>
    <p:sldId id="431" r:id="rId58"/>
    <p:sldId id="432" r:id="rId59"/>
    <p:sldId id="433" r:id="rId60"/>
    <p:sldId id="434" r:id="rId61"/>
    <p:sldId id="435" r:id="rId62"/>
    <p:sldId id="436" r:id="rId63"/>
    <p:sldId id="437" r:id="rId64"/>
    <p:sldId id="438" r:id="rId65"/>
    <p:sldId id="440" r:id="rId66"/>
    <p:sldId id="443" r:id="rId67"/>
    <p:sldId id="441" r:id="rId68"/>
    <p:sldId id="444" r:id="rId69"/>
    <p:sldId id="445" r:id="rId70"/>
    <p:sldId id="446" r:id="rId71"/>
    <p:sldId id="447" r:id="rId72"/>
    <p:sldId id="448" r:id="rId73"/>
    <p:sldId id="449" r:id="rId74"/>
    <p:sldId id="450" r:id="rId75"/>
    <p:sldId id="451" r:id="rId76"/>
    <p:sldId id="452" r:id="rId77"/>
    <p:sldId id="453" r:id="rId78"/>
    <p:sldId id="454" r:id="rId79"/>
    <p:sldId id="455" r:id="rId8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segaye" initials="t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595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commentAuthors" Target="commentAuthor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463E10-D5E0-4C45-97AE-774FBBA57D2D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4EF9D-2E49-4ADF-A027-D962C1A00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4EF9D-2E49-4ADF-A027-D962C1A008C4}" type="slidenum">
              <a:rPr lang="en-US" smtClean="0"/>
              <a:pPr/>
              <a:t>72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6D79E0C-7353-4F31-8AA1-4CBF46967036}" type="datetimeFigureOut">
              <a:rPr lang="en-US" smtClean="0"/>
              <a:pPr/>
              <a:t>7/31/2021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08F2CA0B-0F82-4B13-9E98-35DD9FC309A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ew folder (4)\New folder (2)\lg k4\New folder (3)\FB_IMG_1512875166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" y="68580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4343400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sz="5300" b="1" dirty="0" err="1"/>
              <a:t>በስመአብ</a:t>
            </a:r>
            <a:r>
              <a:rPr lang="en-US" sz="5300" b="1" dirty="0"/>
              <a:t> </a:t>
            </a:r>
            <a:r>
              <a:rPr lang="en-US" sz="5300" b="1" dirty="0" err="1"/>
              <a:t>ወወልድ</a:t>
            </a:r>
            <a:r>
              <a:rPr lang="en-US" sz="5300" b="1" dirty="0"/>
              <a:t> </a:t>
            </a:r>
            <a:r>
              <a:rPr lang="en-US" sz="5300" b="1" dirty="0" err="1"/>
              <a:t>ወመንፈስ</a:t>
            </a:r>
            <a:r>
              <a:rPr lang="en-US" sz="5300" b="1" dirty="0"/>
              <a:t> </a:t>
            </a:r>
            <a:r>
              <a:rPr lang="en-US" sz="5300" b="1" dirty="0" err="1"/>
              <a:t>ቅዱስ</a:t>
            </a:r>
            <a:r>
              <a:rPr lang="en-US" sz="5300" b="1" dirty="0"/>
              <a:t> </a:t>
            </a:r>
            <a:r>
              <a:rPr lang="en-US" sz="5300" b="1" dirty="0" err="1"/>
              <a:t>አሐዱ</a:t>
            </a:r>
            <a:r>
              <a:rPr lang="en-US" sz="5300" b="1" dirty="0"/>
              <a:t> </a:t>
            </a:r>
            <a:r>
              <a:rPr lang="en-US" sz="5300" b="1" dirty="0" err="1"/>
              <a:t>አምላክ</a:t>
            </a:r>
            <a:r>
              <a:rPr lang="en-US" sz="5300" b="1" dirty="0"/>
              <a:t> </a:t>
            </a:r>
            <a:r>
              <a:rPr lang="en-US" sz="5300" b="1" dirty="0" err="1"/>
              <a:t>አሜን</a:t>
            </a:r>
            <a:r>
              <a:rPr lang="en-US" sz="5300" b="1" dirty="0"/>
              <a:t> </a:t>
            </a:r>
            <a:br>
              <a:rPr lang="en-US" dirty="0"/>
            </a:br>
            <a:r>
              <a:rPr lang="en-US" sz="9800" dirty="0" err="1"/>
              <a:t>የመጽሐፍ</a:t>
            </a:r>
            <a:r>
              <a:rPr lang="en-US" sz="9800" dirty="0"/>
              <a:t> </a:t>
            </a:r>
            <a:r>
              <a:rPr lang="en-US" sz="9800" dirty="0" err="1"/>
              <a:t>ቅዱስ</a:t>
            </a:r>
            <a:r>
              <a:rPr lang="en-US" sz="9800" dirty="0"/>
              <a:t> </a:t>
            </a:r>
            <a:r>
              <a:rPr lang="en-US" sz="9800" dirty="0" err="1"/>
              <a:t>ጥናት</a:t>
            </a:r>
            <a:r>
              <a:rPr lang="en-US" sz="9800" dirty="0"/>
              <a:t> </a:t>
            </a:r>
            <a:r>
              <a:rPr lang="en-US" sz="9800" dirty="0" err="1"/>
              <a:t>መግቢያ</a:t>
            </a:r>
            <a:endParaRPr lang="en-US" dirty="0"/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791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   </a:t>
            </a:r>
          </a:p>
          <a:p>
            <a:pPr algn="ctr">
              <a:buNone/>
            </a:pPr>
            <a:r>
              <a:rPr lang="en-US" dirty="0"/>
              <a:t>   </a:t>
            </a:r>
            <a:endParaRPr lang="en-US" sz="9600" b="1" dirty="0"/>
          </a:p>
          <a:p>
            <a:pPr algn="ctr">
              <a:buNone/>
            </a:pPr>
            <a:r>
              <a:rPr lang="en-US" sz="9600" b="1" dirty="0"/>
              <a:t>  </a:t>
            </a:r>
            <a:r>
              <a:rPr lang="en-US" sz="9600" b="1" dirty="0" err="1"/>
              <a:t>የብሉይ</a:t>
            </a:r>
            <a:r>
              <a:rPr lang="en-US" sz="9600" b="1" dirty="0"/>
              <a:t> </a:t>
            </a:r>
            <a:r>
              <a:rPr lang="en-US" sz="9600" b="1" dirty="0" err="1"/>
              <a:t>ኪዳን</a:t>
            </a:r>
            <a:r>
              <a:rPr lang="en-US" sz="9600" b="1" dirty="0"/>
              <a:t> </a:t>
            </a:r>
            <a:r>
              <a:rPr lang="en-US" sz="9600" b="1" dirty="0" err="1"/>
              <a:t>ጥናት</a:t>
            </a:r>
            <a:endParaRPr lang="en-US" sz="9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458200" cy="59436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sz="4000" dirty="0"/>
              <a:t>1 </a:t>
            </a:r>
            <a:r>
              <a:rPr lang="en-US" sz="4000" dirty="0" err="1"/>
              <a:t>ትርጉም</a:t>
            </a:r>
            <a:endParaRPr lang="en-US" sz="4000" dirty="0"/>
          </a:p>
          <a:p>
            <a:pPr>
              <a:buNone/>
            </a:pPr>
            <a:r>
              <a:rPr lang="en-US" sz="4000" dirty="0"/>
              <a:t> </a:t>
            </a:r>
            <a:r>
              <a:rPr lang="en-US" sz="4000" dirty="0" err="1"/>
              <a:t>ብሉይ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የበፊት</a:t>
            </a:r>
            <a:r>
              <a:rPr lang="en-US" sz="4000" dirty="0"/>
              <a:t> </a:t>
            </a:r>
            <a:r>
              <a:rPr lang="en-US" sz="4000" dirty="0" err="1"/>
              <a:t>የቆየ</a:t>
            </a:r>
            <a:r>
              <a:rPr lang="en-US" sz="4000" dirty="0"/>
              <a:t> </a:t>
            </a:r>
            <a:r>
              <a:rPr lang="en-US" sz="4000" dirty="0" err="1"/>
              <a:t>የጥንት</a:t>
            </a:r>
            <a:r>
              <a:rPr lang="en-US" sz="4000" dirty="0"/>
              <a:t> </a:t>
            </a:r>
            <a:r>
              <a:rPr lang="am-ET" sz="4000" dirty="0"/>
              <a:t>መ</a:t>
            </a:r>
            <a:endParaRPr lang="en-US" sz="4000" dirty="0"/>
          </a:p>
          <a:p>
            <a:pPr>
              <a:buNone/>
            </a:pPr>
            <a:r>
              <a:rPr lang="en-US" sz="4000" dirty="0"/>
              <a:t> </a:t>
            </a:r>
            <a:r>
              <a:rPr lang="en-US" sz="4000" dirty="0" err="1"/>
              <a:t>ኪዳን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ውል</a:t>
            </a:r>
            <a:r>
              <a:rPr lang="en-US" sz="4000" dirty="0"/>
              <a:t> </a:t>
            </a:r>
            <a:r>
              <a:rPr lang="en-US" sz="4000" dirty="0" err="1"/>
              <a:t>ስምምነት</a:t>
            </a:r>
            <a:endParaRPr lang="en-US" sz="4000" dirty="0"/>
          </a:p>
          <a:p>
            <a:pPr>
              <a:buFont typeface="Wingdings" pitchFamily="2" charset="2"/>
              <a:buChar char="ü"/>
            </a:pPr>
            <a:r>
              <a:rPr lang="en-US" sz="4000" dirty="0" err="1"/>
              <a:t>ብሉይ</a:t>
            </a:r>
            <a:r>
              <a:rPr lang="en-US" sz="4000" dirty="0"/>
              <a:t> </a:t>
            </a:r>
            <a:r>
              <a:rPr lang="en-US" sz="4000" dirty="0" err="1"/>
              <a:t>ኪዳን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የቆየ</a:t>
            </a:r>
            <a:r>
              <a:rPr lang="en-US" sz="4000" dirty="0"/>
              <a:t> </a:t>
            </a:r>
            <a:r>
              <a:rPr lang="en-US" sz="4000" dirty="0" err="1"/>
              <a:t>ውል</a:t>
            </a:r>
            <a:r>
              <a:rPr lang="en-US" sz="4000" dirty="0"/>
              <a:t> </a:t>
            </a:r>
            <a:r>
              <a:rPr lang="en-US" sz="4000" dirty="0" err="1"/>
              <a:t>ስምምነት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ነው</a:t>
            </a:r>
            <a:endParaRPr lang="en-US" sz="4000" dirty="0"/>
          </a:p>
          <a:p>
            <a:pPr>
              <a:buFont typeface="Wingdings" pitchFamily="2" charset="2"/>
              <a:buChar char="ü"/>
            </a:pPr>
            <a:r>
              <a:rPr lang="en-US" sz="4000" dirty="0" err="1"/>
              <a:t>ለምን</a:t>
            </a:r>
            <a:r>
              <a:rPr lang="en-US" sz="4000" dirty="0"/>
              <a:t> </a:t>
            </a:r>
            <a:r>
              <a:rPr lang="en-US" sz="4000" dirty="0" err="1"/>
              <a:t>የቆየ</a:t>
            </a:r>
            <a:r>
              <a:rPr lang="en-US" sz="4000" dirty="0"/>
              <a:t> </a:t>
            </a:r>
            <a:r>
              <a:rPr lang="en-US" sz="4000" dirty="0" err="1"/>
              <a:t>ተባለ</a:t>
            </a:r>
            <a:r>
              <a:rPr lang="en-US" sz="4000" dirty="0"/>
              <a:t> </a:t>
            </a:r>
            <a:r>
              <a:rPr lang="en-US" sz="4000" dirty="0" err="1"/>
              <a:t>ቢሉ</a:t>
            </a:r>
            <a:r>
              <a:rPr lang="en-US" sz="4000" dirty="0"/>
              <a:t> </a:t>
            </a:r>
            <a:r>
              <a:rPr lang="en-US" sz="4000" dirty="0" err="1"/>
              <a:t>ሐዲስ</a:t>
            </a:r>
            <a:r>
              <a:rPr lang="en-US" sz="4000" dirty="0"/>
              <a:t> </a:t>
            </a:r>
            <a:r>
              <a:rPr lang="en-US" sz="4000" dirty="0" err="1"/>
              <a:t>ኪዳን</a:t>
            </a:r>
            <a:r>
              <a:rPr lang="en-US" sz="4000" dirty="0"/>
              <a:t> </a:t>
            </a:r>
            <a:r>
              <a:rPr lang="en-US" sz="4000" dirty="0" err="1"/>
              <a:t>መኖሩ</a:t>
            </a:r>
            <a:r>
              <a:rPr lang="en-US" sz="4000" dirty="0"/>
              <a:t> </a:t>
            </a:r>
            <a:r>
              <a:rPr lang="en-US" sz="4000" dirty="0" err="1"/>
              <a:t>ነው</a:t>
            </a:r>
            <a:endParaRPr lang="en-US" sz="4000" dirty="0"/>
          </a:p>
          <a:p>
            <a:pPr>
              <a:buFont typeface="Wingdings" pitchFamily="2" charset="2"/>
              <a:buChar char="ü"/>
            </a:pPr>
            <a:r>
              <a:rPr lang="en-US" sz="4000" dirty="0" err="1"/>
              <a:t>ብሉይ</a:t>
            </a:r>
            <a:r>
              <a:rPr lang="en-US" sz="4000" dirty="0"/>
              <a:t> </a:t>
            </a:r>
            <a:r>
              <a:rPr lang="en-US" sz="4000" dirty="0" err="1"/>
              <a:t>ኪዳን</a:t>
            </a:r>
            <a:r>
              <a:rPr lang="en-US" sz="4000" dirty="0"/>
              <a:t> </a:t>
            </a:r>
            <a:r>
              <a:rPr lang="en-US" sz="4000" dirty="0" err="1"/>
              <a:t>ተፈጸመ</a:t>
            </a:r>
            <a:r>
              <a:rPr lang="en-US" sz="4000" dirty="0"/>
              <a:t> </a:t>
            </a:r>
            <a:r>
              <a:rPr lang="en-US" sz="4000" dirty="0" err="1"/>
              <a:t>እንጂ</a:t>
            </a:r>
            <a:r>
              <a:rPr lang="en-US" sz="4000" dirty="0"/>
              <a:t> </a:t>
            </a:r>
            <a:r>
              <a:rPr lang="en-US" sz="4000" dirty="0" err="1"/>
              <a:t>አልተሻረም</a:t>
            </a:r>
            <a:endParaRPr lang="en-US" sz="4000" dirty="0"/>
          </a:p>
          <a:p>
            <a:pPr algn="ctr">
              <a:buNone/>
            </a:pPr>
            <a:r>
              <a:rPr lang="en-US" sz="4000" dirty="0"/>
              <a:t>   ‹‹ </a:t>
            </a:r>
            <a:r>
              <a:rPr lang="en-US" sz="4000" dirty="0" err="1"/>
              <a:t>ሕግ</a:t>
            </a:r>
            <a:r>
              <a:rPr lang="en-US" sz="4000" dirty="0"/>
              <a:t> </a:t>
            </a:r>
            <a:r>
              <a:rPr lang="en-US" sz="4000" dirty="0" err="1"/>
              <a:t>እና</a:t>
            </a:r>
            <a:r>
              <a:rPr lang="en-US" sz="4000" dirty="0"/>
              <a:t> </a:t>
            </a:r>
            <a:r>
              <a:rPr lang="en-US" sz="4000" dirty="0" err="1"/>
              <a:t>ነቢያትን</a:t>
            </a:r>
            <a:r>
              <a:rPr lang="en-US" sz="4000" dirty="0"/>
              <a:t> </a:t>
            </a:r>
            <a:r>
              <a:rPr lang="en-US" sz="4000" dirty="0" err="1"/>
              <a:t>ልሽር</a:t>
            </a:r>
            <a:r>
              <a:rPr lang="en-US" sz="4000" dirty="0"/>
              <a:t> </a:t>
            </a:r>
            <a:r>
              <a:rPr lang="en-US" sz="4000" dirty="0" err="1"/>
              <a:t>የመታሁ</a:t>
            </a:r>
            <a:r>
              <a:rPr lang="en-US" sz="4000" dirty="0"/>
              <a:t> </a:t>
            </a:r>
            <a:r>
              <a:rPr lang="en-US" sz="4000" dirty="0" err="1"/>
              <a:t>አይምሰላችሁ</a:t>
            </a:r>
            <a:r>
              <a:rPr lang="en-US" sz="4000" dirty="0"/>
              <a:t> </a:t>
            </a:r>
            <a:r>
              <a:rPr lang="en-US" sz="4000" dirty="0" err="1"/>
              <a:t>ልፈጽም</a:t>
            </a:r>
            <a:r>
              <a:rPr lang="en-US" sz="4000" dirty="0"/>
              <a:t> </a:t>
            </a:r>
            <a:r>
              <a:rPr lang="en-US" sz="4000" dirty="0" err="1"/>
              <a:t>እንጂ</a:t>
            </a:r>
            <a:r>
              <a:rPr lang="en-US" sz="4000" dirty="0"/>
              <a:t> </a:t>
            </a:r>
            <a:r>
              <a:rPr lang="en-US" sz="4000" dirty="0" err="1"/>
              <a:t>ልሽራቸው</a:t>
            </a:r>
            <a:r>
              <a:rPr lang="en-US" sz="4000" dirty="0"/>
              <a:t> </a:t>
            </a:r>
            <a:r>
              <a:rPr lang="en-US" sz="4000" dirty="0" err="1"/>
              <a:t>አልመጣሁም</a:t>
            </a:r>
            <a:r>
              <a:rPr lang="en-US" sz="4000" dirty="0"/>
              <a:t> ››             </a:t>
            </a:r>
            <a:r>
              <a:rPr lang="en-US" sz="4000" dirty="0" err="1"/>
              <a:t>ማቴ</a:t>
            </a:r>
            <a:r>
              <a:rPr lang="en-US" sz="4000" dirty="0"/>
              <a:t> 5፡-17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err="1"/>
              <a:t>በብሉይ</a:t>
            </a:r>
            <a:r>
              <a:rPr lang="en-US" sz="4000" dirty="0"/>
              <a:t> </a:t>
            </a:r>
            <a:r>
              <a:rPr lang="en-US" sz="4000" dirty="0" err="1"/>
              <a:t>ኪዳን</a:t>
            </a:r>
            <a:r>
              <a:rPr lang="en-US" sz="4000" dirty="0"/>
              <a:t> </a:t>
            </a:r>
            <a:r>
              <a:rPr lang="en-US" sz="4000" dirty="0" err="1"/>
              <a:t>ከነበሩት</a:t>
            </a:r>
            <a:r>
              <a:rPr lang="en-US" sz="4000" dirty="0"/>
              <a:t>  </a:t>
            </a:r>
            <a:r>
              <a:rPr lang="en-US" sz="4000" dirty="0" err="1"/>
              <a:t>በአማናዊ</a:t>
            </a:r>
            <a:r>
              <a:rPr lang="en-US" sz="4000" dirty="0"/>
              <a:t> </a:t>
            </a:r>
            <a:r>
              <a:rPr lang="en-US" sz="4000" dirty="0" err="1"/>
              <a:t>የተተኩት</a:t>
            </a:r>
            <a:r>
              <a:rPr lang="en-US" sz="4000" dirty="0"/>
              <a:t>  </a:t>
            </a:r>
            <a:r>
              <a:rPr lang="en-US" sz="4000" dirty="0" err="1"/>
              <a:t>ለምሳሌ</a:t>
            </a:r>
            <a:endParaRPr lang="en-US" sz="4000" dirty="0"/>
          </a:p>
          <a:p>
            <a:r>
              <a:rPr lang="en-US" sz="4000" dirty="0"/>
              <a:t>  </a:t>
            </a:r>
            <a:r>
              <a:rPr lang="en-US" sz="4000" dirty="0" err="1"/>
              <a:t>ግዝረት</a:t>
            </a:r>
            <a:r>
              <a:rPr lang="en-US" sz="4000" dirty="0"/>
              <a:t> </a:t>
            </a:r>
            <a:r>
              <a:rPr lang="en-US" sz="4000" dirty="0" err="1"/>
              <a:t>በጥምቀት</a:t>
            </a:r>
            <a:endParaRPr lang="en-US" sz="4000" dirty="0"/>
          </a:p>
          <a:p>
            <a:r>
              <a:rPr lang="en-US" sz="4000" dirty="0" err="1"/>
              <a:t>የበግ</a:t>
            </a:r>
            <a:r>
              <a:rPr lang="en-US" sz="4000" dirty="0"/>
              <a:t> </a:t>
            </a:r>
            <a:r>
              <a:rPr lang="en-US" sz="4000" dirty="0" err="1"/>
              <a:t>መሥዋዕት</a:t>
            </a:r>
            <a:r>
              <a:rPr lang="en-US" sz="4000" dirty="0"/>
              <a:t> </a:t>
            </a:r>
            <a:r>
              <a:rPr lang="en-US" sz="4000" dirty="0" err="1"/>
              <a:t>በቅዱስ</a:t>
            </a:r>
            <a:r>
              <a:rPr lang="en-US" sz="4000" dirty="0"/>
              <a:t> </a:t>
            </a:r>
            <a:r>
              <a:rPr lang="en-US" sz="4000" dirty="0" err="1"/>
              <a:t>ቁርባን</a:t>
            </a:r>
            <a:endParaRPr lang="en-US" sz="4000" dirty="0"/>
          </a:p>
          <a:p>
            <a:pPr lvl="8" algn="ctr">
              <a:buNone/>
            </a:pPr>
            <a:endParaRPr lang="en-US" sz="2400" dirty="0"/>
          </a:p>
          <a:p>
            <a:pPr lvl="8" algn="ctr">
              <a:buNone/>
            </a:pPr>
            <a:r>
              <a:rPr lang="en-US" sz="2400" dirty="0"/>
              <a:t>           </a:t>
            </a:r>
            <a:r>
              <a:rPr lang="en-US" dirty="0"/>
              <a:t>                     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ብሉይ</a:t>
            </a:r>
            <a:r>
              <a:rPr lang="en-US" dirty="0"/>
              <a:t> </a:t>
            </a:r>
            <a:r>
              <a:rPr lang="en-US" dirty="0" err="1"/>
              <a:t>ኪዳን</a:t>
            </a:r>
            <a:r>
              <a:rPr lang="en-US" dirty="0"/>
              <a:t> በ4 </a:t>
            </a:r>
            <a:r>
              <a:rPr lang="en-US" dirty="0" err="1"/>
              <a:t>ዋና</a:t>
            </a:r>
            <a:r>
              <a:rPr lang="en-US" dirty="0"/>
              <a:t> </a:t>
            </a:r>
            <a:r>
              <a:rPr lang="en-US" dirty="0" err="1"/>
              <a:t>ዋና</a:t>
            </a:r>
            <a:r>
              <a:rPr lang="en-US" dirty="0"/>
              <a:t> </a:t>
            </a:r>
            <a:r>
              <a:rPr lang="en-US" dirty="0" err="1"/>
              <a:t>ክፍሎች</a:t>
            </a:r>
            <a:r>
              <a:rPr lang="en-US" dirty="0"/>
              <a:t> </a:t>
            </a:r>
            <a:r>
              <a:rPr lang="en-US" dirty="0" err="1"/>
              <a:t>ይከፈላል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1) </a:t>
            </a:r>
            <a:r>
              <a:rPr lang="en-US" sz="4000" dirty="0" err="1"/>
              <a:t>የህግ</a:t>
            </a:r>
            <a:r>
              <a:rPr lang="en-US" sz="4000" dirty="0"/>
              <a:t> </a:t>
            </a:r>
            <a:r>
              <a:rPr lang="en-US" sz="4000" dirty="0" err="1"/>
              <a:t>መጻህፍት</a:t>
            </a:r>
            <a:r>
              <a:rPr lang="en-US" sz="4000" dirty="0"/>
              <a:t>  </a:t>
            </a:r>
            <a:r>
              <a:rPr lang="en-US" sz="4000" dirty="0" err="1"/>
              <a:t>ክፍል</a:t>
            </a:r>
            <a:endParaRPr lang="en-US" sz="4000" dirty="0"/>
          </a:p>
          <a:p>
            <a:r>
              <a:rPr lang="en-US" sz="4000" dirty="0"/>
              <a:t>2) </a:t>
            </a:r>
            <a:r>
              <a:rPr lang="en-US" sz="4000" dirty="0" err="1"/>
              <a:t>የታሪክ</a:t>
            </a:r>
            <a:r>
              <a:rPr lang="en-US" sz="4000" dirty="0"/>
              <a:t> </a:t>
            </a:r>
            <a:r>
              <a:rPr lang="en-US" sz="4000" dirty="0" err="1"/>
              <a:t>መጻህፍት</a:t>
            </a:r>
            <a:r>
              <a:rPr lang="en-US" sz="4000" dirty="0"/>
              <a:t> </a:t>
            </a:r>
            <a:r>
              <a:rPr lang="en-US" sz="4000" dirty="0" err="1"/>
              <a:t>ክፍል</a:t>
            </a:r>
            <a:endParaRPr lang="en-US" sz="4000" dirty="0"/>
          </a:p>
          <a:p>
            <a:r>
              <a:rPr lang="en-US" sz="4000" dirty="0"/>
              <a:t>3) </a:t>
            </a:r>
            <a:r>
              <a:rPr lang="en-US" sz="4000" dirty="0" err="1"/>
              <a:t>የመዝሙርና</a:t>
            </a:r>
            <a:r>
              <a:rPr lang="en-US" sz="4000" dirty="0"/>
              <a:t> </a:t>
            </a:r>
            <a:r>
              <a:rPr lang="en-US" sz="4000" dirty="0" err="1"/>
              <a:t>የጥበብ</a:t>
            </a:r>
            <a:r>
              <a:rPr lang="en-US" sz="4000" dirty="0"/>
              <a:t> </a:t>
            </a:r>
            <a:r>
              <a:rPr lang="en-US" sz="4000" dirty="0" err="1"/>
              <a:t>መጻህፍት</a:t>
            </a:r>
            <a:r>
              <a:rPr lang="en-US" sz="4000" dirty="0"/>
              <a:t> </a:t>
            </a:r>
            <a:r>
              <a:rPr lang="en-US" sz="4000" dirty="0" err="1"/>
              <a:t>ክፍል</a:t>
            </a:r>
            <a:r>
              <a:rPr lang="en-US" sz="4000" dirty="0"/>
              <a:t> </a:t>
            </a:r>
          </a:p>
          <a:p>
            <a:r>
              <a:rPr lang="en-US" sz="4000" dirty="0"/>
              <a:t>4)</a:t>
            </a:r>
            <a:r>
              <a:rPr lang="en-US" sz="4000" dirty="0" err="1"/>
              <a:t>የትንቢት</a:t>
            </a:r>
            <a:r>
              <a:rPr lang="en-US" sz="4000" dirty="0"/>
              <a:t> </a:t>
            </a:r>
            <a:r>
              <a:rPr lang="en-US" sz="4000" dirty="0" err="1"/>
              <a:t>መጻህፍት</a:t>
            </a:r>
            <a:r>
              <a:rPr lang="en-US" sz="4000" dirty="0"/>
              <a:t> </a:t>
            </a:r>
            <a:r>
              <a:rPr lang="en-US" sz="4000" dirty="0" err="1"/>
              <a:t>ክፍል</a:t>
            </a:r>
            <a:endParaRPr lang="en-US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1) </a:t>
            </a:r>
            <a:r>
              <a:rPr lang="en-US" dirty="0" err="1"/>
              <a:t>የህግ</a:t>
            </a:r>
            <a:r>
              <a:rPr lang="en-US" dirty="0"/>
              <a:t> </a:t>
            </a:r>
            <a:r>
              <a:rPr lang="en-US" dirty="0" err="1"/>
              <a:t>መጻህፍት</a:t>
            </a:r>
            <a:r>
              <a:rPr lang="en-US" dirty="0"/>
              <a:t>  </a:t>
            </a:r>
            <a:r>
              <a:rPr lang="en-US" dirty="0" err="1"/>
              <a:t>ክፍል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ኦሪት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ምን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ነው</a:t>
            </a:r>
            <a:r>
              <a:rPr lang="en-US" sz="4000" dirty="0">
                <a:latin typeface="Visual Geez Unicode"/>
              </a:rPr>
              <a:t>?</a:t>
            </a:r>
            <a:endParaRPr lang="en-US" sz="4000" dirty="0"/>
          </a:p>
          <a:p>
            <a:pPr lvl="1">
              <a:buFont typeface="Wingdings" pitchFamily="2" charset="2"/>
              <a:buChar char="Ø"/>
            </a:pPr>
            <a:r>
              <a:rPr lang="en-US" sz="4000" dirty="0" err="1"/>
              <a:t>ብርሀን</a:t>
            </a:r>
            <a:r>
              <a:rPr lang="en-US" sz="4000" dirty="0"/>
              <a:t> መዝ118፣105</a:t>
            </a:r>
          </a:p>
          <a:p>
            <a:pPr lvl="1">
              <a:buFont typeface="Wingdings" pitchFamily="2" charset="2"/>
              <a:buChar char="Ø"/>
            </a:pPr>
            <a:r>
              <a:rPr lang="en-US" sz="4000" dirty="0" err="1"/>
              <a:t>መስታውት</a:t>
            </a:r>
            <a:r>
              <a:rPr lang="en-US" sz="4000" dirty="0"/>
              <a:t> </a:t>
            </a:r>
          </a:p>
          <a:p>
            <a:pPr lvl="1">
              <a:buFont typeface="Wingdings" pitchFamily="2" charset="2"/>
              <a:buChar char="Ø"/>
            </a:pPr>
            <a:r>
              <a:rPr lang="en-US" sz="4000" dirty="0" err="1"/>
              <a:t>ተራራ</a:t>
            </a:r>
            <a:endParaRPr lang="en-US" sz="4000" dirty="0"/>
          </a:p>
          <a:p>
            <a:pPr lvl="1">
              <a:buNone/>
            </a:pPr>
            <a:r>
              <a:rPr lang="en-US" sz="4000" dirty="0"/>
              <a:t>    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ኦሪት</a:t>
            </a:r>
            <a:r>
              <a:rPr lang="en-US" dirty="0"/>
              <a:t> </a:t>
            </a:r>
            <a:r>
              <a:rPr lang="en-US" dirty="0" err="1"/>
              <a:t>ዘፍጥረት</a:t>
            </a:r>
            <a:r>
              <a:rPr lang="en-US" dirty="0"/>
              <a:t>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ጸሀፊው</a:t>
            </a:r>
            <a:r>
              <a:rPr lang="en-US" sz="3600" dirty="0"/>
              <a:t> </a:t>
            </a:r>
            <a:r>
              <a:rPr lang="en-US" sz="3600" dirty="0" err="1"/>
              <a:t>ሙሴ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 1500-1400ዓ.ዓ.</a:t>
            </a:r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 </a:t>
            </a:r>
            <a:r>
              <a:rPr lang="en-US" sz="3600" dirty="0" err="1"/>
              <a:t>በሲና</a:t>
            </a:r>
            <a:r>
              <a:rPr lang="en-US" sz="3600" dirty="0"/>
              <a:t> </a:t>
            </a:r>
            <a:r>
              <a:rPr lang="en-US" sz="3600" dirty="0" err="1"/>
              <a:t>ምድረ</a:t>
            </a:r>
            <a:r>
              <a:rPr lang="en-US" sz="3600" dirty="0"/>
              <a:t> </a:t>
            </a:r>
            <a:r>
              <a:rPr lang="en-US" sz="3600" dirty="0" err="1"/>
              <a:t>በዳ</a:t>
            </a:r>
            <a:endParaRPr lang="en-US" sz="3600" dirty="0"/>
          </a:p>
          <a:p>
            <a:r>
              <a:rPr lang="en-US" sz="3600" dirty="0" err="1"/>
              <a:t>ይዘት</a:t>
            </a:r>
            <a:r>
              <a:rPr lang="en-US" sz="3600" dirty="0"/>
              <a:t>  50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አሉት</a:t>
            </a:r>
            <a:endParaRPr lang="en-US" sz="3600" dirty="0"/>
          </a:p>
          <a:p>
            <a:r>
              <a:rPr lang="en-US" sz="3600" dirty="0"/>
              <a:t>የ22 </a:t>
            </a:r>
            <a:r>
              <a:rPr lang="en-US" sz="3600" dirty="0" err="1"/>
              <a:t>ስነ</a:t>
            </a:r>
            <a:r>
              <a:rPr lang="en-US" sz="3600" dirty="0"/>
              <a:t> </a:t>
            </a:r>
            <a:r>
              <a:rPr lang="en-US" sz="3600" dirty="0" err="1"/>
              <a:t>ፍጥረታትን</a:t>
            </a:r>
            <a:r>
              <a:rPr lang="en-US" sz="3600" dirty="0"/>
              <a:t>  የ22 </a:t>
            </a:r>
            <a:r>
              <a:rPr lang="en-US" sz="3600" dirty="0" err="1"/>
              <a:t>አርዕስተ</a:t>
            </a:r>
            <a:r>
              <a:rPr lang="en-US" sz="3600" dirty="0"/>
              <a:t> </a:t>
            </a:r>
            <a:r>
              <a:rPr lang="en-US" sz="3600" dirty="0" err="1"/>
              <a:t>አበውን</a:t>
            </a:r>
            <a:r>
              <a:rPr lang="en-US" sz="3600" dirty="0"/>
              <a:t> </a:t>
            </a:r>
            <a:r>
              <a:rPr lang="en-US" sz="3600" dirty="0" err="1"/>
              <a:t>ታሪክ</a:t>
            </a:r>
            <a:r>
              <a:rPr lang="en-US" sz="3600" dirty="0"/>
              <a:t> </a:t>
            </a:r>
            <a:r>
              <a:rPr lang="en-US" sz="3600" dirty="0" err="1"/>
              <a:t>ይተርካል</a:t>
            </a:r>
            <a:endParaRPr lang="en-US" sz="3600" dirty="0"/>
          </a:p>
          <a:p>
            <a:endParaRPr lang="en-US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95400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ኦሪት</a:t>
            </a:r>
            <a:r>
              <a:rPr lang="en-US" dirty="0"/>
              <a:t> </a:t>
            </a:r>
            <a:r>
              <a:rPr lang="en-US" dirty="0" err="1"/>
              <a:t>ዘጸአት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458200" cy="6019800"/>
          </a:xfrm>
        </p:spPr>
        <p:txBody>
          <a:bodyPr>
            <a:noAutofit/>
          </a:bodyPr>
          <a:lstStyle/>
          <a:p>
            <a:r>
              <a:rPr lang="en-US" sz="3200" dirty="0" err="1"/>
              <a:t>ትርጉም</a:t>
            </a:r>
            <a:r>
              <a:rPr lang="en-US" sz="3200" dirty="0"/>
              <a:t> </a:t>
            </a:r>
            <a:r>
              <a:rPr lang="en-US" sz="3200" dirty="0" err="1"/>
              <a:t>ዜና</a:t>
            </a:r>
            <a:r>
              <a:rPr lang="en-US" sz="3200" dirty="0"/>
              <a:t> </a:t>
            </a:r>
            <a:r>
              <a:rPr lang="en-US" sz="3200" dirty="0" err="1"/>
              <a:t>ዘጸአት፣መውረዳቸውን</a:t>
            </a:r>
            <a:r>
              <a:rPr lang="en-US" sz="3200" dirty="0"/>
              <a:t> </a:t>
            </a:r>
            <a:r>
              <a:rPr lang="en-US" sz="3200" dirty="0" err="1"/>
              <a:t>ተናግሮ</a:t>
            </a:r>
            <a:r>
              <a:rPr lang="en-US" sz="3200" dirty="0"/>
              <a:t> </a:t>
            </a:r>
            <a:r>
              <a:rPr lang="en-US" sz="3200" dirty="0" err="1"/>
              <a:t>ነበርና</a:t>
            </a:r>
            <a:r>
              <a:rPr lang="en-US" sz="3200" dirty="0"/>
              <a:t> </a:t>
            </a:r>
            <a:r>
              <a:rPr lang="en-US" sz="3200" dirty="0" err="1"/>
              <a:t>መውጣታቸውን</a:t>
            </a:r>
            <a:r>
              <a:rPr lang="en-US" sz="3200" dirty="0"/>
              <a:t> </a:t>
            </a:r>
            <a:r>
              <a:rPr lang="en-US" sz="3200" dirty="0" err="1"/>
              <a:t>ተናገረ</a:t>
            </a:r>
            <a:endParaRPr lang="en-US" sz="3200" dirty="0"/>
          </a:p>
          <a:p>
            <a:r>
              <a:rPr lang="en-US" sz="3200" dirty="0" err="1"/>
              <a:t>አንድም</a:t>
            </a:r>
            <a:r>
              <a:rPr lang="en-US" sz="3200" dirty="0"/>
              <a:t> </a:t>
            </a:r>
            <a:r>
              <a:rPr lang="en-US" sz="3200" dirty="0" err="1"/>
              <a:t>ለአብርሀም</a:t>
            </a:r>
            <a:r>
              <a:rPr lang="en-US" sz="3200" dirty="0"/>
              <a:t> </a:t>
            </a:r>
            <a:r>
              <a:rPr lang="en-US" sz="3200" dirty="0" err="1"/>
              <a:t>የተነገረው</a:t>
            </a:r>
            <a:r>
              <a:rPr lang="en-US" sz="3200" dirty="0"/>
              <a:t> </a:t>
            </a:r>
            <a:r>
              <a:rPr lang="en-US" sz="3200" dirty="0" err="1"/>
              <a:t>ተስፋ</a:t>
            </a:r>
            <a:r>
              <a:rPr lang="en-US" sz="3200" dirty="0"/>
              <a:t> </a:t>
            </a:r>
            <a:r>
              <a:rPr lang="en-US" sz="3200" dirty="0" err="1"/>
              <a:t>እንዳልቀረ</a:t>
            </a:r>
            <a:r>
              <a:rPr lang="en-US" sz="3200" dirty="0"/>
              <a:t> </a:t>
            </a:r>
            <a:r>
              <a:rPr lang="en-US" sz="3200" dirty="0" err="1"/>
              <a:t>ለማጠየቅ</a:t>
            </a:r>
            <a:endParaRPr lang="en-US" sz="3200" dirty="0"/>
          </a:p>
          <a:p>
            <a:r>
              <a:rPr lang="en-US" sz="3200" dirty="0" err="1"/>
              <a:t>አንድም</a:t>
            </a:r>
            <a:r>
              <a:rPr lang="en-US" sz="3200" dirty="0"/>
              <a:t> </a:t>
            </a:r>
            <a:r>
              <a:rPr lang="en-US" sz="3200" dirty="0" err="1"/>
              <a:t>ሰባ</a:t>
            </a:r>
            <a:r>
              <a:rPr lang="en-US" sz="3200" dirty="0"/>
              <a:t> </a:t>
            </a:r>
            <a:r>
              <a:rPr lang="en-US" sz="3200" dirty="0" err="1"/>
              <a:t>ሆነው</a:t>
            </a:r>
            <a:r>
              <a:rPr lang="en-US" sz="3200" dirty="0"/>
              <a:t> </a:t>
            </a:r>
            <a:r>
              <a:rPr lang="en-US" sz="3200" dirty="0" err="1"/>
              <a:t>ወርደው</a:t>
            </a:r>
            <a:r>
              <a:rPr lang="en-US" sz="3200" dirty="0"/>
              <a:t> </a:t>
            </a:r>
            <a:r>
              <a:rPr lang="en-US" sz="3200" dirty="0" err="1"/>
              <a:t>ነበር</a:t>
            </a:r>
            <a:r>
              <a:rPr lang="en-US" sz="3200" dirty="0"/>
              <a:t> </a:t>
            </a:r>
            <a:r>
              <a:rPr lang="en-US" sz="3200" dirty="0" err="1"/>
              <a:t>ይህን</a:t>
            </a:r>
            <a:r>
              <a:rPr lang="en-US" sz="3200" dirty="0"/>
              <a:t> </a:t>
            </a:r>
            <a:r>
              <a:rPr lang="en-US" sz="3200" dirty="0" err="1"/>
              <a:t>ያህል</a:t>
            </a:r>
            <a:r>
              <a:rPr lang="en-US" sz="3200" dirty="0"/>
              <a:t> </a:t>
            </a:r>
            <a:r>
              <a:rPr lang="en-US" sz="3200" dirty="0" err="1"/>
              <a:t>ሆነው</a:t>
            </a:r>
            <a:r>
              <a:rPr lang="en-US" sz="3200" dirty="0"/>
              <a:t> </a:t>
            </a:r>
            <a:r>
              <a:rPr lang="en-US" sz="3200" dirty="0" err="1"/>
              <a:t>ተመለሱ</a:t>
            </a:r>
            <a:r>
              <a:rPr lang="en-US" sz="3200" dirty="0"/>
              <a:t> </a:t>
            </a:r>
            <a:r>
              <a:rPr lang="en-US" sz="3200" dirty="0" err="1"/>
              <a:t>ለማለት</a:t>
            </a:r>
            <a:endParaRPr lang="en-US" sz="3200" dirty="0"/>
          </a:p>
          <a:p>
            <a:r>
              <a:rPr lang="en-US" sz="3600" dirty="0" err="1"/>
              <a:t>ጸሀፊው</a:t>
            </a:r>
            <a:r>
              <a:rPr lang="en-US" sz="3600" dirty="0"/>
              <a:t> </a:t>
            </a:r>
            <a:r>
              <a:rPr lang="en-US" sz="3600" dirty="0" err="1"/>
              <a:t>ሙሴ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 1500-1400ዓ.ዓ.</a:t>
            </a:r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 </a:t>
            </a:r>
            <a:r>
              <a:rPr lang="en-US" sz="3600" dirty="0" err="1"/>
              <a:t>በሲና</a:t>
            </a:r>
            <a:r>
              <a:rPr lang="en-US" sz="3600" dirty="0"/>
              <a:t> </a:t>
            </a:r>
            <a:r>
              <a:rPr lang="en-US" sz="3600" dirty="0" err="1"/>
              <a:t>ምድረ</a:t>
            </a:r>
            <a:r>
              <a:rPr lang="en-US" sz="3600" dirty="0"/>
              <a:t> </a:t>
            </a:r>
            <a:r>
              <a:rPr lang="en-US" sz="3600" dirty="0" err="1"/>
              <a:t>በዳ</a:t>
            </a:r>
            <a:endParaRPr lang="en-US" sz="3600" dirty="0"/>
          </a:p>
          <a:p>
            <a:r>
              <a:rPr lang="en-US" sz="3200" dirty="0" err="1"/>
              <a:t>ይዘት</a:t>
            </a:r>
            <a:r>
              <a:rPr lang="en-US" sz="3200" dirty="0"/>
              <a:t> 40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አሉት</a:t>
            </a:r>
            <a:endParaRPr lang="en-US" sz="3200" dirty="0"/>
          </a:p>
          <a:p>
            <a:pPr>
              <a:buNone/>
            </a:pPr>
            <a:r>
              <a:rPr lang="en-US" sz="3200" dirty="0"/>
              <a:t>     </a:t>
            </a:r>
            <a:r>
              <a:rPr lang="en-US" sz="3200" dirty="0" err="1"/>
              <a:t>ጸአተ</a:t>
            </a:r>
            <a:r>
              <a:rPr lang="en-US" sz="3200" dirty="0"/>
              <a:t> </a:t>
            </a:r>
            <a:r>
              <a:rPr lang="en-US" sz="3200" dirty="0" err="1"/>
              <a:t>እስራኤልን</a:t>
            </a:r>
            <a:r>
              <a:rPr lang="en-US" sz="3200" dirty="0"/>
              <a:t> </a:t>
            </a:r>
            <a:r>
              <a:rPr lang="en-US" sz="3200" dirty="0" err="1"/>
              <a:t>ይናገራል</a:t>
            </a:r>
            <a:r>
              <a:rPr lang="en-US" sz="3200" dirty="0"/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38200"/>
          </a:xfrm>
        </p:spPr>
        <p:txBody>
          <a:bodyPr/>
          <a:lstStyle/>
          <a:p>
            <a:pPr algn="ctr"/>
            <a:r>
              <a:rPr lang="en-US" dirty="0" err="1"/>
              <a:t>ኦሪት</a:t>
            </a:r>
            <a:r>
              <a:rPr lang="en-US" dirty="0"/>
              <a:t> </a:t>
            </a:r>
            <a:r>
              <a:rPr lang="en-US" dirty="0" err="1"/>
              <a:t>ዘሌዋውያን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686800" cy="6248400"/>
          </a:xfrm>
        </p:spPr>
        <p:txBody>
          <a:bodyPr>
            <a:noAutofit/>
          </a:bodyPr>
          <a:lstStyle/>
          <a:p>
            <a:r>
              <a:rPr lang="en-US" sz="3600" dirty="0" err="1"/>
              <a:t>ሌዋውያን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የተመረጡ</a:t>
            </a:r>
            <a:r>
              <a:rPr lang="en-US" sz="3600" dirty="0"/>
              <a:t> ፣</a:t>
            </a:r>
            <a:r>
              <a:rPr lang="en-US" sz="3600" dirty="0" err="1"/>
              <a:t>ለእግዚአብሔር</a:t>
            </a:r>
            <a:r>
              <a:rPr lang="en-US" sz="3600" dirty="0"/>
              <a:t> </a:t>
            </a:r>
            <a:r>
              <a:rPr lang="en-US" sz="3600" dirty="0" err="1"/>
              <a:t>የቀረቡ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endParaRPr lang="en-US" sz="3600" dirty="0"/>
          </a:p>
          <a:p>
            <a:r>
              <a:rPr lang="en-US" sz="3600" dirty="0" err="1"/>
              <a:t>የቅድስና</a:t>
            </a:r>
            <a:r>
              <a:rPr lang="en-US" sz="3600" dirty="0"/>
              <a:t> </a:t>
            </a:r>
            <a:r>
              <a:rPr lang="en-US" sz="3600" dirty="0" err="1"/>
              <a:t>መጽሀፍ</a:t>
            </a:r>
            <a:r>
              <a:rPr lang="en-US" sz="3600" dirty="0"/>
              <a:t> </a:t>
            </a:r>
            <a:r>
              <a:rPr lang="en-US" sz="3600" dirty="0" err="1"/>
              <a:t>ይባላል</a:t>
            </a:r>
            <a:endParaRPr lang="en-US" sz="3600" dirty="0"/>
          </a:p>
          <a:p>
            <a:r>
              <a:rPr lang="en-US" sz="4000" dirty="0" err="1"/>
              <a:t>ጸሀፊው</a:t>
            </a:r>
            <a:r>
              <a:rPr lang="en-US" sz="4000" dirty="0"/>
              <a:t> </a:t>
            </a:r>
            <a:r>
              <a:rPr lang="en-US" sz="4000" dirty="0" err="1"/>
              <a:t>ሙሴ</a:t>
            </a:r>
            <a:endParaRPr lang="en-US" sz="4000" dirty="0"/>
          </a:p>
          <a:p>
            <a:r>
              <a:rPr lang="en-US" sz="4000" dirty="0" err="1"/>
              <a:t>የተጻፈበት</a:t>
            </a:r>
            <a:r>
              <a:rPr lang="en-US" sz="4000" dirty="0"/>
              <a:t> </a:t>
            </a:r>
            <a:r>
              <a:rPr lang="en-US" sz="4000" dirty="0" err="1"/>
              <a:t>ዘመን</a:t>
            </a:r>
            <a:r>
              <a:rPr lang="en-US" sz="4000" dirty="0"/>
              <a:t> 1500-1400ዓ.ዓ.</a:t>
            </a:r>
          </a:p>
          <a:p>
            <a:r>
              <a:rPr lang="en-US" sz="4000" dirty="0" err="1"/>
              <a:t>የተጻፈበት</a:t>
            </a:r>
            <a:r>
              <a:rPr lang="en-US" sz="4000" dirty="0"/>
              <a:t> </a:t>
            </a:r>
            <a:r>
              <a:rPr lang="en-US" sz="4000" dirty="0" err="1"/>
              <a:t>ቦታ</a:t>
            </a:r>
            <a:r>
              <a:rPr lang="en-US" sz="4000" dirty="0"/>
              <a:t> </a:t>
            </a:r>
            <a:r>
              <a:rPr lang="en-US" sz="4000" dirty="0" err="1"/>
              <a:t>በሲና</a:t>
            </a:r>
            <a:r>
              <a:rPr lang="en-US" sz="4000" dirty="0"/>
              <a:t> </a:t>
            </a:r>
            <a:r>
              <a:rPr lang="en-US" sz="4000" dirty="0" err="1"/>
              <a:t>ምድረ</a:t>
            </a:r>
            <a:r>
              <a:rPr lang="en-US" sz="4000" dirty="0"/>
              <a:t> </a:t>
            </a:r>
            <a:r>
              <a:rPr lang="en-US" sz="4000" dirty="0" err="1"/>
              <a:t>በዳ</a:t>
            </a:r>
            <a:endParaRPr lang="en-US" sz="4000" dirty="0"/>
          </a:p>
          <a:p>
            <a:pPr>
              <a:buNone/>
            </a:pPr>
            <a:r>
              <a:rPr lang="en-US" sz="3600" dirty="0" err="1"/>
              <a:t>ይዘት</a:t>
            </a:r>
            <a:r>
              <a:rPr lang="en-US" sz="3600" dirty="0"/>
              <a:t> 27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አሉት</a:t>
            </a:r>
            <a:endParaRPr lang="en-US" sz="3600" dirty="0"/>
          </a:p>
          <a:p>
            <a:pPr>
              <a:buNone/>
            </a:pPr>
            <a:r>
              <a:rPr lang="en-US" sz="3600" dirty="0" err="1"/>
              <a:t>ስለሚበሉና</a:t>
            </a:r>
            <a:r>
              <a:rPr lang="en-US" sz="3600" dirty="0"/>
              <a:t> </a:t>
            </a:r>
            <a:r>
              <a:rPr lang="en-US" sz="3600" dirty="0" err="1"/>
              <a:t>የማይበሉ</a:t>
            </a:r>
            <a:r>
              <a:rPr lang="en-US" sz="3600" dirty="0"/>
              <a:t> </a:t>
            </a:r>
            <a:r>
              <a:rPr lang="en-US" sz="3600" dirty="0" err="1"/>
              <a:t>እንስሳት፣ስለሌዋውያን</a:t>
            </a:r>
            <a:r>
              <a:rPr lang="en-US" sz="3600" dirty="0"/>
              <a:t> </a:t>
            </a:r>
            <a:r>
              <a:rPr lang="en-US" sz="3600" dirty="0" err="1"/>
              <a:t>ካህናት፣ስለሚከበሩ</a:t>
            </a:r>
            <a:r>
              <a:rPr lang="en-US" sz="3600" dirty="0"/>
              <a:t> </a:t>
            </a:r>
            <a:r>
              <a:rPr lang="en-US" sz="3600" dirty="0" err="1"/>
              <a:t>ባዕላት</a:t>
            </a:r>
            <a:r>
              <a:rPr lang="en-US" sz="3600" dirty="0"/>
              <a:t>…</a:t>
            </a:r>
            <a:r>
              <a:rPr lang="en-US" sz="3600" dirty="0" err="1"/>
              <a:t>ይተርካል</a:t>
            </a:r>
            <a:endParaRPr lang="en-US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pPr algn="ctr"/>
            <a:r>
              <a:rPr lang="en-US" dirty="0" err="1"/>
              <a:t>ኦሪት</a:t>
            </a:r>
            <a:r>
              <a:rPr lang="en-US" dirty="0"/>
              <a:t> </a:t>
            </a:r>
            <a:r>
              <a:rPr lang="en-US" dirty="0" err="1"/>
              <a:t>ዘኁልቁ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/>
          </a:bodyPr>
          <a:lstStyle/>
          <a:p>
            <a:r>
              <a:rPr lang="en-US" sz="3200" dirty="0" err="1"/>
              <a:t>ኆለቀ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ቆጠረ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እስራኤላውያን</a:t>
            </a:r>
            <a:r>
              <a:rPr lang="en-US" sz="3200" dirty="0"/>
              <a:t> </a:t>
            </a:r>
            <a:r>
              <a:rPr lang="en-US" sz="3200" dirty="0" err="1"/>
              <a:t>በሲናና</a:t>
            </a:r>
            <a:r>
              <a:rPr lang="en-US" sz="3200" dirty="0"/>
              <a:t> </a:t>
            </a:r>
            <a:r>
              <a:rPr lang="en-US" sz="3200" dirty="0" err="1"/>
              <a:t>በሞአብ</a:t>
            </a:r>
            <a:r>
              <a:rPr lang="en-US" sz="3200" dirty="0"/>
              <a:t> </a:t>
            </a:r>
            <a:r>
              <a:rPr lang="en-US" sz="3200" dirty="0" err="1"/>
              <a:t>ሁለት</a:t>
            </a:r>
            <a:r>
              <a:rPr lang="en-US" sz="3200" dirty="0"/>
              <a:t> </a:t>
            </a:r>
            <a:r>
              <a:rPr lang="en-US" sz="3200" dirty="0" err="1"/>
              <a:t>ጊዜ</a:t>
            </a:r>
            <a:r>
              <a:rPr lang="en-US" sz="3200" dirty="0"/>
              <a:t> </a:t>
            </a:r>
            <a:r>
              <a:rPr lang="en-US" sz="3200" dirty="0" err="1"/>
              <a:t>መቆጠራቸውን</a:t>
            </a:r>
            <a:r>
              <a:rPr lang="en-US" sz="3200" dirty="0"/>
              <a:t> </a:t>
            </a:r>
            <a:r>
              <a:rPr lang="en-US" sz="3200" dirty="0" err="1"/>
              <a:t>የሚናገር</a:t>
            </a:r>
            <a:r>
              <a:rPr lang="en-US" sz="3200" dirty="0"/>
              <a:t> </a:t>
            </a:r>
            <a:r>
              <a:rPr lang="en-US" sz="3200" dirty="0" err="1"/>
              <a:t>መጽሀፍ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endParaRPr lang="en-US" sz="3200" dirty="0"/>
          </a:p>
          <a:p>
            <a:r>
              <a:rPr lang="en-US" sz="3600" dirty="0" err="1"/>
              <a:t>ጸሀፊው</a:t>
            </a:r>
            <a:r>
              <a:rPr lang="en-US" sz="3600" dirty="0"/>
              <a:t> </a:t>
            </a:r>
            <a:r>
              <a:rPr lang="en-US" sz="3600" dirty="0" err="1"/>
              <a:t>ሙሴ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 1500-1400ዓ.ዓ.</a:t>
            </a:r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 </a:t>
            </a:r>
            <a:r>
              <a:rPr lang="en-US" sz="3600" dirty="0" err="1"/>
              <a:t>በሲና</a:t>
            </a:r>
            <a:r>
              <a:rPr lang="en-US" sz="3600" dirty="0"/>
              <a:t> </a:t>
            </a:r>
            <a:r>
              <a:rPr lang="en-US" sz="3600" dirty="0" err="1"/>
              <a:t>ምድረ</a:t>
            </a:r>
            <a:r>
              <a:rPr lang="en-US" sz="3600" dirty="0"/>
              <a:t> </a:t>
            </a:r>
            <a:r>
              <a:rPr lang="en-US" sz="3600" dirty="0" err="1"/>
              <a:t>በዳ</a:t>
            </a:r>
            <a:endParaRPr lang="en-US" sz="3600" dirty="0"/>
          </a:p>
          <a:p>
            <a:r>
              <a:rPr lang="en-US" sz="3200" dirty="0" err="1"/>
              <a:t>ይዘት</a:t>
            </a:r>
            <a:endParaRPr lang="en-US" sz="3200" dirty="0"/>
          </a:p>
          <a:p>
            <a:r>
              <a:rPr lang="en-US" sz="3200" dirty="0" err="1"/>
              <a:t>ስለእስራኤላውያን</a:t>
            </a:r>
            <a:r>
              <a:rPr lang="en-US" sz="3200" dirty="0"/>
              <a:t> </a:t>
            </a:r>
            <a:r>
              <a:rPr lang="en-US" sz="3200" dirty="0" err="1"/>
              <a:t>መቆጠር፣ቆሬ</a:t>
            </a:r>
            <a:r>
              <a:rPr lang="en-US" sz="3200" dirty="0"/>
              <a:t> </a:t>
            </a:r>
            <a:r>
              <a:rPr lang="en-US" sz="3200" dirty="0" err="1"/>
              <a:t>ዳታንና</a:t>
            </a:r>
            <a:r>
              <a:rPr lang="en-US" sz="3200" dirty="0"/>
              <a:t> </a:t>
            </a:r>
            <a:r>
              <a:rPr lang="en-US" sz="3200" dirty="0" err="1"/>
              <a:t>አቤሮን፣ስለ</a:t>
            </a:r>
            <a:r>
              <a:rPr lang="en-US" sz="3200" dirty="0"/>
              <a:t> </a:t>
            </a:r>
            <a:r>
              <a:rPr lang="en-US" sz="3200" dirty="0" err="1"/>
              <a:t>አሮን</a:t>
            </a:r>
            <a:r>
              <a:rPr lang="en-US" sz="3200" dirty="0"/>
              <a:t> </a:t>
            </a:r>
            <a:r>
              <a:rPr lang="en-US" sz="3200" dirty="0" err="1"/>
              <a:t>በትር፣ስለበለአም</a:t>
            </a:r>
            <a:endParaRPr lang="en-US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>
            <a:normAutofit/>
          </a:bodyPr>
          <a:lstStyle/>
          <a:p>
            <a:r>
              <a:rPr lang="en-US" dirty="0" err="1"/>
              <a:t>ኦሪት</a:t>
            </a:r>
            <a:r>
              <a:rPr lang="en-US" dirty="0"/>
              <a:t> </a:t>
            </a:r>
            <a:r>
              <a:rPr lang="en-US" dirty="0" err="1"/>
              <a:t>ዘዳግም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00600"/>
          </a:xfrm>
        </p:spPr>
        <p:txBody>
          <a:bodyPr/>
          <a:lstStyle/>
          <a:p>
            <a:r>
              <a:rPr lang="en-US" dirty="0" err="1"/>
              <a:t>ዘዳግም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የተደገመ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endParaRPr lang="en-US" dirty="0"/>
          </a:p>
          <a:p>
            <a:r>
              <a:rPr lang="en-US" sz="2800" dirty="0" err="1"/>
              <a:t>ጸሀፊው</a:t>
            </a:r>
            <a:r>
              <a:rPr lang="en-US" sz="2800" dirty="0"/>
              <a:t> </a:t>
            </a:r>
            <a:r>
              <a:rPr lang="en-US" sz="2800" dirty="0" err="1"/>
              <a:t>ሙሴ</a:t>
            </a:r>
            <a:endParaRPr lang="en-US" sz="2800" dirty="0"/>
          </a:p>
          <a:p>
            <a:r>
              <a:rPr lang="en-US" sz="2800" dirty="0" err="1"/>
              <a:t>የተጻፈበት</a:t>
            </a:r>
            <a:r>
              <a:rPr lang="en-US" sz="2800" dirty="0"/>
              <a:t> </a:t>
            </a:r>
            <a:r>
              <a:rPr lang="en-US" sz="2800" dirty="0" err="1"/>
              <a:t>ዘመን</a:t>
            </a:r>
            <a:r>
              <a:rPr lang="en-US" sz="2800" dirty="0"/>
              <a:t> 1500-1400ዓ.ዓ.</a:t>
            </a:r>
          </a:p>
          <a:p>
            <a:r>
              <a:rPr lang="en-US" sz="2800" dirty="0" err="1"/>
              <a:t>የተጻፈበት</a:t>
            </a:r>
            <a:r>
              <a:rPr lang="en-US" sz="2800" dirty="0"/>
              <a:t> </a:t>
            </a:r>
            <a:r>
              <a:rPr lang="en-US" sz="2800" dirty="0" err="1"/>
              <a:t>ቦታ</a:t>
            </a:r>
            <a:r>
              <a:rPr lang="en-US" sz="2800" dirty="0"/>
              <a:t> </a:t>
            </a:r>
            <a:r>
              <a:rPr lang="en-US" sz="2800" dirty="0" err="1"/>
              <a:t>በሲና</a:t>
            </a:r>
            <a:r>
              <a:rPr lang="en-US" sz="2800" dirty="0"/>
              <a:t> </a:t>
            </a:r>
            <a:r>
              <a:rPr lang="en-US" sz="2800" dirty="0" err="1"/>
              <a:t>ምድረ</a:t>
            </a:r>
            <a:r>
              <a:rPr lang="en-US" sz="2800" dirty="0"/>
              <a:t> </a:t>
            </a:r>
            <a:r>
              <a:rPr lang="en-US" sz="2800" dirty="0" err="1"/>
              <a:t>በዳ</a:t>
            </a:r>
            <a:endParaRPr lang="en-US" sz="2800" dirty="0"/>
          </a:p>
          <a:p>
            <a:r>
              <a:rPr lang="en-US" dirty="0" err="1"/>
              <a:t>ይዘት</a:t>
            </a:r>
            <a:endParaRPr lang="en-US" dirty="0"/>
          </a:p>
          <a:p>
            <a:r>
              <a:rPr lang="en-US" dirty="0" err="1"/>
              <a:t>በሶስቱ</a:t>
            </a:r>
            <a:r>
              <a:rPr lang="en-US" dirty="0"/>
              <a:t> </a:t>
            </a:r>
            <a:r>
              <a:rPr lang="en-US" dirty="0" err="1"/>
              <a:t>የኦሪት</a:t>
            </a:r>
            <a:r>
              <a:rPr lang="en-US" dirty="0"/>
              <a:t> </a:t>
            </a:r>
            <a:r>
              <a:rPr lang="en-US" dirty="0" err="1"/>
              <a:t>መጻህፍት</a:t>
            </a:r>
            <a:r>
              <a:rPr lang="en-US" dirty="0"/>
              <a:t> </a:t>
            </a:r>
            <a:r>
              <a:rPr lang="en-US" dirty="0" err="1"/>
              <a:t>ላይ</a:t>
            </a:r>
            <a:r>
              <a:rPr lang="en-US" dirty="0"/>
              <a:t> </a:t>
            </a:r>
            <a:r>
              <a:rPr lang="en-US" dirty="0" err="1"/>
              <a:t>የተጻፉትን</a:t>
            </a:r>
            <a:r>
              <a:rPr lang="en-US" dirty="0"/>
              <a:t> </a:t>
            </a:r>
            <a:r>
              <a:rPr lang="en-US" dirty="0" err="1"/>
              <a:t>ታሪኮች</a:t>
            </a:r>
            <a:r>
              <a:rPr lang="en-US" dirty="0"/>
              <a:t> </a:t>
            </a:r>
            <a:r>
              <a:rPr lang="en-US" dirty="0" err="1"/>
              <a:t>ለአዲሱ</a:t>
            </a:r>
            <a:r>
              <a:rPr lang="en-US" dirty="0"/>
              <a:t> </a:t>
            </a:r>
            <a:r>
              <a:rPr lang="en-US" dirty="0" err="1"/>
              <a:t>ትውልድ</a:t>
            </a:r>
            <a:r>
              <a:rPr lang="en-US" dirty="0"/>
              <a:t> </a:t>
            </a:r>
            <a:r>
              <a:rPr lang="en-US"/>
              <a:t>ይደግማል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762000"/>
          </a:xfrm>
        </p:spPr>
        <p:txBody>
          <a:bodyPr/>
          <a:lstStyle/>
          <a:p>
            <a:r>
              <a:rPr lang="en-US" dirty="0" err="1"/>
              <a:t>የታሪክ</a:t>
            </a:r>
            <a:r>
              <a:rPr lang="en-US" dirty="0"/>
              <a:t> </a:t>
            </a:r>
            <a:r>
              <a:rPr lang="en-US" dirty="0" err="1"/>
              <a:t>መጻሕፍት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685800"/>
            <a:ext cx="7772400" cy="56697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1ኛ.መጽሐፈ </a:t>
            </a:r>
            <a:r>
              <a:rPr lang="en-US" dirty="0" err="1"/>
              <a:t>ኢያሱ</a:t>
            </a:r>
            <a:endParaRPr lang="en-US" dirty="0"/>
          </a:p>
          <a:p>
            <a:r>
              <a:rPr lang="en-US" dirty="0" err="1"/>
              <a:t>ኢያሱ</a:t>
            </a:r>
            <a:r>
              <a:rPr lang="en-US" dirty="0"/>
              <a:t> </a:t>
            </a:r>
            <a:r>
              <a:rPr lang="en-US" dirty="0" err="1"/>
              <a:t>የስሙ</a:t>
            </a:r>
            <a:r>
              <a:rPr lang="en-US" dirty="0"/>
              <a:t> </a:t>
            </a:r>
            <a:r>
              <a:rPr lang="en-US" dirty="0" err="1"/>
              <a:t>ትርጉም</a:t>
            </a:r>
            <a:r>
              <a:rPr lang="en-US" dirty="0"/>
              <a:t> </a:t>
            </a:r>
            <a:r>
              <a:rPr lang="en-US" dirty="0" err="1"/>
              <a:t>አዳኝ</a:t>
            </a:r>
            <a:r>
              <a:rPr lang="en-US" dirty="0"/>
              <a:t> </a:t>
            </a:r>
            <a:r>
              <a:rPr lang="en-US" dirty="0" err="1"/>
              <a:t>መድኃኒት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 /</a:t>
            </a:r>
            <a:r>
              <a:rPr lang="en-US" dirty="0" err="1"/>
              <a:t>እግዚአብሔር</a:t>
            </a:r>
            <a:r>
              <a:rPr lang="en-US" dirty="0"/>
              <a:t> </a:t>
            </a:r>
            <a:r>
              <a:rPr lang="en-US" dirty="0" err="1"/>
              <a:t>ያድናል</a:t>
            </a:r>
            <a:r>
              <a:rPr lang="en-US" dirty="0"/>
              <a:t>/</a:t>
            </a:r>
          </a:p>
          <a:p>
            <a:r>
              <a:rPr lang="en-US" dirty="0" err="1"/>
              <a:t>አባቱ</a:t>
            </a:r>
            <a:r>
              <a:rPr lang="en-US" dirty="0"/>
              <a:t>  </a:t>
            </a:r>
            <a:r>
              <a:rPr lang="en-US" dirty="0" err="1"/>
              <a:t>ነዌ</a:t>
            </a:r>
            <a:r>
              <a:rPr lang="en-US" dirty="0"/>
              <a:t> </a:t>
            </a:r>
            <a:r>
              <a:rPr lang="en-US" dirty="0" err="1"/>
              <a:t>አያቱ</a:t>
            </a:r>
            <a:r>
              <a:rPr lang="en-US" dirty="0"/>
              <a:t> </a:t>
            </a:r>
            <a:r>
              <a:rPr lang="en-US" dirty="0" err="1"/>
              <a:t>ኤሊሳማ</a:t>
            </a:r>
            <a:r>
              <a:rPr lang="en-US" dirty="0"/>
              <a:t> /1ኛ </a:t>
            </a:r>
            <a:r>
              <a:rPr lang="en-US" dirty="0" err="1"/>
              <a:t>ዜና</a:t>
            </a:r>
            <a:r>
              <a:rPr lang="en-US" dirty="0"/>
              <a:t>. 7፤26-27/</a:t>
            </a:r>
          </a:p>
          <a:p>
            <a:r>
              <a:rPr lang="en-US" dirty="0" err="1"/>
              <a:t>የመጀመሪያ</a:t>
            </a:r>
            <a:r>
              <a:rPr lang="en-US" dirty="0"/>
              <a:t> </a:t>
            </a:r>
            <a:r>
              <a:rPr lang="en-US" dirty="0" err="1"/>
              <a:t>ስሙ</a:t>
            </a:r>
            <a:r>
              <a:rPr lang="en-US" dirty="0"/>
              <a:t> </a:t>
            </a:r>
            <a:r>
              <a:rPr lang="en-US" dirty="0" err="1"/>
              <a:t>አውሴ</a:t>
            </a:r>
            <a:r>
              <a:rPr lang="en-US" dirty="0"/>
              <a:t> </a:t>
            </a:r>
            <a:r>
              <a:rPr lang="en-US" dirty="0" err="1"/>
              <a:t>ይባላል</a:t>
            </a:r>
            <a:r>
              <a:rPr lang="en-US" dirty="0"/>
              <a:t> /</a:t>
            </a:r>
            <a:r>
              <a:rPr lang="en-US" dirty="0" err="1"/>
              <a:t>ዘኁ</a:t>
            </a:r>
            <a:r>
              <a:rPr lang="en-US" dirty="0"/>
              <a:t> 13፤16/</a:t>
            </a:r>
          </a:p>
          <a:p>
            <a:r>
              <a:rPr lang="en-US" dirty="0" err="1"/>
              <a:t>ኢያሱ</a:t>
            </a:r>
            <a:r>
              <a:rPr lang="en-US" dirty="0"/>
              <a:t> </a:t>
            </a:r>
            <a:r>
              <a:rPr lang="en-US" dirty="0" err="1"/>
              <a:t>ምሳሌነቱ</a:t>
            </a:r>
            <a:r>
              <a:rPr lang="en-US" dirty="0"/>
              <a:t> </a:t>
            </a:r>
            <a:r>
              <a:rPr lang="en-US" dirty="0" err="1"/>
              <a:t>ለክርስቶስ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ኢያሱ</a:t>
            </a:r>
            <a:r>
              <a:rPr lang="en-US" dirty="0"/>
              <a:t> - </a:t>
            </a:r>
            <a:r>
              <a:rPr lang="en-US" dirty="0" err="1"/>
              <a:t>እስራኤላዊያንን</a:t>
            </a:r>
            <a:r>
              <a:rPr lang="en-US" dirty="0"/>
              <a:t> </a:t>
            </a:r>
            <a:r>
              <a:rPr lang="en-US" dirty="0" err="1"/>
              <a:t>ከአማሌቅያውያን</a:t>
            </a:r>
            <a:r>
              <a:rPr lang="en-US" dirty="0"/>
              <a:t> </a:t>
            </a:r>
            <a:r>
              <a:rPr lang="en-US" dirty="0" err="1"/>
              <a:t>ጦር</a:t>
            </a:r>
            <a:r>
              <a:rPr lang="en-US" dirty="0"/>
              <a:t> </a:t>
            </a:r>
            <a:r>
              <a:rPr lang="en-US" dirty="0" err="1"/>
              <a:t>ጋሻ</a:t>
            </a:r>
            <a:r>
              <a:rPr lang="en-US" dirty="0"/>
              <a:t> </a:t>
            </a:r>
            <a:r>
              <a:rPr lang="en-US" dirty="0" err="1"/>
              <a:t>ሰብቆ</a:t>
            </a:r>
            <a:r>
              <a:rPr lang="en-US" dirty="0"/>
              <a:t> </a:t>
            </a:r>
            <a:r>
              <a:rPr lang="en-US" dirty="0" err="1"/>
              <a:t>ዘገር</a:t>
            </a:r>
            <a:r>
              <a:rPr lang="en-US" dirty="0"/>
              <a:t> </a:t>
            </a:r>
            <a:r>
              <a:rPr lang="en-US" dirty="0" err="1"/>
              <a:t>ነቅንቆ</a:t>
            </a:r>
            <a:r>
              <a:rPr lang="en-US" dirty="0"/>
              <a:t> </a:t>
            </a:r>
            <a:r>
              <a:rPr lang="en-US" dirty="0" err="1"/>
              <a:t>በአጭር</a:t>
            </a:r>
            <a:r>
              <a:rPr lang="en-US" dirty="0"/>
              <a:t> </a:t>
            </a:r>
            <a:r>
              <a:rPr lang="en-US" dirty="0" err="1"/>
              <a:t>ታጥቆ</a:t>
            </a:r>
            <a:r>
              <a:rPr lang="en-US" dirty="0"/>
              <a:t> </a:t>
            </a:r>
            <a:r>
              <a:rPr lang="en-US" dirty="0" err="1"/>
              <a:t>አድኗቸዋልና</a:t>
            </a:r>
            <a:r>
              <a:rPr lang="en-US" dirty="0"/>
              <a:t> </a:t>
            </a:r>
            <a:r>
              <a:rPr lang="en-US" dirty="0" err="1"/>
              <a:t>አዳኝ</a:t>
            </a:r>
            <a:r>
              <a:rPr lang="en-US" dirty="0"/>
              <a:t> </a:t>
            </a:r>
            <a:r>
              <a:rPr lang="en-US" dirty="0" err="1"/>
              <a:t>መድኃኒት</a:t>
            </a:r>
            <a:r>
              <a:rPr lang="en-US" dirty="0"/>
              <a:t> </a:t>
            </a:r>
            <a:r>
              <a:rPr lang="en-US" dirty="0" err="1"/>
              <a:t>ብለውታል</a:t>
            </a:r>
            <a:r>
              <a:rPr lang="en-US" dirty="0"/>
              <a:t>፡፡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2400"/>
            <a:ext cx="8305800" cy="6400800"/>
          </a:xfrm>
        </p:spPr>
        <p:txBody>
          <a:bodyPr>
            <a:normAutofit fontScale="92500" lnSpcReduction="20000"/>
          </a:bodyPr>
          <a:lstStyle/>
          <a:p>
            <a:r>
              <a:rPr lang="en-US" sz="3600" dirty="0" err="1"/>
              <a:t>ጸሐፊው</a:t>
            </a:r>
            <a:r>
              <a:rPr lang="en-US" sz="3600" dirty="0"/>
              <a:t> - </a:t>
            </a:r>
            <a:r>
              <a:rPr lang="en-US" sz="3600" dirty="0" err="1"/>
              <a:t>ኢያሱ</a:t>
            </a:r>
            <a:r>
              <a:rPr lang="en-US" sz="3600" dirty="0"/>
              <a:t> </a:t>
            </a:r>
            <a:r>
              <a:rPr lang="en-US" sz="3600" dirty="0" err="1"/>
              <a:t>ወልደነዌ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 - 14ዐዐ-13ዐዐ </a:t>
            </a:r>
            <a:r>
              <a:rPr lang="en-US" sz="3600" dirty="0" err="1"/>
              <a:t>ቅ.ል.ክ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 - </a:t>
            </a:r>
            <a:r>
              <a:rPr lang="en-US" sz="3600" dirty="0" err="1"/>
              <a:t>በኢየሩሳሌም</a:t>
            </a:r>
            <a:endParaRPr lang="en-US" sz="3600" dirty="0"/>
          </a:p>
          <a:p>
            <a:r>
              <a:rPr lang="en-US" sz="3600" b="1" dirty="0" err="1"/>
              <a:t>ይዘት</a:t>
            </a:r>
            <a:r>
              <a:rPr lang="en-US" sz="3600" b="1" dirty="0"/>
              <a:t>፡- </a:t>
            </a:r>
            <a:r>
              <a:rPr lang="en-US" sz="3600" dirty="0"/>
              <a:t>24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እስራኤል</a:t>
            </a:r>
            <a:r>
              <a:rPr lang="en-US" sz="3600" dirty="0"/>
              <a:t> </a:t>
            </a:r>
            <a:r>
              <a:rPr lang="en-US" sz="3600" dirty="0" err="1"/>
              <a:t>የኢያሪኮን</a:t>
            </a:r>
            <a:r>
              <a:rPr lang="en-US" sz="3600" dirty="0"/>
              <a:t> </a:t>
            </a:r>
            <a:r>
              <a:rPr lang="en-US" sz="3600" dirty="0" err="1"/>
              <a:t>ቅጥር</a:t>
            </a:r>
            <a:r>
              <a:rPr lang="en-US" sz="3600" dirty="0"/>
              <a:t> </a:t>
            </a:r>
            <a:r>
              <a:rPr lang="en-US" sz="3600" dirty="0" err="1"/>
              <a:t>አፍርሰው</a:t>
            </a:r>
            <a:r>
              <a:rPr lang="en-US" sz="3600" dirty="0"/>
              <a:t> </a:t>
            </a:r>
            <a:r>
              <a:rPr lang="en-US" sz="3600" dirty="0" err="1"/>
              <a:t>ቀይ</a:t>
            </a:r>
            <a:r>
              <a:rPr lang="en-US" sz="3600" dirty="0"/>
              <a:t> </a:t>
            </a:r>
            <a:r>
              <a:rPr lang="en-US" sz="3600" dirty="0" err="1"/>
              <a:t>ባሕርን</a:t>
            </a:r>
            <a:r>
              <a:rPr lang="en-US" sz="3600" dirty="0"/>
              <a:t> </a:t>
            </a:r>
            <a:r>
              <a:rPr lang="en-US" sz="3600" dirty="0" err="1"/>
              <a:t>ተሻግረው</a:t>
            </a:r>
            <a:r>
              <a:rPr lang="en-US" sz="3600" dirty="0"/>
              <a:t> </a:t>
            </a:r>
            <a:r>
              <a:rPr lang="en-US" sz="3600" dirty="0" err="1"/>
              <a:t>ምድረ</a:t>
            </a:r>
            <a:r>
              <a:rPr lang="en-US" sz="3600" dirty="0"/>
              <a:t> </a:t>
            </a:r>
            <a:r>
              <a:rPr lang="en-US" sz="3600" dirty="0" err="1"/>
              <a:t>ርስት</a:t>
            </a:r>
            <a:r>
              <a:rPr lang="en-US" sz="3600" dirty="0"/>
              <a:t> </a:t>
            </a:r>
            <a:r>
              <a:rPr lang="en-US" sz="3600" dirty="0" err="1"/>
              <a:t>ከነዓን</a:t>
            </a:r>
            <a:r>
              <a:rPr lang="en-US" sz="3600" dirty="0"/>
              <a:t> </a:t>
            </a:r>
            <a:r>
              <a:rPr lang="en-US" sz="3600" dirty="0" err="1"/>
              <a:t>መግባታቸውንና</a:t>
            </a:r>
            <a:r>
              <a:rPr lang="en-US" sz="3600" dirty="0"/>
              <a:t> </a:t>
            </a:r>
            <a:r>
              <a:rPr lang="en-US" sz="3600" dirty="0" err="1"/>
              <a:t>ከነዓንን</a:t>
            </a:r>
            <a:r>
              <a:rPr lang="en-US" sz="3600" dirty="0"/>
              <a:t> </a:t>
            </a:r>
            <a:r>
              <a:rPr lang="en-US" sz="3600" dirty="0" err="1"/>
              <a:t>በዕጣ</a:t>
            </a:r>
            <a:r>
              <a:rPr lang="en-US" sz="3600" dirty="0"/>
              <a:t> </a:t>
            </a:r>
            <a:r>
              <a:rPr lang="en-US" sz="3600" dirty="0" err="1"/>
              <a:t>መከፋፈላቸውን</a:t>
            </a:r>
            <a:r>
              <a:rPr lang="en-US" sz="3600" dirty="0"/>
              <a:t> </a:t>
            </a:r>
            <a:r>
              <a:rPr lang="en-US" sz="3600" dirty="0" err="1"/>
              <a:t>ይገልጣል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ኢያ</a:t>
            </a:r>
            <a:r>
              <a:rPr lang="en-US" sz="3600" dirty="0"/>
              <a:t> 7</a:t>
            </a:r>
            <a:r>
              <a:rPr lang="am-ET" sz="3600" dirty="0"/>
              <a:t>፥</a:t>
            </a:r>
            <a:r>
              <a:rPr lang="en-US" sz="3600" dirty="0"/>
              <a:t>6‹‹</a:t>
            </a:r>
            <a:r>
              <a:rPr lang="en-US" sz="3600" dirty="0" err="1"/>
              <a:t>እርሱና</a:t>
            </a:r>
            <a:r>
              <a:rPr lang="en-US" sz="3600" dirty="0"/>
              <a:t> </a:t>
            </a:r>
            <a:r>
              <a:rPr lang="en-US" sz="3600" dirty="0" err="1"/>
              <a:t>የእስራኤል</a:t>
            </a:r>
            <a:r>
              <a:rPr lang="en-US" sz="3600" dirty="0"/>
              <a:t> </a:t>
            </a:r>
            <a:r>
              <a:rPr lang="en-US" sz="3600" dirty="0" err="1"/>
              <a:t>ሽማግሌዎች</a:t>
            </a:r>
            <a:r>
              <a:rPr lang="en-US" sz="3600" dirty="0"/>
              <a:t> </a:t>
            </a:r>
            <a:r>
              <a:rPr lang="en-US" sz="3600" dirty="0" err="1"/>
              <a:t>ቀኑን</a:t>
            </a:r>
            <a:r>
              <a:rPr lang="en-US" sz="3600" dirty="0"/>
              <a:t> </a:t>
            </a:r>
            <a:r>
              <a:rPr lang="en-US" sz="3600" dirty="0" err="1"/>
              <a:t>ሙሉ</a:t>
            </a:r>
            <a:r>
              <a:rPr lang="en-US" sz="3600" dirty="0"/>
              <a:t> ….››</a:t>
            </a:r>
          </a:p>
          <a:p>
            <a:r>
              <a:rPr lang="en-US" sz="3600" dirty="0" err="1"/>
              <a:t>ኢያ</a:t>
            </a:r>
            <a:r>
              <a:rPr lang="en-US" sz="3600" dirty="0"/>
              <a:t> 5</a:t>
            </a:r>
            <a:r>
              <a:rPr lang="am-ET" sz="3600" dirty="0"/>
              <a:t>፥</a:t>
            </a:r>
            <a:r>
              <a:rPr lang="en-US" sz="3600" dirty="0"/>
              <a:t>13-14‹‹</a:t>
            </a:r>
            <a:r>
              <a:rPr lang="en-US" sz="3600" dirty="0" err="1"/>
              <a:t>ኢያሱም</a:t>
            </a:r>
            <a:r>
              <a:rPr lang="en-US" sz="3600" dirty="0"/>
              <a:t> </a:t>
            </a:r>
            <a:r>
              <a:rPr lang="en-US" sz="3600" dirty="0" err="1"/>
              <a:t>ወደ</a:t>
            </a:r>
            <a:r>
              <a:rPr lang="en-US" sz="3600" dirty="0"/>
              <a:t> </a:t>
            </a:r>
            <a:r>
              <a:rPr lang="en-US" sz="3600" dirty="0" err="1"/>
              <a:t>ምድር</a:t>
            </a:r>
            <a:r>
              <a:rPr lang="en-US" sz="3600" dirty="0"/>
              <a:t> </a:t>
            </a:r>
            <a:r>
              <a:rPr lang="en-US" sz="3600" dirty="0" err="1"/>
              <a:t>በግንባሩ</a:t>
            </a:r>
            <a:r>
              <a:rPr lang="en-US" sz="3600" dirty="0"/>
              <a:t> </a:t>
            </a:r>
            <a:r>
              <a:rPr lang="en-US" sz="3600" dirty="0" err="1"/>
              <a:t>ተደፍቶ</a:t>
            </a:r>
            <a:r>
              <a:rPr lang="en-US" sz="3600" dirty="0"/>
              <a:t> </a:t>
            </a:r>
            <a:r>
              <a:rPr lang="en-US" sz="3600" dirty="0" err="1"/>
              <a:t>ሰገደና</a:t>
            </a:r>
            <a:r>
              <a:rPr lang="en-US" sz="3600" dirty="0"/>
              <a:t> </a:t>
            </a:r>
            <a:r>
              <a:rPr lang="en-US" sz="3600" dirty="0" err="1"/>
              <a:t>በባርያህ</a:t>
            </a:r>
            <a:r>
              <a:rPr lang="en-US" sz="3600" dirty="0"/>
              <a:t> </a:t>
            </a:r>
            <a:r>
              <a:rPr lang="en-US" sz="3600" dirty="0" err="1"/>
              <a:t>ዘንድ</a:t>
            </a:r>
            <a:r>
              <a:rPr lang="en-US" sz="3600" dirty="0"/>
              <a:t> </a:t>
            </a:r>
            <a:r>
              <a:rPr lang="en-US" sz="3600" dirty="0" err="1"/>
              <a:t>ምን</a:t>
            </a:r>
            <a:r>
              <a:rPr lang="en-US" sz="3600" dirty="0"/>
              <a:t> </a:t>
            </a:r>
            <a:r>
              <a:rPr lang="en-US" sz="3600" dirty="0" err="1"/>
              <a:t>አቁመሃል</a:t>
            </a:r>
            <a:r>
              <a:rPr lang="en-US" sz="3600" dirty="0"/>
              <a:t>…</a:t>
            </a:r>
            <a:r>
              <a:rPr lang="en-US" sz="3600" dirty="0" err="1"/>
              <a:t>የቆምክባት</a:t>
            </a:r>
            <a:r>
              <a:rPr lang="en-US" sz="3600" dirty="0"/>
              <a:t> </a:t>
            </a:r>
            <a:r>
              <a:rPr lang="en-US" sz="3600" dirty="0" err="1"/>
              <a:t>ስፍራ</a:t>
            </a:r>
            <a:r>
              <a:rPr lang="en-US" sz="3600" dirty="0"/>
              <a:t> </a:t>
            </a:r>
            <a:r>
              <a:rPr lang="en-US" sz="3600" dirty="0" err="1"/>
              <a:t>የተቀደሰች</a:t>
            </a:r>
            <a:r>
              <a:rPr lang="en-US" sz="3600" dirty="0"/>
              <a:t> </a:t>
            </a:r>
            <a:r>
              <a:rPr lang="en-US" sz="3600" dirty="0" err="1"/>
              <a:t>ናትና</a:t>
            </a:r>
            <a:r>
              <a:rPr lang="en-US" sz="3600" dirty="0"/>
              <a:t> </a:t>
            </a:r>
            <a:r>
              <a:rPr lang="en-US" sz="3600" dirty="0" err="1"/>
              <a:t>ጫማህን</a:t>
            </a:r>
            <a:r>
              <a:rPr lang="en-US" sz="3600" dirty="0"/>
              <a:t> </a:t>
            </a:r>
            <a:r>
              <a:rPr lang="en-US" sz="3600" dirty="0" err="1"/>
              <a:t>ከእግርህ</a:t>
            </a:r>
            <a:r>
              <a:rPr lang="en-US" sz="3600" dirty="0"/>
              <a:t> </a:t>
            </a:r>
            <a:r>
              <a:rPr lang="en-US" sz="3600" dirty="0" err="1"/>
              <a:t>አውልቅ</a:t>
            </a:r>
            <a:r>
              <a:rPr lang="en-US" sz="3600" dirty="0"/>
              <a:t>››</a:t>
            </a:r>
          </a:p>
          <a:p>
            <a:r>
              <a:rPr lang="en-US" sz="3600" dirty="0" err="1"/>
              <a:t>የኢያሱ</a:t>
            </a:r>
            <a:r>
              <a:rPr lang="en-US" sz="3600" dirty="0"/>
              <a:t> </a:t>
            </a:r>
            <a:r>
              <a:rPr lang="en-US" sz="3600" dirty="0" err="1"/>
              <a:t>የምስክር</a:t>
            </a:r>
            <a:r>
              <a:rPr lang="en-US" sz="3600" dirty="0"/>
              <a:t> </a:t>
            </a:r>
            <a:r>
              <a:rPr lang="en-US" sz="3600" dirty="0" err="1"/>
              <a:t>ሀውልት</a:t>
            </a:r>
            <a:endParaRPr lang="en-US" sz="3600" dirty="0"/>
          </a:p>
          <a:p>
            <a:endParaRPr lang="en-US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0"/>
            <a:ext cx="7772400" cy="6355560"/>
          </a:xfrm>
        </p:spPr>
        <p:txBody>
          <a:bodyPr>
            <a:noAutofit/>
          </a:bodyPr>
          <a:lstStyle/>
          <a:p>
            <a:r>
              <a:rPr lang="en-US" sz="3200" b="1" u="sng" dirty="0"/>
              <a:t>2ኛ፡-</a:t>
            </a:r>
            <a:r>
              <a:rPr lang="en-US" sz="3200" b="1" u="sng" dirty="0" err="1"/>
              <a:t>መጽሐፈ</a:t>
            </a:r>
            <a:r>
              <a:rPr lang="en-US" sz="3200" b="1" u="sng" dirty="0"/>
              <a:t> </a:t>
            </a:r>
            <a:r>
              <a:rPr lang="en-US" sz="3200" b="1" u="sng" dirty="0" err="1"/>
              <a:t>መሳፍንት</a:t>
            </a:r>
            <a:r>
              <a:rPr lang="en-US" sz="3200" b="1" u="sng" dirty="0"/>
              <a:t> (Judges)</a:t>
            </a:r>
            <a:endParaRPr lang="en-US" sz="3200" dirty="0"/>
          </a:p>
          <a:p>
            <a:r>
              <a:rPr lang="en-US" sz="3200" dirty="0" err="1"/>
              <a:t>መስፍን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ገዢ</a:t>
            </a:r>
            <a:r>
              <a:rPr lang="en-US" sz="3200" dirty="0"/>
              <a:t>፣ </a:t>
            </a:r>
            <a:r>
              <a:rPr lang="en-US" sz="3200" dirty="0" err="1"/>
              <a:t>አስተዳዳሪ</a:t>
            </a:r>
            <a:r>
              <a:rPr lang="en-US" sz="3200" dirty="0"/>
              <a:t>፣ </a:t>
            </a:r>
            <a:r>
              <a:rPr lang="en-US" sz="3200" dirty="0" err="1"/>
              <a:t>ሹም</a:t>
            </a:r>
            <a:r>
              <a:rPr lang="en-US" sz="3200" dirty="0"/>
              <a:t> </a:t>
            </a:r>
            <a:r>
              <a:rPr lang="en-US" sz="3200" dirty="0" err="1"/>
              <a:t>ፈራጅ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መሳፍንት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ገዢዎች</a:t>
            </a:r>
            <a:r>
              <a:rPr lang="en-US" sz="3200" dirty="0"/>
              <a:t>፣ </a:t>
            </a:r>
            <a:r>
              <a:rPr lang="en-US" sz="3200" dirty="0" err="1"/>
              <a:t>አስተዳዳሪዎች</a:t>
            </a:r>
            <a:r>
              <a:rPr lang="en-US" sz="3200" dirty="0"/>
              <a:t> </a:t>
            </a:r>
            <a:r>
              <a:rPr lang="en-US" sz="3200" dirty="0" err="1"/>
              <a:t>ሹማምንት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ጸሐፊ</a:t>
            </a:r>
            <a:r>
              <a:rPr lang="en-US" sz="3200" dirty="0"/>
              <a:t> - </a:t>
            </a:r>
            <a:r>
              <a:rPr lang="en-US" sz="3200" dirty="0" err="1"/>
              <a:t>ነቢዩ</a:t>
            </a:r>
            <a:r>
              <a:rPr lang="en-US" sz="3200" dirty="0"/>
              <a:t> </a:t>
            </a:r>
            <a:r>
              <a:rPr lang="en-US" sz="3200" dirty="0" err="1"/>
              <a:t>ሳሙኤል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- 1380-1ዐ50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- </a:t>
            </a:r>
            <a:r>
              <a:rPr lang="en-US" sz="3200" dirty="0" err="1"/>
              <a:t>በኢየሩሳሌም</a:t>
            </a:r>
            <a:endParaRPr lang="en-US" sz="3200" dirty="0"/>
          </a:p>
          <a:p>
            <a:r>
              <a:rPr lang="en-US" sz="3200" b="1" dirty="0" err="1"/>
              <a:t>ይዘት</a:t>
            </a:r>
            <a:r>
              <a:rPr lang="en-US" sz="3200" dirty="0"/>
              <a:t> - 21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ሲኖሩትመጽሐፈ</a:t>
            </a:r>
            <a:r>
              <a:rPr lang="en-US" sz="3200" dirty="0"/>
              <a:t> </a:t>
            </a:r>
            <a:r>
              <a:rPr lang="en-US" sz="3200" dirty="0" err="1"/>
              <a:t>መሳፍንት</a:t>
            </a:r>
            <a:r>
              <a:rPr lang="en-US" sz="3200" dirty="0"/>
              <a:t> </a:t>
            </a:r>
            <a:r>
              <a:rPr lang="en-US" sz="3200" dirty="0" err="1"/>
              <a:t>በእስራኤል</a:t>
            </a:r>
            <a:r>
              <a:rPr lang="en-US" sz="3200" dirty="0"/>
              <a:t> </a:t>
            </a:r>
            <a:r>
              <a:rPr lang="en-US" sz="3200" dirty="0" err="1"/>
              <a:t>ንጉሥ</a:t>
            </a:r>
            <a:r>
              <a:rPr lang="en-US" sz="3200" dirty="0"/>
              <a:t> </a:t>
            </a:r>
            <a:r>
              <a:rPr lang="en-US" sz="3200" dirty="0" err="1"/>
              <a:t>ባልነበረበት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</a:t>
            </a:r>
            <a:r>
              <a:rPr lang="en-US" sz="3200" dirty="0" err="1"/>
              <a:t>እግዚአብሔር</a:t>
            </a:r>
            <a:r>
              <a:rPr lang="en-US" sz="3200" dirty="0"/>
              <a:t> </a:t>
            </a:r>
            <a:r>
              <a:rPr lang="en-US" sz="3200" dirty="0" err="1"/>
              <a:t>በመሳፍንት</a:t>
            </a:r>
            <a:r>
              <a:rPr lang="en-US" sz="3200" dirty="0"/>
              <a:t> </a:t>
            </a:r>
            <a:r>
              <a:rPr lang="en-US" sz="3200" dirty="0" err="1"/>
              <a:t>አማካኝነት</a:t>
            </a:r>
            <a:r>
              <a:rPr lang="en-US" sz="3200" dirty="0"/>
              <a:t> </a:t>
            </a:r>
            <a:r>
              <a:rPr lang="en-US" sz="3200" dirty="0" err="1"/>
              <a:t>እንዴት</a:t>
            </a:r>
            <a:r>
              <a:rPr lang="en-US" sz="3200" dirty="0"/>
              <a:t> </a:t>
            </a:r>
            <a:r>
              <a:rPr lang="en-US" sz="3200" dirty="0" err="1"/>
              <a:t>ከጠላቶቻቸው</a:t>
            </a:r>
            <a:r>
              <a:rPr lang="en-US" sz="3200" dirty="0"/>
              <a:t> </a:t>
            </a:r>
            <a:r>
              <a:rPr lang="en-US" sz="3200" dirty="0" err="1"/>
              <a:t>እንዳዳናቸው</a:t>
            </a:r>
            <a:r>
              <a:rPr lang="en-US" sz="3200" dirty="0"/>
              <a:t> </a:t>
            </a:r>
            <a:r>
              <a:rPr lang="en-US" sz="3200" dirty="0" err="1"/>
              <a:t>ይገልጻል</a:t>
            </a:r>
            <a:r>
              <a:rPr lang="en-US" sz="3200" dirty="0"/>
              <a:t>፡፡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381000"/>
            <a:ext cx="7772400" cy="5974560"/>
          </a:xfrm>
        </p:spPr>
        <p:txBody>
          <a:bodyPr>
            <a:normAutofit/>
          </a:bodyPr>
          <a:lstStyle/>
          <a:p>
            <a:r>
              <a:rPr lang="en-US" sz="3200" b="1" u="sng" dirty="0"/>
              <a:t>3ኛ፡-</a:t>
            </a:r>
            <a:r>
              <a:rPr lang="en-US" sz="3200" b="1" u="sng" dirty="0" err="1"/>
              <a:t>መጽሐፈ</a:t>
            </a:r>
            <a:r>
              <a:rPr lang="en-US" sz="3200" b="1" u="sng" dirty="0"/>
              <a:t> </a:t>
            </a:r>
            <a:r>
              <a:rPr lang="en-US" sz="3200" b="1" u="sng" dirty="0" err="1"/>
              <a:t>ሩት</a:t>
            </a:r>
            <a:r>
              <a:rPr lang="en-US" sz="3200" b="1" u="sng" dirty="0"/>
              <a:t> (Ruth)</a:t>
            </a:r>
            <a:endParaRPr lang="en-US" sz="3200" dirty="0"/>
          </a:p>
          <a:p>
            <a:r>
              <a:rPr lang="en-US" sz="3200" dirty="0" err="1"/>
              <a:t>ሩት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መልክ</a:t>
            </a:r>
            <a:r>
              <a:rPr lang="en-US" sz="3200" dirty="0"/>
              <a:t>፣ </a:t>
            </a:r>
            <a:r>
              <a:rPr lang="en-US" sz="3200" dirty="0" err="1"/>
              <a:t>ውበት</a:t>
            </a:r>
            <a:r>
              <a:rPr lang="en-US" sz="3200" dirty="0"/>
              <a:t>፣ </a:t>
            </a:r>
            <a:r>
              <a:rPr lang="en-US" sz="3200" dirty="0" err="1"/>
              <a:t>ቆንጆ</a:t>
            </a:r>
            <a:r>
              <a:rPr lang="en-US" sz="3200" dirty="0"/>
              <a:t>፣ </a:t>
            </a:r>
            <a:r>
              <a:rPr lang="en-US" sz="3200" dirty="0" err="1"/>
              <a:t>ወዳጅ</a:t>
            </a:r>
            <a:r>
              <a:rPr lang="en-US" sz="3200" dirty="0"/>
              <a:t>፣ </a:t>
            </a:r>
            <a:r>
              <a:rPr lang="en-US" sz="3200" dirty="0" err="1"/>
              <a:t>ጓደኛ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ጸሐፊ</a:t>
            </a:r>
            <a:r>
              <a:rPr lang="en-US" sz="3200" dirty="0"/>
              <a:t> - </a:t>
            </a:r>
            <a:r>
              <a:rPr lang="en-US" sz="3200" dirty="0" err="1"/>
              <a:t>ነብየ</a:t>
            </a:r>
            <a:r>
              <a:rPr lang="en-US" sz="3200" dirty="0"/>
              <a:t> </a:t>
            </a:r>
            <a:r>
              <a:rPr lang="en-US" sz="3200" dirty="0" err="1"/>
              <a:t>እግዚአብሔር</a:t>
            </a:r>
            <a:r>
              <a:rPr lang="en-US" sz="3200" dirty="0"/>
              <a:t> </a:t>
            </a:r>
            <a:r>
              <a:rPr lang="en-US" sz="3200" dirty="0" err="1"/>
              <a:t>ሳሙኤል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- 1100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- </a:t>
            </a:r>
            <a:r>
              <a:rPr lang="en-US" sz="3200" dirty="0" err="1"/>
              <a:t>በኢየሩሳሌም</a:t>
            </a:r>
            <a:endParaRPr lang="en-US" sz="3200" dirty="0"/>
          </a:p>
          <a:p>
            <a:r>
              <a:rPr lang="en-US" sz="3200" b="1" dirty="0" err="1"/>
              <a:t>ይዘት</a:t>
            </a:r>
            <a:r>
              <a:rPr lang="en-US" sz="3200" b="1" dirty="0"/>
              <a:t> </a:t>
            </a:r>
            <a:r>
              <a:rPr lang="en-US" sz="3200" dirty="0"/>
              <a:t>- </a:t>
            </a:r>
            <a:r>
              <a:rPr lang="en-US" sz="3200" dirty="0" err="1"/>
              <a:t>መጽሐፈ</a:t>
            </a:r>
            <a:r>
              <a:rPr lang="en-US" sz="3200" dirty="0"/>
              <a:t> </a:t>
            </a:r>
            <a:r>
              <a:rPr lang="en-US" sz="3200" dirty="0" err="1"/>
              <a:t>ሩት</a:t>
            </a:r>
            <a:r>
              <a:rPr lang="en-US" sz="3200" dirty="0"/>
              <a:t> 4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ከይሁዳ</a:t>
            </a:r>
            <a:r>
              <a:rPr lang="en-US" sz="3200" dirty="0"/>
              <a:t> </a:t>
            </a:r>
            <a:r>
              <a:rPr lang="en-US" sz="3200" dirty="0" err="1"/>
              <a:t>ነገድ</a:t>
            </a:r>
            <a:r>
              <a:rPr lang="en-US" sz="3200" dirty="0"/>
              <a:t> </a:t>
            </a:r>
            <a:r>
              <a:rPr lang="en-US" sz="3200" dirty="0" err="1"/>
              <a:t>የሆነ</a:t>
            </a:r>
            <a:r>
              <a:rPr lang="en-US" sz="3200" dirty="0"/>
              <a:t> </a:t>
            </a:r>
            <a:r>
              <a:rPr lang="en-US" sz="3200" dirty="0" err="1"/>
              <a:t>አቤሜሌክ</a:t>
            </a:r>
            <a:r>
              <a:rPr lang="en-US" sz="3200" dirty="0"/>
              <a:t> </a:t>
            </a:r>
            <a:r>
              <a:rPr lang="en-US" sz="3200" dirty="0" err="1"/>
              <a:t>የተባለ</a:t>
            </a:r>
            <a:r>
              <a:rPr lang="en-US" sz="3200" dirty="0"/>
              <a:t> </a:t>
            </a:r>
            <a:r>
              <a:rPr lang="en-US" sz="3200" dirty="0" err="1"/>
              <a:t>ሰው</a:t>
            </a:r>
            <a:r>
              <a:rPr lang="en-US" sz="3200" dirty="0"/>
              <a:t> </a:t>
            </a:r>
            <a:r>
              <a:rPr lang="en-US" sz="3200" dirty="0" err="1"/>
              <a:t>ኑኃሚን</a:t>
            </a:r>
            <a:r>
              <a:rPr lang="en-US" sz="3200" dirty="0"/>
              <a:t> </a:t>
            </a:r>
            <a:r>
              <a:rPr lang="en-US" sz="3200" dirty="0" err="1"/>
              <a:t>ከተባለች</a:t>
            </a:r>
            <a:r>
              <a:rPr lang="en-US" sz="3200" dirty="0"/>
              <a:t> </a:t>
            </a:r>
            <a:r>
              <a:rPr lang="en-US" sz="3200" dirty="0" err="1"/>
              <a:t>ሚስቱ</a:t>
            </a:r>
            <a:r>
              <a:rPr lang="en-US" sz="3200" dirty="0"/>
              <a:t> </a:t>
            </a:r>
            <a:r>
              <a:rPr lang="en-US" sz="3200" dirty="0" err="1"/>
              <a:t>መሐሎንና</a:t>
            </a:r>
            <a:r>
              <a:rPr lang="en-US" sz="3200" dirty="0"/>
              <a:t> </a:t>
            </a:r>
            <a:r>
              <a:rPr lang="en-US" sz="3200" dirty="0" err="1"/>
              <a:t>ኬሌዎን</a:t>
            </a:r>
            <a:r>
              <a:rPr lang="en-US" sz="3200" dirty="0"/>
              <a:t> </a:t>
            </a:r>
            <a:r>
              <a:rPr lang="en-US" sz="3200" dirty="0" err="1"/>
              <a:t>ከተባሉ</a:t>
            </a:r>
            <a:r>
              <a:rPr lang="en-US" sz="3200" dirty="0"/>
              <a:t> </a:t>
            </a:r>
            <a:r>
              <a:rPr lang="en-US" sz="3200" dirty="0" err="1"/>
              <a:t>ሁለት</a:t>
            </a:r>
            <a:r>
              <a:rPr lang="en-US" sz="3200" dirty="0"/>
              <a:t> </a:t>
            </a:r>
            <a:r>
              <a:rPr lang="en-US" sz="3200" dirty="0" err="1"/>
              <a:t>ወንዶች</a:t>
            </a:r>
            <a:r>
              <a:rPr lang="en-US" sz="3200" dirty="0"/>
              <a:t> </a:t>
            </a:r>
            <a:r>
              <a:rPr lang="en-US" sz="3200" dirty="0" err="1"/>
              <a:t>ልጆቹ</a:t>
            </a:r>
            <a:r>
              <a:rPr lang="en-US" sz="3200" dirty="0"/>
              <a:t> </a:t>
            </a:r>
            <a:r>
              <a:rPr lang="en-US" sz="3200" dirty="0" err="1"/>
              <a:t>ጋር</a:t>
            </a:r>
            <a:r>
              <a:rPr lang="en-US" sz="3200" dirty="0"/>
              <a:t> </a:t>
            </a:r>
            <a:r>
              <a:rPr lang="en-US" sz="3200" dirty="0" err="1"/>
              <a:t>ወደ</a:t>
            </a:r>
            <a:r>
              <a:rPr lang="en-US" sz="3200" dirty="0"/>
              <a:t> </a:t>
            </a:r>
            <a:r>
              <a:rPr lang="en-US" sz="3200" dirty="0" err="1"/>
              <a:t>ሞዓብ</a:t>
            </a:r>
            <a:r>
              <a:rPr lang="en-US" sz="3200" dirty="0"/>
              <a:t> </a:t>
            </a:r>
            <a:r>
              <a:rPr lang="en-US" sz="3200" dirty="0" err="1"/>
              <a:t>ምድር</a:t>
            </a:r>
            <a:r>
              <a:rPr lang="en-US" sz="3200" dirty="0"/>
              <a:t> </a:t>
            </a:r>
            <a:r>
              <a:rPr lang="en-US" sz="3200" dirty="0" err="1"/>
              <a:t>በረሃብ</a:t>
            </a:r>
            <a:r>
              <a:rPr lang="en-US" sz="3200" dirty="0"/>
              <a:t> </a:t>
            </a:r>
            <a:r>
              <a:rPr lang="en-US" sz="3200" dirty="0" err="1"/>
              <a:t>ምክንያት</a:t>
            </a:r>
            <a:r>
              <a:rPr lang="en-US" sz="3200" dirty="0"/>
              <a:t> </a:t>
            </a:r>
            <a:r>
              <a:rPr lang="en-US" sz="3200" dirty="0" err="1"/>
              <a:t>መሰደዳቸውን</a:t>
            </a:r>
            <a:r>
              <a:rPr lang="en-US" sz="3200" dirty="0"/>
              <a:t> </a:t>
            </a:r>
            <a:r>
              <a:rPr lang="en-US" sz="3200" dirty="0" err="1"/>
              <a:t>ይገልጣል</a:t>
            </a:r>
            <a:r>
              <a:rPr lang="en-US" sz="3200" dirty="0"/>
              <a:t>፡፡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09600"/>
          </a:xfrm>
        </p:spPr>
        <p:txBody>
          <a:bodyPr/>
          <a:lstStyle/>
          <a:p>
            <a:r>
              <a:rPr lang="en-US" b="1" u="sng" dirty="0"/>
              <a:t>4ኛ፡-</a:t>
            </a:r>
            <a:r>
              <a:rPr lang="en-US" b="1" u="sng" dirty="0" err="1"/>
              <a:t>መጽሐፈ</a:t>
            </a:r>
            <a:r>
              <a:rPr lang="en-US" b="1" u="sng" dirty="0"/>
              <a:t> </a:t>
            </a:r>
            <a:r>
              <a:rPr lang="en-US" b="1" u="sng" dirty="0" err="1"/>
              <a:t>ሳሙኤል</a:t>
            </a:r>
            <a:r>
              <a:rPr lang="en-US" b="1" u="sng" dirty="0"/>
              <a:t> </a:t>
            </a:r>
            <a:r>
              <a:rPr lang="en-US" b="1" u="sng" dirty="0" err="1"/>
              <a:t>ቀዳማዊ</a:t>
            </a:r>
            <a:r>
              <a:rPr lang="en-US" b="1" u="sng" dirty="0"/>
              <a:t> </a:t>
            </a:r>
            <a:r>
              <a:rPr lang="en-US" b="1" u="sng" dirty="0" err="1"/>
              <a:t>እና</a:t>
            </a:r>
            <a:r>
              <a:rPr lang="en-US" b="1" u="sng" dirty="0"/>
              <a:t> </a:t>
            </a:r>
            <a:r>
              <a:rPr lang="en-US" b="1" u="sng" dirty="0" err="1"/>
              <a:t>ካልዕ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609600"/>
            <a:ext cx="7772400" cy="5745960"/>
          </a:xfrm>
        </p:spPr>
        <p:txBody>
          <a:bodyPr>
            <a:normAutofit/>
          </a:bodyPr>
          <a:lstStyle/>
          <a:p>
            <a:r>
              <a:rPr lang="en-US" sz="3600" dirty="0" err="1"/>
              <a:t>ሳሙኤል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ከእግዚአብሔር</a:t>
            </a:r>
            <a:r>
              <a:rPr lang="en-US" sz="3600" dirty="0"/>
              <a:t> </a:t>
            </a:r>
            <a:r>
              <a:rPr lang="en-US" sz="3600" dirty="0" err="1"/>
              <a:t>ለምኜ</a:t>
            </a:r>
            <a:r>
              <a:rPr lang="en-US" sz="3600" dirty="0"/>
              <a:t> </a:t>
            </a:r>
            <a:r>
              <a:rPr lang="en-US" sz="3600" dirty="0" err="1"/>
              <a:t>አግኝቼዋለሁ</a:t>
            </a:r>
            <a:r>
              <a:rPr lang="en-US" sz="3600" dirty="0"/>
              <a:t> </a:t>
            </a:r>
            <a:r>
              <a:rPr lang="en-US" sz="3600" dirty="0" err="1"/>
              <a:t>አንድም</a:t>
            </a:r>
            <a:r>
              <a:rPr lang="en-US" sz="3600" dirty="0"/>
              <a:t> - 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ሠማኝ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  </a:t>
            </a:r>
          </a:p>
          <a:p>
            <a:r>
              <a:rPr lang="en-US" sz="3600" dirty="0" err="1"/>
              <a:t>አባቱ</a:t>
            </a:r>
            <a:r>
              <a:rPr lang="en-US" sz="3600" dirty="0"/>
              <a:t> - </a:t>
            </a:r>
            <a:r>
              <a:rPr lang="en-US" sz="3600" dirty="0" err="1"/>
              <a:t>እልቃና</a:t>
            </a:r>
            <a:r>
              <a:rPr lang="en-US" sz="3600" dirty="0"/>
              <a:t>       </a:t>
            </a:r>
            <a:r>
              <a:rPr lang="en-US" sz="3600" dirty="0" err="1"/>
              <a:t>እናቱ</a:t>
            </a:r>
            <a:r>
              <a:rPr lang="en-US" sz="3600" dirty="0"/>
              <a:t> - </a:t>
            </a:r>
            <a:r>
              <a:rPr lang="en-US" sz="3600" dirty="0" err="1"/>
              <a:t>ሐና</a:t>
            </a:r>
            <a:r>
              <a:rPr lang="en-US" sz="3600" dirty="0"/>
              <a:t> </a:t>
            </a:r>
            <a:r>
              <a:rPr lang="en-US" sz="3600" dirty="0" err="1"/>
              <a:t>ትባላለች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የተወለደው</a:t>
            </a:r>
            <a:r>
              <a:rPr lang="en-US" sz="3600" dirty="0"/>
              <a:t> </a:t>
            </a:r>
            <a:r>
              <a:rPr lang="en-US" sz="3600" dirty="0" err="1"/>
              <a:t>የአርማቴን</a:t>
            </a:r>
            <a:r>
              <a:rPr lang="en-US" sz="3600" dirty="0"/>
              <a:t> </a:t>
            </a:r>
            <a:r>
              <a:rPr lang="en-US" sz="3600" dirty="0" err="1"/>
              <a:t>ዕጣ</a:t>
            </a:r>
            <a:r>
              <a:rPr lang="en-US" sz="3600" dirty="0"/>
              <a:t> </a:t>
            </a:r>
            <a:r>
              <a:rPr lang="en-US" sz="3600" dirty="0" err="1"/>
              <a:t>በሆነች</a:t>
            </a:r>
            <a:r>
              <a:rPr lang="en-US" sz="3600" dirty="0"/>
              <a:t> </a:t>
            </a:r>
            <a:r>
              <a:rPr lang="en-US" sz="3600" dirty="0" err="1"/>
              <a:t>በመሴፋ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የስዕለት</a:t>
            </a:r>
            <a:r>
              <a:rPr lang="en-US" sz="3600" dirty="0"/>
              <a:t> /</a:t>
            </a:r>
            <a:r>
              <a:rPr lang="en-US" sz="3600" dirty="0" err="1"/>
              <a:t>የብፅአት</a:t>
            </a:r>
            <a:r>
              <a:rPr lang="en-US" sz="3600" dirty="0"/>
              <a:t>/ </a:t>
            </a:r>
            <a:r>
              <a:rPr lang="en-US" sz="3600" dirty="0" err="1"/>
              <a:t>ልጅ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 </a:t>
            </a:r>
          </a:p>
          <a:p>
            <a:r>
              <a:rPr lang="en-US" sz="3600" dirty="0" err="1"/>
              <a:t>በቀኖና</a:t>
            </a:r>
            <a:r>
              <a:rPr lang="en-US" sz="3600" dirty="0"/>
              <a:t> </a:t>
            </a:r>
            <a:r>
              <a:rPr lang="en-US" sz="3600" dirty="0" err="1"/>
              <a:t>ቅዱሳት</a:t>
            </a:r>
            <a:r>
              <a:rPr lang="en-US" sz="3600" dirty="0"/>
              <a:t> </a:t>
            </a:r>
            <a:r>
              <a:rPr lang="en-US" sz="3600" dirty="0" err="1"/>
              <a:t>መፃህፍት</a:t>
            </a:r>
            <a:r>
              <a:rPr lang="en-US" sz="3600" dirty="0"/>
              <a:t> </a:t>
            </a:r>
            <a:r>
              <a:rPr lang="en-US" sz="3600" dirty="0" err="1"/>
              <a:t>አቆጣጠር</a:t>
            </a:r>
            <a:r>
              <a:rPr lang="en-US" sz="3600" dirty="0"/>
              <a:t> </a:t>
            </a:r>
            <a:r>
              <a:rPr lang="en-US" sz="3600" b="1" u="sng" dirty="0" err="1"/>
              <a:t>መጽሐፈ</a:t>
            </a:r>
            <a:r>
              <a:rPr lang="en-US" sz="3600" b="1" u="sng" dirty="0"/>
              <a:t> </a:t>
            </a:r>
            <a:r>
              <a:rPr lang="en-US" sz="3600" b="1" u="sng" dirty="0" err="1"/>
              <a:t>ሳሙኤል</a:t>
            </a:r>
            <a:r>
              <a:rPr lang="en-US" sz="3600" b="1" u="sng" dirty="0"/>
              <a:t> </a:t>
            </a:r>
            <a:r>
              <a:rPr lang="en-US" sz="3600" b="1" u="sng" dirty="0" err="1"/>
              <a:t>ቀዳማዊ</a:t>
            </a:r>
            <a:r>
              <a:rPr lang="en-US" sz="3600" b="1" u="sng" dirty="0"/>
              <a:t> </a:t>
            </a:r>
            <a:r>
              <a:rPr lang="en-US" sz="3600" b="1" u="sng" dirty="0" err="1"/>
              <a:t>እና</a:t>
            </a:r>
            <a:r>
              <a:rPr lang="en-US" sz="3600" b="1" u="sng" dirty="0"/>
              <a:t> </a:t>
            </a:r>
            <a:r>
              <a:rPr lang="en-US" sz="3600" b="1" u="sng" dirty="0" err="1"/>
              <a:t>ካልዕ</a:t>
            </a:r>
            <a:r>
              <a:rPr lang="en-US" sz="3600" dirty="0"/>
              <a:t>  </a:t>
            </a:r>
            <a:r>
              <a:rPr lang="en-US" sz="3600" dirty="0" err="1"/>
              <a:t>እንደ</a:t>
            </a:r>
            <a:r>
              <a:rPr lang="en-US" sz="3600" dirty="0"/>
              <a:t>  </a:t>
            </a:r>
            <a:r>
              <a:rPr lang="en-US" sz="3600" dirty="0" err="1"/>
              <a:t>አንድ</a:t>
            </a:r>
            <a:r>
              <a:rPr lang="en-US" sz="3600" dirty="0"/>
              <a:t> </a:t>
            </a:r>
            <a:r>
              <a:rPr lang="en-US" sz="3600" dirty="0" err="1"/>
              <a:t>ይቆጠራሉ</a:t>
            </a:r>
            <a:endParaRPr lang="en-US" sz="3600" dirty="0"/>
          </a:p>
          <a:p>
            <a:endParaRPr lang="en-US" sz="3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762000"/>
          </a:xfrm>
        </p:spPr>
        <p:txBody>
          <a:bodyPr/>
          <a:lstStyle/>
          <a:p>
            <a:r>
              <a:rPr lang="en-US" sz="3600" b="1" u="sng" dirty="0" err="1"/>
              <a:t>መጽሐፈ</a:t>
            </a:r>
            <a:r>
              <a:rPr lang="en-US" sz="3600" b="1" u="sng" dirty="0"/>
              <a:t> </a:t>
            </a:r>
            <a:r>
              <a:rPr lang="en-US" sz="3600" b="1" u="sng" dirty="0" err="1"/>
              <a:t>ሳሙኤል</a:t>
            </a:r>
            <a:r>
              <a:rPr lang="en-US" sz="3600" b="1" u="sng" dirty="0"/>
              <a:t> </a:t>
            </a:r>
            <a:r>
              <a:rPr lang="en-US" sz="3600" b="1" u="sng" dirty="0" err="1"/>
              <a:t>ቀዳማዊ</a:t>
            </a:r>
            <a:r>
              <a:rPr lang="en-US" sz="3600" b="1" u="sng" dirty="0"/>
              <a:t> (Samuel First)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7772400" cy="5364960"/>
          </a:xfrm>
        </p:spPr>
        <p:txBody>
          <a:bodyPr>
            <a:normAutofit/>
          </a:bodyPr>
          <a:lstStyle/>
          <a:p>
            <a:r>
              <a:rPr lang="en-US" sz="3200" dirty="0" err="1"/>
              <a:t>ጸሐፊው</a:t>
            </a:r>
            <a:r>
              <a:rPr lang="en-US" sz="3200" dirty="0"/>
              <a:t> - </a:t>
            </a:r>
            <a:r>
              <a:rPr lang="en-US" sz="3200" dirty="0" err="1"/>
              <a:t>ራሱ</a:t>
            </a:r>
            <a:r>
              <a:rPr lang="en-US" sz="3200" dirty="0"/>
              <a:t> </a:t>
            </a:r>
            <a:r>
              <a:rPr lang="en-US" sz="3200" dirty="0" err="1"/>
              <a:t>ነብየ</a:t>
            </a:r>
            <a:r>
              <a:rPr lang="en-US" sz="3200" dirty="0"/>
              <a:t> </a:t>
            </a:r>
            <a:r>
              <a:rPr lang="en-US" sz="3200" dirty="0" err="1"/>
              <a:t>እግዚአብሔር</a:t>
            </a:r>
            <a:r>
              <a:rPr lang="en-US" sz="3200" dirty="0"/>
              <a:t> </a:t>
            </a:r>
            <a:r>
              <a:rPr lang="en-US" sz="3200" dirty="0" err="1"/>
              <a:t>ሳሙኤል</a:t>
            </a:r>
            <a:r>
              <a:rPr lang="en-US" sz="3200" dirty="0"/>
              <a:t>፣  </a:t>
            </a:r>
            <a:r>
              <a:rPr lang="en-US" sz="3200" dirty="0" err="1"/>
              <a:t>ነገር</a:t>
            </a:r>
            <a:r>
              <a:rPr lang="en-US" sz="3200" dirty="0"/>
              <a:t> </a:t>
            </a:r>
            <a:r>
              <a:rPr lang="en-US" sz="3200" dirty="0" err="1"/>
              <a:t>ግን</a:t>
            </a:r>
            <a:r>
              <a:rPr lang="en-US" sz="3200" dirty="0"/>
              <a:t> 1ሳሙ.25 </a:t>
            </a:r>
            <a:r>
              <a:rPr lang="am-ET" sz="3200" dirty="0"/>
              <a:t>፥</a:t>
            </a:r>
            <a:r>
              <a:rPr lang="en-US" sz="3200" dirty="0"/>
              <a:t>1 </a:t>
            </a:r>
            <a:r>
              <a:rPr lang="en-US" sz="3200" dirty="0" err="1"/>
              <a:t>ላይ</a:t>
            </a:r>
            <a:r>
              <a:rPr lang="en-US" sz="3200" dirty="0"/>
              <a:t> </a:t>
            </a:r>
            <a:r>
              <a:rPr lang="en-US" sz="3200" dirty="0" err="1"/>
              <a:t>ነብዩ</a:t>
            </a:r>
            <a:r>
              <a:rPr lang="en-US" sz="3200" dirty="0"/>
              <a:t> </a:t>
            </a:r>
            <a:r>
              <a:rPr lang="en-US" sz="3200" dirty="0" err="1"/>
              <a:t>ሳሙኤል</a:t>
            </a:r>
            <a:r>
              <a:rPr lang="en-US" sz="3200" dirty="0"/>
              <a:t> </a:t>
            </a:r>
            <a:r>
              <a:rPr lang="en-US" sz="3200" dirty="0" err="1"/>
              <a:t>እንደሞተ</a:t>
            </a:r>
            <a:r>
              <a:rPr lang="en-US" sz="3200" dirty="0"/>
              <a:t> </a:t>
            </a:r>
            <a:r>
              <a:rPr lang="en-US" sz="3200" dirty="0" err="1"/>
              <a:t>ስለሚናገር</a:t>
            </a:r>
            <a:r>
              <a:rPr lang="en-US" sz="3200" dirty="0"/>
              <a:t> </a:t>
            </a:r>
            <a:r>
              <a:rPr lang="en-US" sz="3200" dirty="0" err="1"/>
              <a:t>የቀረውን</a:t>
            </a:r>
            <a:r>
              <a:rPr lang="en-US" sz="3200" dirty="0"/>
              <a:t> </a:t>
            </a:r>
            <a:r>
              <a:rPr lang="en-US" sz="3200" dirty="0" err="1"/>
              <a:t>ታሪክ</a:t>
            </a:r>
            <a:r>
              <a:rPr lang="en-US" sz="3200" dirty="0"/>
              <a:t> </a:t>
            </a:r>
            <a:r>
              <a:rPr lang="en-US" sz="3200" dirty="0" err="1"/>
              <a:t>በነብዩ</a:t>
            </a:r>
            <a:r>
              <a:rPr lang="en-US" sz="3200" dirty="0"/>
              <a:t> </a:t>
            </a:r>
            <a:r>
              <a:rPr lang="en-US" sz="3200" dirty="0" err="1"/>
              <a:t>ናታን</a:t>
            </a:r>
            <a:r>
              <a:rPr lang="en-US" sz="3200" dirty="0"/>
              <a:t> </a:t>
            </a:r>
            <a:r>
              <a:rPr lang="en-US" sz="3200" dirty="0" err="1"/>
              <a:t>እና</a:t>
            </a:r>
            <a:r>
              <a:rPr lang="en-US" sz="3200" dirty="0"/>
              <a:t> </a:t>
            </a:r>
            <a:r>
              <a:rPr lang="en-US" sz="3200" dirty="0" err="1"/>
              <a:t>በባለራዕዩ</a:t>
            </a:r>
            <a:r>
              <a:rPr lang="en-US" sz="3200" dirty="0"/>
              <a:t> </a:t>
            </a:r>
            <a:r>
              <a:rPr lang="en-US" sz="3200" dirty="0" err="1"/>
              <a:t>ጋድ</a:t>
            </a:r>
            <a:r>
              <a:rPr lang="en-US" sz="3200" dirty="0"/>
              <a:t> </a:t>
            </a:r>
            <a:r>
              <a:rPr lang="en-US" sz="3200" dirty="0" err="1"/>
              <a:t>እንደተጻፈ</a:t>
            </a:r>
            <a:r>
              <a:rPr lang="en-US" sz="3200" dirty="0"/>
              <a:t> </a:t>
            </a:r>
            <a:r>
              <a:rPr lang="en-US" sz="3200" dirty="0" err="1"/>
              <a:t>ይታ</a:t>
            </a:r>
            <a:r>
              <a:rPr lang="en-US" sz="3200" dirty="0"/>
              <a:t> </a:t>
            </a:r>
            <a:r>
              <a:rPr lang="en-US" sz="3200" dirty="0" err="1"/>
              <a:t>መናል</a:t>
            </a:r>
            <a:r>
              <a:rPr lang="en-US" sz="3200" dirty="0"/>
              <a:t>፡፡ 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- </a:t>
            </a:r>
            <a:r>
              <a:rPr lang="en-US" sz="3200" dirty="0" err="1"/>
              <a:t>በኢየሩሳሌም</a:t>
            </a:r>
            <a:r>
              <a:rPr lang="en-US" sz="3200" dirty="0"/>
              <a:t> /1ኛ </a:t>
            </a:r>
            <a:r>
              <a:rPr lang="en-US" sz="3200" dirty="0" err="1"/>
              <a:t>ዜና</a:t>
            </a:r>
            <a:r>
              <a:rPr lang="en-US" sz="3200" dirty="0"/>
              <a:t> 29፤29/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- 1ዐ75 - 975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b="1" dirty="0" err="1"/>
              <a:t>ይዘት</a:t>
            </a:r>
            <a:r>
              <a:rPr lang="en-US" sz="3200" b="1" dirty="0"/>
              <a:t> </a:t>
            </a:r>
            <a:r>
              <a:rPr lang="en-US" sz="3200" dirty="0"/>
              <a:t>- </a:t>
            </a:r>
            <a:r>
              <a:rPr lang="en-US" sz="3200" dirty="0" err="1"/>
              <a:t>መ.ሳሙኤል</a:t>
            </a:r>
            <a:r>
              <a:rPr lang="en-US" sz="3200" dirty="0"/>
              <a:t> </a:t>
            </a:r>
            <a:r>
              <a:rPr lang="en-US" sz="3200" dirty="0" err="1"/>
              <a:t>ቀዳማዊ</a:t>
            </a:r>
            <a:r>
              <a:rPr lang="en-US" sz="3200" dirty="0"/>
              <a:t> 31 </a:t>
            </a:r>
            <a:r>
              <a:rPr lang="en-US" sz="3200" dirty="0" err="1"/>
              <a:t>ስለካህኑ</a:t>
            </a:r>
            <a:r>
              <a:rPr lang="en-US" sz="3200" dirty="0"/>
              <a:t> </a:t>
            </a:r>
            <a:r>
              <a:rPr lang="en-US" sz="3200" dirty="0" err="1"/>
              <a:t>ስለዔሊ</a:t>
            </a:r>
            <a:r>
              <a:rPr lang="en-US" sz="3200" dirty="0"/>
              <a:t> </a:t>
            </a:r>
            <a:r>
              <a:rPr lang="en-US" sz="3200" dirty="0" err="1"/>
              <a:t>ልጆች</a:t>
            </a:r>
            <a:r>
              <a:rPr lang="en-US" sz="3200" dirty="0"/>
              <a:t>፣ </a:t>
            </a:r>
            <a:r>
              <a:rPr lang="en-US" sz="3200" dirty="0" err="1"/>
              <a:t>ስለነብዩ</a:t>
            </a:r>
            <a:r>
              <a:rPr lang="en-US" sz="3200" dirty="0"/>
              <a:t> </a:t>
            </a:r>
            <a:r>
              <a:rPr lang="en-US" sz="3200" dirty="0" err="1"/>
              <a:t>ሳሙኤልና</a:t>
            </a:r>
            <a:r>
              <a:rPr lang="en-US" sz="3200" dirty="0"/>
              <a:t> </a:t>
            </a:r>
            <a:r>
              <a:rPr lang="en-US" sz="3200" dirty="0" err="1"/>
              <a:t>ስለንጉሥ</a:t>
            </a:r>
            <a:r>
              <a:rPr lang="en-US" sz="3200" dirty="0"/>
              <a:t> </a:t>
            </a:r>
            <a:r>
              <a:rPr lang="en-US" sz="3200" dirty="0" err="1"/>
              <a:t>ሳዖል</a:t>
            </a:r>
            <a:r>
              <a:rPr lang="en-US" sz="3200" dirty="0"/>
              <a:t> </a:t>
            </a:r>
            <a:r>
              <a:rPr lang="en-US" sz="3200" dirty="0" err="1"/>
              <a:t>መነሳት</a:t>
            </a:r>
            <a:r>
              <a:rPr lang="en-US" sz="3200" dirty="0"/>
              <a:t>፣ </a:t>
            </a:r>
            <a:r>
              <a:rPr lang="en-US" sz="3200" dirty="0" err="1"/>
              <a:t>ስለሳዖል</a:t>
            </a:r>
            <a:r>
              <a:rPr lang="en-US" sz="3200" dirty="0"/>
              <a:t> </a:t>
            </a:r>
            <a:r>
              <a:rPr lang="en-US" sz="3200" dirty="0" err="1"/>
              <a:t>መውደቅ</a:t>
            </a:r>
            <a:r>
              <a:rPr lang="en-US" sz="3200" dirty="0"/>
              <a:t> </a:t>
            </a:r>
            <a:r>
              <a:rPr lang="en-US" sz="3200" dirty="0" err="1"/>
              <a:t>እና</a:t>
            </a:r>
            <a:r>
              <a:rPr lang="en-US" sz="3200" dirty="0"/>
              <a:t> </a:t>
            </a:r>
            <a:r>
              <a:rPr lang="en-US" sz="3200" dirty="0" err="1"/>
              <a:t>ስለቅዱስ</a:t>
            </a:r>
            <a:r>
              <a:rPr lang="en-US" sz="3200" dirty="0"/>
              <a:t> </a:t>
            </a:r>
            <a:r>
              <a:rPr lang="en-US" sz="3200" dirty="0" err="1"/>
              <a:t>ዳዊት</a:t>
            </a:r>
            <a:r>
              <a:rPr lang="en-US" sz="3200" dirty="0"/>
              <a:t> </a:t>
            </a:r>
            <a:r>
              <a:rPr lang="en-US" sz="3200" dirty="0" err="1"/>
              <a:t>መነሳት</a:t>
            </a:r>
            <a:r>
              <a:rPr lang="en-US" sz="3200" dirty="0"/>
              <a:t> </a:t>
            </a:r>
            <a:r>
              <a:rPr lang="en-US" sz="3200" dirty="0" err="1"/>
              <a:t>ይገልጣል</a:t>
            </a:r>
            <a:r>
              <a:rPr lang="en-US" dirty="0"/>
              <a:t>፡፡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09600"/>
          </a:xfrm>
        </p:spPr>
        <p:txBody>
          <a:bodyPr/>
          <a:lstStyle/>
          <a:p>
            <a:r>
              <a:rPr lang="en-US" sz="3600" b="1" u="heavy" dirty="0" err="1"/>
              <a:t>መጽሐፈ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ሳሙኤል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ካልዕ</a:t>
            </a:r>
            <a:r>
              <a:rPr lang="en-US" sz="3600" b="1" u="heavy" dirty="0"/>
              <a:t> (Samuel Second)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609600"/>
            <a:ext cx="8077200" cy="6248400"/>
          </a:xfrm>
        </p:spPr>
        <p:txBody>
          <a:bodyPr>
            <a:normAutofit lnSpcReduction="10000"/>
          </a:bodyPr>
          <a:lstStyle/>
          <a:p>
            <a:r>
              <a:rPr lang="en-US" sz="3200" dirty="0" err="1"/>
              <a:t>ጸሐፊ</a:t>
            </a:r>
            <a:r>
              <a:rPr lang="en-US" sz="3200" dirty="0"/>
              <a:t> - </a:t>
            </a:r>
            <a:r>
              <a:rPr lang="en-US" sz="3200" dirty="0" err="1"/>
              <a:t>ነብዩ</a:t>
            </a:r>
            <a:r>
              <a:rPr lang="en-US" sz="3200" dirty="0"/>
              <a:t> </a:t>
            </a:r>
            <a:r>
              <a:rPr lang="en-US" sz="3200" dirty="0" err="1"/>
              <a:t>ናታን</a:t>
            </a:r>
            <a:r>
              <a:rPr lang="en-US" sz="3200" dirty="0"/>
              <a:t> </a:t>
            </a:r>
            <a:r>
              <a:rPr lang="en-US" sz="3200" dirty="0" err="1"/>
              <a:t>እና</a:t>
            </a:r>
            <a:r>
              <a:rPr lang="en-US" sz="3200" dirty="0"/>
              <a:t> </a:t>
            </a:r>
            <a:r>
              <a:rPr lang="en-US" sz="3200" dirty="0" err="1"/>
              <a:t>ባለራዕዩ</a:t>
            </a:r>
            <a:r>
              <a:rPr lang="en-US" sz="3200" dirty="0"/>
              <a:t> </a:t>
            </a:r>
            <a:r>
              <a:rPr lang="en-US" sz="3200" dirty="0" err="1"/>
              <a:t>ጋድ</a:t>
            </a:r>
            <a:r>
              <a:rPr lang="en-US" sz="3200" dirty="0"/>
              <a:t> 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- 1ዐ75 - 975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- </a:t>
            </a:r>
            <a:r>
              <a:rPr lang="en-US" sz="3200" dirty="0" err="1"/>
              <a:t>ኢየሩሳሌም</a:t>
            </a:r>
            <a:endParaRPr lang="en-US" sz="3200" dirty="0"/>
          </a:p>
          <a:p>
            <a:r>
              <a:rPr lang="en-US" sz="3200" b="1" u="heavy" dirty="0" err="1"/>
              <a:t>ይዘት</a:t>
            </a:r>
            <a:r>
              <a:rPr lang="en-US" sz="3200" dirty="0"/>
              <a:t> - </a:t>
            </a:r>
            <a:r>
              <a:rPr lang="en-US" sz="3200" dirty="0" err="1"/>
              <a:t>መጽሐፈ</a:t>
            </a:r>
            <a:r>
              <a:rPr lang="en-US" sz="3200" dirty="0"/>
              <a:t> </a:t>
            </a:r>
            <a:r>
              <a:rPr lang="en-US" sz="3200" dirty="0" err="1"/>
              <a:t>ሳሙኤል</a:t>
            </a:r>
            <a:r>
              <a:rPr lang="en-US" sz="3200" dirty="0"/>
              <a:t> </a:t>
            </a:r>
            <a:r>
              <a:rPr lang="en-US" sz="3200" dirty="0" err="1"/>
              <a:t>ካልዕ</a:t>
            </a:r>
            <a:r>
              <a:rPr lang="en-US" sz="3200" dirty="0"/>
              <a:t> 24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ቅዱስ</a:t>
            </a:r>
            <a:r>
              <a:rPr lang="en-US" sz="3200" dirty="0"/>
              <a:t> </a:t>
            </a:r>
            <a:r>
              <a:rPr lang="en-US" sz="3200" dirty="0" err="1"/>
              <a:t>ዳዊት</a:t>
            </a:r>
            <a:r>
              <a:rPr lang="en-US" sz="3200" dirty="0"/>
              <a:t> </a:t>
            </a:r>
            <a:r>
              <a:rPr lang="en-US" sz="3200" dirty="0" err="1"/>
              <a:t>በይሁዳ</a:t>
            </a:r>
            <a:r>
              <a:rPr lang="en-US" sz="3200" dirty="0"/>
              <a:t> </a:t>
            </a:r>
            <a:r>
              <a:rPr lang="en-US" sz="3200" dirty="0" err="1"/>
              <a:t>ወይም</a:t>
            </a:r>
            <a:r>
              <a:rPr lang="en-US" sz="3200" dirty="0"/>
              <a:t> </a:t>
            </a:r>
            <a:r>
              <a:rPr lang="en-US" sz="3200" dirty="0" err="1"/>
              <a:t>በኬብሮን</a:t>
            </a:r>
            <a:r>
              <a:rPr lang="en-US" sz="3200" dirty="0"/>
              <a:t> 7 </a:t>
            </a:r>
            <a:r>
              <a:rPr lang="en-US" sz="3200" dirty="0" err="1"/>
              <a:t>ዓመት</a:t>
            </a:r>
            <a:r>
              <a:rPr lang="en-US" sz="3200" dirty="0"/>
              <a:t> </a:t>
            </a:r>
            <a:r>
              <a:rPr lang="en-US" sz="3200" dirty="0" err="1"/>
              <a:t>በኢየሩሳሌም</a:t>
            </a:r>
            <a:r>
              <a:rPr lang="en-US" sz="3200" dirty="0"/>
              <a:t> 33 </a:t>
            </a:r>
            <a:r>
              <a:rPr lang="en-US" sz="3200" dirty="0" err="1"/>
              <a:t>ዓመት</a:t>
            </a:r>
            <a:r>
              <a:rPr lang="en-US" sz="3200" dirty="0"/>
              <a:t> </a:t>
            </a:r>
            <a:r>
              <a:rPr lang="en-US" sz="3200" dirty="0" err="1"/>
              <a:t>በንጉሥነት</a:t>
            </a:r>
            <a:r>
              <a:rPr lang="en-US" sz="3200" dirty="0"/>
              <a:t> </a:t>
            </a:r>
            <a:r>
              <a:rPr lang="en-US" sz="3200" dirty="0" err="1"/>
              <a:t>በአጠቃላይ</a:t>
            </a:r>
            <a:r>
              <a:rPr lang="en-US" sz="3200" dirty="0"/>
              <a:t> 4ዐ </a:t>
            </a:r>
            <a:r>
              <a:rPr lang="en-US" sz="3200" dirty="0" err="1"/>
              <a:t>ዓመት</a:t>
            </a:r>
            <a:r>
              <a:rPr lang="en-US" sz="3200" dirty="0"/>
              <a:t> </a:t>
            </a:r>
            <a:r>
              <a:rPr lang="en-US" sz="3200" dirty="0" err="1"/>
              <a:t>በንጉሥነት</a:t>
            </a:r>
            <a:r>
              <a:rPr lang="en-US" sz="3200" dirty="0"/>
              <a:t> </a:t>
            </a:r>
            <a:r>
              <a:rPr lang="en-US" sz="3200" dirty="0" err="1"/>
              <a:t>እንደመራ</a:t>
            </a:r>
            <a:r>
              <a:rPr lang="en-US" sz="3200" dirty="0"/>
              <a:t>፣ </a:t>
            </a:r>
            <a:r>
              <a:rPr lang="en-US" sz="3200" dirty="0" err="1"/>
              <a:t>ስለታቦተ</a:t>
            </a:r>
            <a:r>
              <a:rPr lang="en-US" sz="3200" dirty="0"/>
              <a:t> </a:t>
            </a:r>
            <a:r>
              <a:rPr lang="en-US" sz="3200" dirty="0" err="1"/>
              <a:t>ጽዮን</a:t>
            </a:r>
            <a:r>
              <a:rPr lang="en-US" sz="3200" dirty="0"/>
              <a:t>፣ </a:t>
            </a:r>
            <a:r>
              <a:rPr lang="en-US" sz="3200" dirty="0" err="1"/>
              <a:t>የቅዱስ</a:t>
            </a:r>
            <a:r>
              <a:rPr lang="en-US" sz="3200" dirty="0"/>
              <a:t> </a:t>
            </a:r>
            <a:r>
              <a:rPr lang="en-US" sz="3200" dirty="0" err="1"/>
              <a:t>ዳዊትን</a:t>
            </a:r>
            <a:r>
              <a:rPr lang="en-US" sz="3200" dirty="0"/>
              <a:t> </a:t>
            </a:r>
            <a:r>
              <a:rPr lang="en-US" sz="3200" dirty="0" err="1"/>
              <a:t>በደልና</a:t>
            </a:r>
            <a:r>
              <a:rPr lang="en-US" sz="3200" dirty="0"/>
              <a:t> </a:t>
            </a:r>
            <a:r>
              <a:rPr lang="en-US" sz="3200" dirty="0" err="1"/>
              <a:t>ንስሐ</a:t>
            </a:r>
            <a:r>
              <a:rPr lang="en-US" sz="3200" dirty="0"/>
              <a:t> </a:t>
            </a:r>
            <a:r>
              <a:rPr lang="en-US" sz="3200" dirty="0" err="1"/>
              <a:t>ያደረጋቸ</a:t>
            </a:r>
            <a:r>
              <a:rPr lang="en-US" sz="3200" dirty="0"/>
              <a:t> </a:t>
            </a:r>
            <a:r>
              <a:rPr lang="en-US" sz="3200" dirty="0" err="1"/>
              <a:t>ይህ</a:t>
            </a:r>
            <a:r>
              <a:rPr lang="en-US" sz="3200" dirty="0"/>
              <a:t> </a:t>
            </a:r>
            <a:r>
              <a:rPr lang="en-US" sz="3200" dirty="0" err="1"/>
              <a:t>ሁለተኛው</a:t>
            </a:r>
            <a:r>
              <a:rPr lang="en-US" sz="3200" dirty="0"/>
              <a:t> </a:t>
            </a:r>
            <a:r>
              <a:rPr lang="en-US" sz="3200" dirty="0" err="1"/>
              <a:t>የሳሙኤል</a:t>
            </a:r>
            <a:r>
              <a:rPr lang="en-US" sz="3200" dirty="0"/>
              <a:t> </a:t>
            </a:r>
            <a:r>
              <a:rPr lang="en-US" sz="3200" dirty="0" err="1"/>
              <a:t>መጽሐፍ</a:t>
            </a:r>
            <a:r>
              <a:rPr lang="en-US" sz="3200" dirty="0"/>
              <a:t> </a:t>
            </a:r>
            <a:r>
              <a:rPr lang="en-US" sz="3200" dirty="0" err="1"/>
              <a:t>የሚገልጸው</a:t>
            </a:r>
            <a:r>
              <a:rPr lang="en-US" sz="3200" dirty="0"/>
              <a:t> </a:t>
            </a:r>
            <a:r>
              <a:rPr lang="en-US" sz="3200" dirty="0" err="1"/>
              <a:t>ታሪክ</a:t>
            </a:r>
            <a:r>
              <a:rPr lang="en-US" sz="3200" dirty="0"/>
              <a:t> </a:t>
            </a:r>
            <a:r>
              <a:rPr lang="en-US" sz="3200" dirty="0" err="1"/>
              <a:t>ሳሙኤል</a:t>
            </a:r>
            <a:r>
              <a:rPr lang="en-US" sz="3200" dirty="0"/>
              <a:t> </a:t>
            </a:r>
            <a:r>
              <a:rPr lang="en-US" sz="3200" dirty="0" err="1"/>
              <a:t>ከሞተ</a:t>
            </a:r>
            <a:r>
              <a:rPr lang="en-US" sz="3200" dirty="0"/>
              <a:t> </a:t>
            </a:r>
            <a:r>
              <a:rPr lang="en-US" sz="3200" dirty="0" err="1"/>
              <a:t>በኋላ</a:t>
            </a:r>
            <a:r>
              <a:rPr lang="en-US" sz="3200" dirty="0"/>
              <a:t> </a:t>
            </a:r>
            <a:r>
              <a:rPr lang="en-US" sz="3200" dirty="0" err="1"/>
              <a:t>ያለውን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ይህ</a:t>
            </a:r>
            <a:r>
              <a:rPr lang="en-US" sz="3200" dirty="0"/>
              <a:t> </a:t>
            </a:r>
            <a:r>
              <a:rPr lang="en-US" sz="3200" dirty="0" err="1"/>
              <a:t>መጽሐፍ</a:t>
            </a:r>
            <a:r>
              <a:rPr lang="en-US" sz="3200" dirty="0"/>
              <a:t> </a:t>
            </a:r>
            <a:r>
              <a:rPr lang="en-US" sz="3200" dirty="0" err="1"/>
              <a:t>በሳሙኤል</a:t>
            </a:r>
            <a:r>
              <a:rPr lang="en-US" sz="3200" dirty="0"/>
              <a:t> </a:t>
            </a:r>
            <a:r>
              <a:rPr lang="en-US" sz="3200" dirty="0" err="1"/>
              <a:t>ስም</a:t>
            </a:r>
            <a:r>
              <a:rPr lang="en-US" sz="3200" dirty="0"/>
              <a:t> </a:t>
            </a:r>
            <a:r>
              <a:rPr lang="en-US" sz="3200" dirty="0" err="1"/>
              <a:t>የተጠራበት</a:t>
            </a:r>
            <a:r>
              <a:rPr lang="en-US" sz="3200" dirty="0"/>
              <a:t> </a:t>
            </a:r>
            <a:r>
              <a:rPr lang="en-US" sz="3200" dirty="0" err="1"/>
              <a:t>ምክንያት</a:t>
            </a:r>
            <a:r>
              <a:rPr lang="en-US" sz="3200" dirty="0"/>
              <a:t> </a:t>
            </a:r>
            <a:r>
              <a:rPr lang="en-US" sz="3200" dirty="0" err="1"/>
              <a:t>እርሱ</a:t>
            </a:r>
            <a:r>
              <a:rPr lang="en-US" sz="3200" dirty="0"/>
              <a:t> </a:t>
            </a:r>
            <a:r>
              <a:rPr lang="en-US" sz="3200" dirty="0" err="1"/>
              <a:t>ቀብቶ</a:t>
            </a:r>
            <a:r>
              <a:rPr lang="en-US" sz="3200" dirty="0"/>
              <a:t> </a:t>
            </a:r>
            <a:r>
              <a:rPr lang="en-US" sz="3200" dirty="0" err="1"/>
              <a:t>ያነገሣቸው</a:t>
            </a:r>
            <a:r>
              <a:rPr lang="en-US" sz="3200" dirty="0"/>
              <a:t> </a:t>
            </a:r>
            <a:r>
              <a:rPr lang="en-US" sz="3200" dirty="0" err="1"/>
              <a:t>ነገሥታት</a:t>
            </a:r>
            <a:r>
              <a:rPr lang="en-US" sz="3200" dirty="0"/>
              <a:t> </a:t>
            </a:r>
            <a:r>
              <a:rPr lang="en-US" sz="3200" dirty="0" err="1"/>
              <a:t>ታሪክን</a:t>
            </a:r>
            <a:r>
              <a:rPr lang="en-US" sz="3200" dirty="0"/>
              <a:t> </a:t>
            </a:r>
            <a:r>
              <a:rPr lang="en-US" sz="3200" dirty="0" err="1"/>
              <a:t>ስለያዘ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 </a:t>
            </a:r>
            <a:r>
              <a:rPr lang="en-US" sz="3200" dirty="0" err="1"/>
              <a:t>ውንም</a:t>
            </a:r>
            <a:r>
              <a:rPr lang="en-US" sz="3200" dirty="0"/>
              <a:t> </a:t>
            </a:r>
            <a:r>
              <a:rPr lang="en-US" sz="3200" dirty="0" err="1"/>
              <a:t>ጦርነቶች</a:t>
            </a:r>
            <a:r>
              <a:rPr lang="en-US" sz="3200" dirty="0"/>
              <a:t> </a:t>
            </a:r>
            <a:r>
              <a:rPr lang="en-US" sz="3200" dirty="0" err="1"/>
              <a:t>ይገልጣል</a:t>
            </a:r>
            <a:r>
              <a:rPr lang="en-US" sz="3600" dirty="0"/>
              <a:t>፡፡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8001000" cy="609600"/>
          </a:xfrm>
        </p:spPr>
        <p:txBody>
          <a:bodyPr/>
          <a:lstStyle/>
          <a:p>
            <a:r>
              <a:rPr lang="en-US" sz="3200" b="1" u="heavy" dirty="0"/>
              <a:t>5ኛ፡-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ነገሥት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ቀዳማዊ</a:t>
            </a:r>
            <a:r>
              <a:rPr lang="en-US" sz="3200" b="1" u="heavy" dirty="0"/>
              <a:t> /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ነገሥት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ካልዕ</a:t>
            </a:r>
            <a:r>
              <a:rPr lang="en-US" sz="3200" b="1" u="heavy" dirty="0"/>
              <a:t>/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609600"/>
            <a:ext cx="7772400" cy="5745960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የስሙ</a:t>
            </a:r>
            <a:r>
              <a:rPr lang="en-US" dirty="0"/>
              <a:t> </a:t>
            </a:r>
            <a:r>
              <a:rPr lang="en-US" dirty="0" err="1"/>
              <a:t>ትርጉም</a:t>
            </a:r>
            <a:r>
              <a:rPr lang="en-US" dirty="0"/>
              <a:t> </a:t>
            </a:r>
            <a:r>
              <a:rPr lang="en-US" dirty="0" err="1"/>
              <a:t>ነገሥት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ንጉሦች</a:t>
            </a:r>
            <a:r>
              <a:rPr lang="en-US" dirty="0"/>
              <a:t> </a:t>
            </a:r>
            <a:r>
              <a:rPr lang="en-US" dirty="0" err="1"/>
              <a:t>አንድም</a:t>
            </a:r>
            <a:r>
              <a:rPr lang="en-US" dirty="0"/>
              <a:t> </a:t>
            </a:r>
            <a:r>
              <a:rPr lang="en-US" dirty="0" err="1"/>
              <a:t>ገዥዎች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/>
              <a:t>መ. </a:t>
            </a:r>
            <a:r>
              <a:rPr lang="en-US" dirty="0" err="1"/>
              <a:t>ነገሥት</a:t>
            </a:r>
            <a:r>
              <a:rPr lang="en-US" dirty="0"/>
              <a:t> </a:t>
            </a:r>
            <a:r>
              <a:rPr lang="en-US" dirty="0" err="1"/>
              <a:t>ቀዳማዊ</a:t>
            </a:r>
            <a:r>
              <a:rPr lang="en-US" dirty="0"/>
              <a:t> </a:t>
            </a:r>
            <a:r>
              <a:rPr lang="en-US" dirty="0" err="1"/>
              <a:t>እና</a:t>
            </a:r>
            <a:r>
              <a:rPr lang="en-US" dirty="0"/>
              <a:t> </a:t>
            </a:r>
            <a:r>
              <a:rPr lang="en-US" dirty="0" err="1"/>
              <a:t>መ.ነገሥት</a:t>
            </a:r>
            <a:r>
              <a:rPr lang="en-US" dirty="0"/>
              <a:t> </a:t>
            </a:r>
            <a:r>
              <a:rPr lang="en-US" dirty="0" err="1"/>
              <a:t>ካልዕ</a:t>
            </a:r>
            <a:r>
              <a:rPr lang="en-US" dirty="0"/>
              <a:t> </a:t>
            </a:r>
            <a:r>
              <a:rPr lang="en-US" dirty="0" err="1"/>
              <a:t>ከዳዊት</a:t>
            </a:r>
            <a:r>
              <a:rPr lang="en-US" dirty="0"/>
              <a:t> </a:t>
            </a:r>
            <a:r>
              <a:rPr lang="en-US" dirty="0" err="1"/>
              <a:t>ልጅ</a:t>
            </a:r>
            <a:r>
              <a:rPr lang="en-US" dirty="0"/>
              <a:t> </a:t>
            </a:r>
            <a:r>
              <a:rPr lang="en-US" dirty="0" err="1"/>
              <a:t>ከሰሎሞን</a:t>
            </a:r>
            <a:r>
              <a:rPr lang="en-US" dirty="0"/>
              <a:t> </a:t>
            </a:r>
            <a:r>
              <a:rPr lang="en-US" dirty="0" err="1"/>
              <a:t>አንስቶ</a:t>
            </a:r>
            <a:r>
              <a:rPr lang="en-US" dirty="0"/>
              <a:t> </a:t>
            </a:r>
            <a:r>
              <a:rPr lang="en-US" dirty="0" err="1"/>
              <a:t>እስከ</a:t>
            </a:r>
            <a:r>
              <a:rPr lang="en-US" dirty="0"/>
              <a:t> </a:t>
            </a:r>
            <a:r>
              <a:rPr lang="en-US" dirty="0" err="1"/>
              <a:t>ይሁዳ</a:t>
            </a:r>
            <a:r>
              <a:rPr lang="en-US" dirty="0"/>
              <a:t> </a:t>
            </a:r>
            <a:r>
              <a:rPr lang="en-US" dirty="0" err="1"/>
              <a:t>መንግሥት</a:t>
            </a:r>
            <a:r>
              <a:rPr lang="en-US" dirty="0"/>
              <a:t> </a:t>
            </a:r>
            <a:r>
              <a:rPr lang="en-US" dirty="0" err="1"/>
              <a:t>ማለቂያ</a:t>
            </a:r>
            <a:r>
              <a:rPr lang="en-US" dirty="0"/>
              <a:t> </a:t>
            </a:r>
            <a:r>
              <a:rPr lang="en-US" dirty="0" err="1"/>
              <a:t>ድረስ</a:t>
            </a:r>
            <a:r>
              <a:rPr lang="en-US" dirty="0"/>
              <a:t> </a:t>
            </a:r>
            <a:r>
              <a:rPr lang="en-US" dirty="0" err="1"/>
              <a:t>ያለውን</a:t>
            </a:r>
            <a:r>
              <a:rPr lang="en-US" dirty="0"/>
              <a:t> የ4ዐዐ </a:t>
            </a:r>
            <a:r>
              <a:rPr lang="en-US" dirty="0" err="1"/>
              <a:t>ዓመታት</a:t>
            </a:r>
            <a:r>
              <a:rPr lang="en-US" dirty="0"/>
              <a:t> </a:t>
            </a:r>
            <a:r>
              <a:rPr lang="en-US" dirty="0" err="1"/>
              <a:t>የእስራኤልና</a:t>
            </a:r>
            <a:r>
              <a:rPr lang="en-US" dirty="0"/>
              <a:t> </a:t>
            </a:r>
            <a:r>
              <a:rPr lang="en-US" dirty="0" err="1"/>
              <a:t>የይሁዳን</a:t>
            </a:r>
            <a:r>
              <a:rPr lang="en-US" dirty="0"/>
              <a:t> </a:t>
            </a:r>
            <a:r>
              <a:rPr lang="en-US" dirty="0" err="1"/>
              <a:t>መንግሥታትና</a:t>
            </a:r>
            <a:r>
              <a:rPr lang="en-US" dirty="0"/>
              <a:t> </a:t>
            </a:r>
            <a:r>
              <a:rPr lang="en-US" dirty="0" err="1"/>
              <a:t>ነገሥታት</a:t>
            </a:r>
            <a:r>
              <a:rPr lang="en-US" dirty="0"/>
              <a:t> </a:t>
            </a:r>
            <a:r>
              <a:rPr lang="en-US" dirty="0" err="1"/>
              <a:t>ታሪክ</a:t>
            </a:r>
            <a:r>
              <a:rPr lang="en-US" dirty="0"/>
              <a:t> </a:t>
            </a:r>
            <a:r>
              <a:rPr lang="en-US" dirty="0" err="1"/>
              <a:t>ይተርካሉ</a:t>
            </a:r>
            <a:r>
              <a:rPr lang="en-US" dirty="0"/>
              <a:t>፡፡ </a:t>
            </a:r>
            <a:r>
              <a:rPr lang="en-US" dirty="0" err="1"/>
              <a:t>በዚህ</a:t>
            </a:r>
            <a:r>
              <a:rPr lang="en-US" dirty="0"/>
              <a:t> </a:t>
            </a:r>
            <a:r>
              <a:rPr lang="en-US" dirty="0" err="1"/>
              <a:t>ምክንያት</a:t>
            </a:r>
            <a:r>
              <a:rPr lang="en-US" dirty="0"/>
              <a:t> </a:t>
            </a:r>
            <a:r>
              <a:rPr lang="en-US" dirty="0" err="1"/>
              <a:t>መጽሐፈ</a:t>
            </a:r>
            <a:r>
              <a:rPr lang="en-US" dirty="0"/>
              <a:t> </a:t>
            </a:r>
            <a:r>
              <a:rPr lang="en-US" dirty="0" err="1"/>
              <a:t>ነገሥት</a:t>
            </a:r>
            <a:r>
              <a:rPr lang="en-US" dirty="0"/>
              <a:t> </a:t>
            </a:r>
            <a:r>
              <a:rPr lang="en-US" dirty="0" err="1"/>
              <a:t>ተብሏል</a:t>
            </a:r>
            <a:r>
              <a:rPr lang="en-US" dirty="0"/>
              <a:t>፡፡</a:t>
            </a:r>
          </a:p>
          <a:p>
            <a:r>
              <a:rPr lang="en-US" dirty="0"/>
              <a:t>10 </a:t>
            </a:r>
            <a:r>
              <a:rPr lang="en-US" dirty="0" err="1"/>
              <a:t>ነገድ</a:t>
            </a:r>
            <a:r>
              <a:rPr lang="en-US" dirty="0"/>
              <a:t> </a:t>
            </a:r>
            <a:r>
              <a:rPr lang="en-US" dirty="0" err="1"/>
              <a:t>በሴኬም</a:t>
            </a:r>
            <a:r>
              <a:rPr lang="en-US" dirty="0"/>
              <a:t> </a:t>
            </a:r>
            <a:r>
              <a:rPr lang="en-US" dirty="0" err="1"/>
              <a:t>መሪያቸው</a:t>
            </a:r>
            <a:r>
              <a:rPr lang="en-US" dirty="0"/>
              <a:t> </a:t>
            </a:r>
            <a:r>
              <a:rPr lang="en-US" dirty="0" err="1"/>
              <a:t>ኢዮርብአም</a:t>
            </a:r>
            <a:r>
              <a:rPr lang="en-US" dirty="0"/>
              <a:t> 792 </a:t>
            </a:r>
            <a:r>
              <a:rPr lang="en-US" dirty="0" err="1"/>
              <a:t>አሶራውያን</a:t>
            </a:r>
            <a:r>
              <a:rPr lang="en-US" dirty="0"/>
              <a:t> </a:t>
            </a:r>
            <a:r>
              <a:rPr lang="en-US" dirty="0" err="1"/>
              <a:t>በስልምናሶር</a:t>
            </a:r>
            <a:r>
              <a:rPr lang="en-US" dirty="0"/>
              <a:t> </a:t>
            </a:r>
            <a:r>
              <a:rPr lang="en-US" dirty="0" err="1"/>
              <a:t>መሪነት</a:t>
            </a:r>
            <a:r>
              <a:rPr lang="en-US" dirty="0"/>
              <a:t> </a:t>
            </a:r>
            <a:r>
              <a:rPr lang="en-US" dirty="0" err="1"/>
              <a:t>ማረ</a:t>
            </a:r>
            <a:r>
              <a:rPr lang="am-ET" dirty="0"/>
              <a:t>ኳ</a:t>
            </a:r>
            <a:r>
              <a:rPr lang="en-US" dirty="0" err="1"/>
              <a:t>ቸው</a:t>
            </a:r>
            <a:r>
              <a:rPr lang="en-US" dirty="0"/>
              <a:t> </a:t>
            </a:r>
            <a:r>
              <a:rPr lang="en-US" dirty="0" err="1"/>
              <a:t>ሁለቱ</a:t>
            </a:r>
            <a:r>
              <a:rPr lang="en-US" dirty="0"/>
              <a:t> </a:t>
            </a:r>
            <a:r>
              <a:rPr lang="en-US" dirty="0" err="1"/>
              <a:t>ነገድ</a:t>
            </a:r>
            <a:r>
              <a:rPr lang="en-US" dirty="0"/>
              <a:t> 586 </a:t>
            </a:r>
            <a:r>
              <a:rPr lang="en-US" dirty="0" err="1"/>
              <a:t>ናቡከደነፆር</a:t>
            </a:r>
            <a:r>
              <a:rPr lang="en-US" dirty="0"/>
              <a:t> </a:t>
            </a:r>
            <a:r>
              <a:rPr lang="en-US" dirty="0" err="1"/>
              <a:t>ተማርከዋል</a:t>
            </a:r>
            <a:r>
              <a:rPr lang="en-US" dirty="0"/>
              <a:t> </a:t>
            </a:r>
          </a:p>
          <a:p>
            <a:r>
              <a:rPr lang="en-US" dirty="0" err="1"/>
              <a:t>ብዙ</a:t>
            </a:r>
            <a:r>
              <a:rPr lang="en-US" dirty="0"/>
              <a:t> </a:t>
            </a:r>
            <a:r>
              <a:rPr lang="en-US" dirty="0" err="1"/>
              <a:t>ነብያት</a:t>
            </a:r>
            <a:r>
              <a:rPr lang="en-US" dirty="0"/>
              <a:t> </a:t>
            </a:r>
            <a:r>
              <a:rPr lang="en-US" dirty="0" err="1"/>
              <a:t>የተነሱበት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 </a:t>
            </a:r>
            <a:r>
              <a:rPr lang="en-US" dirty="0" err="1"/>
              <a:t>ነው</a:t>
            </a:r>
            <a:endParaRPr lang="en-US" dirty="0"/>
          </a:p>
          <a:p>
            <a:r>
              <a:rPr lang="en-US" sz="3200" dirty="0" err="1"/>
              <a:t>በቀኖና</a:t>
            </a:r>
            <a:r>
              <a:rPr lang="en-US" sz="3200" dirty="0"/>
              <a:t> </a:t>
            </a:r>
            <a:r>
              <a:rPr lang="en-US" sz="3200" dirty="0" err="1"/>
              <a:t>ቅዱሳት</a:t>
            </a:r>
            <a:r>
              <a:rPr lang="en-US" sz="3200" dirty="0"/>
              <a:t> </a:t>
            </a:r>
            <a:r>
              <a:rPr lang="en-US" sz="3200" dirty="0" err="1"/>
              <a:t>መፃህፍት</a:t>
            </a:r>
            <a:r>
              <a:rPr lang="en-US" sz="3200" dirty="0"/>
              <a:t> </a:t>
            </a:r>
            <a:r>
              <a:rPr lang="en-US" sz="3200" dirty="0" err="1"/>
              <a:t>አቆጣጠር</a:t>
            </a:r>
            <a:r>
              <a:rPr lang="en-US" sz="3200" dirty="0"/>
              <a:t> 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ነገሥት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ቀዳማዊ</a:t>
            </a:r>
            <a:r>
              <a:rPr lang="en-US" sz="3200" b="1" u="heavy" dirty="0"/>
              <a:t> /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 </a:t>
            </a:r>
            <a:r>
              <a:rPr lang="en-US" sz="3200" b="1" u="heavy" dirty="0" err="1"/>
              <a:t>ነገሥት</a:t>
            </a:r>
            <a:r>
              <a:rPr lang="en-US" sz="3200" b="1" u="heavy" dirty="0"/>
              <a:t>  </a:t>
            </a:r>
            <a:r>
              <a:rPr lang="en-US" sz="3200" b="1" u="heavy" dirty="0" err="1"/>
              <a:t>ካልዕ</a:t>
            </a:r>
            <a:r>
              <a:rPr lang="en-US" sz="3200" b="1" u="heavy" dirty="0"/>
              <a:t> </a:t>
            </a:r>
            <a:r>
              <a:rPr lang="en-US" sz="3200" dirty="0" err="1"/>
              <a:t>እንደ</a:t>
            </a:r>
            <a:r>
              <a:rPr lang="en-US" sz="3200" dirty="0"/>
              <a:t>  </a:t>
            </a:r>
            <a:r>
              <a:rPr lang="en-US" sz="3200" dirty="0" err="1"/>
              <a:t>አንድ</a:t>
            </a:r>
            <a:r>
              <a:rPr lang="en-US" sz="3200" dirty="0"/>
              <a:t> </a:t>
            </a:r>
            <a:r>
              <a:rPr lang="en-US" sz="3200" dirty="0" err="1"/>
              <a:t>ይቆጠራሉ</a:t>
            </a:r>
            <a:endParaRPr lang="en-US" sz="3200" dirty="0"/>
          </a:p>
          <a:p>
            <a:endParaRPr lang="en-US" sz="3200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85800"/>
          </a:xfrm>
        </p:spPr>
        <p:txBody>
          <a:bodyPr/>
          <a:lstStyle/>
          <a:p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ነገሥት</a:t>
            </a:r>
            <a:r>
              <a:rPr lang="en-US" b="1" u="heavy" dirty="0"/>
              <a:t> </a:t>
            </a:r>
            <a:r>
              <a:rPr lang="en-US" b="1" u="heavy" dirty="0" err="1"/>
              <a:t>ቀዳማዊ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143000"/>
            <a:ext cx="7772400" cy="5212560"/>
          </a:xfrm>
        </p:spPr>
        <p:txBody>
          <a:bodyPr>
            <a:normAutofit/>
          </a:bodyPr>
          <a:lstStyle/>
          <a:p>
            <a:r>
              <a:rPr lang="en-US" sz="3200" dirty="0" err="1"/>
              <a:t>ጸሐፊው</a:t>
            </a:r>
            <a:r>
              <a:rPr lang="en-US" sz="3200" dirty="0"/>
              <a:t> -  </a:t>
            </a:r>
            <a:r>
              <a:rPr lang="en-US" sz="3200" dirty="0" err="1"/>
              <a:t>በአይሁድ</a:t>
            </a:r>
            <a:r>
              <a:rPr lang="en-US" sz="3200" dirty="0"/>
              <a:t> /</a:t>
            </a:r>
            <a:r>
              <a:rPr lang="en-US" sz="3200" dirty="0" err="1"/>
              <a:t>በታልሙድ</a:t>
            </a:r>
            <a:r>
              <a:rPr lang="en-US" sz="3200" dirty="0"/>
              <a:t>/ </a:t>
            </a:r>
            <a:r>
              <a:rPr lang="en-US" sz="3200" dirty="0" err="1"/>
              <a:t>ሰዎች</a:t>
            </a:r>
            <a:r>
              <a:rPr lang="en-US" sz="3200" dirty="0"/>
              <a:t> </a:t>
            </a:r>
            <a:r>
              <a:rPr lang="en-US" sz="3200" dirty="0" err="1"/>
              <a:t>እምነት</a:t>
            </a:r>
            <a:r>
              <a:rPr lang="en-US" sz="3200" dirty="0"/>
              <a:t> </a:t>
            </a:r>
            <a:r>
              <a:rPr lang="en-US" sz="3200" dirty="0" err="1"/>
              <a:t>ጸሐፊው</a:t>
            </a:r>
            <a:r>
              <a:rPr lang="en-US" sz="3200" dirty="0"/>
              <a:t> </a:t>
            </a:r>
            <a:r>
              <a:rPr lang="en-US" sz="3200" dirty="0" err="1"/>
              <a:t>ነቢዩ</a:t>
            </a:r>
            <a:r>
              <a:rPr lang="en-US" sz="3200" dirty="0"/>
              <a:t> </a:t>
            </a:r>
            <a:r>
              <a:rPr lang="en-US" sz="3200" dirty="0" err="1"/>
              <a:t>ኤርሚያስ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 </a:t>
            </a:r>
            <a:r>
              <a:rPr lang="en-US" sz="3200" dirty="0" err="1"/>
              <a:t>ይላሉ</a:t>
            </a:r>
            <a:r>
              <a:rPr lang="en-US" sz="3200" dirty="0"/>
              <a:t> </a:t>
            </a:r>
            <a:r>
              <a:rPr lang="en-US" sz="3200" dirty="0" err="1"/>
              <a:t>አንዳንድ</a:t>
            </a:r>
            <a:r>
              <a:rPr lang="en-US" sz="3200" dirty="0"/>
              <a:t> </a:t>
            </a:r>
            <a:r>
              <a:rPr lang="en-US" sz="3200" dirty="0" err="1"/>
              <a:t>ሊቃውንት</a:t>
            </a:r>
            <a:r>
              <a:rPr lang="en-US" sz="3200" dirty="0"/>
              <a:t> </a:t>
            </a:r>
            <a:r>
              <a:rPr lang="en-US" sz="3200" dirty="0" err="1"/>
              <a:t>ደግሞ</a:t>
            </a:r>
            <a:r>
              <a:rPr lang="en-US" sz="3200" dirty="0"/>
              <a:t> </a:t>
            </a:r>
            <a:r>
              <a:rPr lang="en-US" sz="3200" dirty="0" err="1"/>
              <a:t>ካህኑ</a:t>
            </a:r>
            <a:r>
              <a:rPr lang="en-US" sz="3200" dirty="0"/>
              <a:t> </a:t>
            </a:r>
            <a:r>
              <a:rPr lang="en-US" sz="3200" dirty="0" err="1"/>
              <a:t>እዝራ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 </a:t>
            </a:r>
            <a:r>
              <a:rPr lang="en-US" sz="3200" dirty="0" err="1"/>
              <a:t>ይላሉ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- </a:t>
            </a:r>
            <a:r>
              <a:rPr lang="en-US" sz="3200" dirty="0" err="1"/>
              <a:t>በኢየሩሳሌም</a:t>
            </a:r>
            <a:r>
              <a:rPr lang="en-US" sz="3200" dirty="0"/>
              <a:t> </a:t>
            </a:r>
            <a:r>
              <a:rPr lang="en-US" sz="3200" dirty="0" err="1"/>
              <a:t>ወይም</a:t>
            </a:r>
            <a:r>
              <a:rPr lang="en-US" sz="3200" dirty="0"/>
              <a:t> </a:t>
            </a:r>
            <a:r>
              <a:rPr lang="en-US" sz="3200" dirty="0" err="1"/>
              <a:t>በፋርስ</a:t>
            </a:r>
            <a:r>
              <a:rPr lang="en-US" sz="3200" dirty="0"/>
              <a:t> </a:t>
            </a:r>
            <a:r>
              <a:rPr lang="en-US" sz="3200" dirty="0" err="1"/>
              <a:t>ባቢሎን</a:t>
            </a:r>
            <a:r>
              <a:rPr lang="en-US" sz="3200" dirty="0"/>
              <a:t> </a:t>
            </a:r>
            <a:r>
              <a:rPr lang="en-US" sz="3200" dirty="0" err="1"/>
              <a:t>ምርኮ</a:t>
            </a:r>
            <a:endParaRPr lang="en-US" sz="3200" dirty="0"/>
          </a:p>
          <a:p>
            <a:r>
              <a:rPr lang="en-US" sz="3200" b="1" u="heavy" dirty="0" err="1"/>
              <a:t>ይዘት</a:t>
            </a:r>
            <a:r>
              <a:rPr lang="en-US" sz="3200" b="1" dirty="0"/>
              <a:t> </a:t>
            </a:r>
            <a:r>
              <a:rPr lang="en-US" sz="3200" dirty="0"/>
              <a:t>- </a:t>
            </a:r>
            <a:r>
              <a:rPr lang="en-US" sz="3200" dirty="0" err="1"/>
              <a:t>መጽሐፈ</a:t>
            </a:r>
            <a:r>
              <a:rPr lang="en-US" sz="3200" dirty="0"/>
              <a:t> </a:t>
            </a:r>
            <a:r>
              <a:rPr lang="en-US" sz="3200" dirty="0" err="1"/>
              <a:t>ነገሥት</a:t>
            </a:r>
            <a:r>
              <a:rPr lang="en-US" sz="3200" dirty="0"/>
              <a:t> </a:t>
            </a:r>
            <a:r>
              <a:rPr lang="en-US" sz="3200" dirty="0" err="1"/>
              <a:t>ቀዳማዊ</a:t>
            </a:r>
            <a:r>
              <a:rPr lang="en-US" sz="3200" dirty="0"/>
              <a:t> - 22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አሉት</a:t>
            </a:r>
            <a:r>
              <a:rPr lang="en-US" sz="3200" dirty="0"/>
              <a:t>  </a:t>
            </a:r>
            <a:r>
              <a:rPr lang="en-US" sz="3200" dirty="0" err="1"/>
              <a:t>ስለንጉሥ</a:t>
            </a:r>
            <a:r>
              <a:rPr lang="en-US" sz="3200" dirty="0"/>
              <a:t> </a:t>
            </a:r>
            <a:r>
              <a:rPr lang="en-US" sz="3200" dirty="0" err="1"/>
              <a:t>ሰሎሞን</a:t>
            </a:r>
            <a:r>
              <a:rPr lang="en-US" sz="3200" dirty="0"/>
              <a:t> ፣ </a:t>
            </a:r>
            <a:r>
              <a:rPr lang="en-US" sz="3200" dirty="0" err="1"/>
              <a:t>ስለቤተመቅደስ</a:t>
            </a:r>
            <a:r>
              <a:rPr lang="en-US" sz="3200" dirty="0"/>
              <a:t> </a:t>
            </a:r>
            <a:r>
              <a:rPr lang="en-US" sz="3200" dirty="0" err="1"/>
              <a:t>መታነጽ</a:t>
            </a:r>
            <a:r>
              <a:rPr lang="en-US" sz="3200" dirty="0"/>
              <a:t>፣ </a:t>
            </a:r>
            <a:r>
              <a:rPr lang="en-US" sz="3200" dirty="0" err="1"/>
              <a:t>የእስራኤል</a:t>
            </a:r>
            <a:r>
              <a:rPr lang="en-US" sz="3200" dirty="0"/>
              <a:t> </a:t>
            </a:r>
            <a:r>
              <a:rPr lang="en-US" sz="3200" dirty="0" err="1"/>
              <a:t>መንግሥት</a:t>
            </a:r>
            <a:r>
              <a:rPr lang="en-US" sz="3200" dirty="0"/>
              <a:t> </a:t>
            </a:r>
            <a:r>
              <a:rPr lang="en-US" sz="3200" dirty="0" err="1"/>
              <a:t>ለሁለት</a:t>
            </a:r>
            <a:r>
              <a:rPr lang="en-US" sz="3200" dirty="0"/>
              <a:t> </a:t>
            </a:r>
            <a:r>
              <a:rPr lang="en-US" sz="3200" dirty="0" err="1"/>
              <a:t>መከፈላቸውን</a:t>
            </a:r>
            <a:r>
              <a:rPr lang="en-US" sz="3200" dirty="0"/>
              <a:t>፣ </a:t>
            </a:r>
            <a:r>
              <a:rPr lang="en-US" sz="3200" dirty="0" err="1"/>
              <a:t>የንግሥት</a:t>
            </a:r>
            <a:r>
              <a:rPr lang="en-US" sz="3200" dirty="0"/>
              <a:t> </a:t>
            </a:r>
            <a:r>
              <a:rPr lang="en-US" sz="3200" dirty="0" err="1"/>
              <a:t>ሳባ</a:t>
            </a:r>
            <a:r>
              <a:rPr lang="en-US" sz="3200" dirty="0"/>
              <a:t> </a:t>
            </a:r>
            <a:r>
              <a:rPr lang="en-US" sz="3200" dirty="0" err="1"/>
              <a:t>ጉብኝት</a:t>
            </a:r>
            <a:r>
              <a:rPr lang="en-US" sz="3200" dirty="0"/>
              <a:t>፣ </a:t>
            </a:r>
            <a:r>
              <a:rPr lang="en-US" sz="3200" dirty="0" err="1"/>
              <a:t>የሰሎሞን</a:t>
            </a:r>
            <a:r>
              <a:rPr lang="en-US" sz="3200" dirty="0"/>
              <a:t> </a:t>
            </a:r>
            <a:r>
              <a:rPr lang="en-US" sz="3200" dirty="0" err="1"/>
              <a:t>በፍቅረ</a:t>
            </a:r>
            <a:r>
              <a:rPr lang="en-US" sz="3200" dirty="0"/>
              <a:t> </a:t>
            </a:r>
            <a:r>
              <a:rPr lang="en-US" sz="3200" dirty="0" err="1"/>
              <a:t>አንስትና</a:t>
            </a:r>
            <a:r>
              <a:rPr lang="en-US" sz="3200" dirty="0"/>
              <a:t> </a:t>
            </a:r>
            <a:r>
              <a:rPr lang="en-US" sz="3200" dirty="0" err="1"/>
              <a:t>ጣዖትን</a:t>
            </a:r>
            <a:r>
              <a:rPr lang="en-US" sz="3200" dirty="0"/>
              <a:t> </a:t>
            </a:r>
            <a:r>
              <a:rPr lang="en-US" sz="3200" dirty="0" err="1"/>
              <a:t>ማምለክ</a:t>
            </a:r>
            <a:r>
              <a:rPr lang="en-US" sz="3200" dirty="0"/>
              <a:t> …</a:t>
            </a:r>
            <a:r>
              <a:rPr lang="en-US" sz="3200" dirty="0" err="1"/>
              <a:t>ይናገራል</a:t>
            </a:r>
            <a:r>
              <a:rPr lang="en-US" sz="3200" dirty="0"/>
              <a:t>፡ ፡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762000"/>
          </a:xfrm>
        </p:spPr>
        <p:txBody>
          <a:bodyPr/>
          <a:lstStyle/>
          <a:p>
            <a:r>
              <a:rPr lang="en-US" sz="2800" b="1" u="heavy" dirty="0" err="1"/>
              <a:t>መጽሐፈ</a:t>
            </a:r>
            <a:r>
              <a:rPr lang="en-US" sz="2800" b="1" u="heavy" dirty="0"/>
              <a:t> </a:t>
            </a:r>
            <a:r>
              <a:rPr lang="en-US" sz="2800" b="1" u="heavy" dirty="0" err="1"/>
              <a:t>ነገሥት</a:t>
            </a:r>
            <a:r>
              <a:rPr lang="en-US" sz="2800" b="1" u="heavy" dirty="0"/>
              <a:t> </a:t>
            </a:r>
            <a:r>
              <a:rPr lang="en-US" sz="2800" b="1" u="heavy" dirty="0" err="1"/>
              <a:t>ካልዕ</a:t>
            </a:r>
            <a:r>
              <a:rPr lang="en-US" sz="2800" b="1" u="heavy" dirty="0"/>
              <a:t> (Kings Second)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7772400" cy="5364960"/>
          </a:xfrm>
        </p:spPr>
        <p:txBody>
          <a:bodyPr>
            <a:normAutofit/>
          </a:bodyPr>
          <a:lstStyle/>
          <a:p>
            <a:r>
              <a:rPr lang="en-US" sz="3200" dirty="0" err="1"/>
              <a:t>ጸሐፊው</a:t>
            </a:r>
            <a:r>
              <a:rPr lang="en-US" sz="3200" dirty="0"/>
              <a:t> </a:t>
            </a:r>
            <a:r>
              <a:rPr lang="en-US" sz="3200" dirty="0" err="1"/>
              <a:t>ነቢዩ</a:t>
            </a:r>
            <a:r>
              <a:rPr lang="en-US" sz="3200" dirty="0"/>
              <a:t> </a:t>
            </a:r>
            <a:r>
              <a:rPr lang="en-US" sz="3200" dirty="0" err="1"/>
              <a:t>ኤርሚያስ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567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</a:t>
            </a:r>
            <a:r>
              <a:rPr lang="en-US" sz="3200" dirty="0" err="1"/>
              <a:t>በኢየሩሳሌም</a:t>
            </a:r>
            <a:endParaRPr lang="en-US" sz="3200" dirty="0"/>
          </a:p>
          <a:p>
            <a:r>
              <a:rPr lang="en-US" sz="3200" b="1" u="heavy" dirty="0" err="1"/>
              <a:t>ይዘት</a:t>
            </a:r>
            <a:r>
              <a:rPr lang="en-US" sz="3200" dirty="0"/>
              <a:t> </a:t>
            </a:r>
            <a:r>
              <a:rPr lang="en-US" sz="3200" dirty="0" err="1"/>
              <a:t>መጽሐፈ</a:t>
            </a:r>
            <a:r>
              <a:rPr lang="en-US" sz="3200" dirty="0"/>
              <a:t> </a:t>
            </a:r>
            <a:r>
              <a:rPr lang="en-US" sz="3200" dirty="0" err="1"/>
              <a:t>ነገሥት</a:t>
            </a:r>
            <a:r>
              <a:rPr lang="en-US" sz="3200" dirty="0"/>
              <a:t> </a:t>
            </a:r>
            <a:r>
              <a:rPr lang="en-US" sz="3200" dirty="0" err="1"/>
              <a:t>ካልዕ</a:t>
            </a:r>
            <a:r>
              <a:rPr lang="en-US" sz="3200" dirty="0"/>
              <a:t> 25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ሲኖሩት</a:t>
            </a:r>
            <a:r>
              <a:rPr lang="en-US" sz="3200" dirty="0"/>
              <a:t> </a:t>
            </a:r>
            <a:r>
              <a:rPr lang="en-US" sz="3200" dirty="0" err="1"/>
              <a:t>የሁለቱን</a:t>
            </a:r>
            <a:r>
              <a:rPr lang="en-US" sz="3200" dirty="0"/>
              <a:t> </a:t>
            </a:r>
            <a:r>
              <a:rPr lang="en-US" sz="3200" dirty="0" err="1"/>
              <a:t>ነገሥታት</a:t>
            </a:r>
            <a:r>
              <a:rPr lang="en-US" sz="3200" dirty="0"/>
              <a:t> </a:t>
            </a:r>
            <a:r>
              <a:rPr lang="en-US" sz="3200" dirty="0" err="1"/>
              <a:t>ታሪክ</a:t>
            </a:r>
            <a:r>
              <a:rPr lang="en-US" sz="3200" dirty="0"/>
              <a:t> </a:t>
            </a:r>
            <a:r>
              <a:rPr lang="en-US" sz="3200" dirty="0" err="1"/>
              <a:t>ከመጽሐፈ</a:t>
            </a:r>
            <a:r>
              <a:rPr lang="en-US" sz="3200" dirty="0"/>
              <a:t> </a:t>
            </a:r>
            <a:r>
              <a:rPr lang="en-US" sz="3200" dirty="0" err="1"/>
              <a:t>ነገሥት</a:t>
            </a:r>
            <a:r>
              <a:rPr lang="en-US" sz="3200" dirty="0"/>
              <a:t> </a:t>
            </a:r>
            <a:r>
              <a:rPr lang="en-US" sz="3200" dirty="0" err="1"/>
              <a:t>ቀዳማዊ</a:t>
            </a:r>
            <a:r>
              <a:rPr lang="en-US" sz="3200" dirty="0"/>
              <a:t> </a:t>
            </a:r>
            <a:r>
              <a:rPr lang="en-US" sz="3200" dirty="0" err="1"/>
              <a:t>ተቀብሎ</a:t>
            </a:r>
            <a:r>
              <a:rPr lang="en-US" sz="3200" dirty="0"/>
              <a:t> </a:t>
            </a:r>
            <a:r>
              <a:rPr lang="en-US" sz="3200" dirty="0" err="1"/>
              <a:t>በመቀጠል</a:t>
            </a:r>
            <a:r>
              <a:rPr lang="en-US" sz="3200" dirty="0"/>
              <a:t> </a:t>
            </a:r>
            <a:r>
              <a:rPr lang="en-US" sz="3200" dirty="0" err="1"/>
              <a:t>ሁለቱን</a:t>
            </a:r>
            <a:r>
              <a:rPr lang="en-US" sz="3200" dirty="0"/>
              <a:t> </a:t>
            </a:r>
            <a:r>
              <a:rPr lang="en-US" sz="3200" dirty="0" err="1"/>
              <a:t>ነገሥታት</a:t>
            </a:r>
            <a:r>
              <a:rPr lang="en-US" sz="3200" dirty="0"/>
              <a:t> </a:t>
            </a:r>
            <a:r>
              <a:rPr lang="en-US" sz="3200" dirty="0" err="1"/>
              <a:t>በጠላት</a:t>
            </a:r>
            <a:r>
              <a:rPr lang="en-US" sz="3200" dirty="0"/>
              <a:t> </a:t>
            </a:r>
            <a:r>
              <a:rPr lang="en-US" sz="3200" dirty="0" err="1"/>
              <a:t>ተከበው</a:t>
            </a:r>
            <a:r>
              <a:rPr lang="en-US" sz="3200" dirty="0"/>
              <a:t> </a:t>
            </a:r>
            <a:r>
              <a:rPr lang="en-US" sz="3200" dirty="0" err="1"/>
              <a:t>እስከተያዙበትና</a:t>
            </a:r>
            <a:r>
              <a:rPr lang="en-US" sz="3200" dirty="0"/>
              <a:t> </a:t>
            </a:r>
            <a:r>
              <a:rPr lang="en-US" sz="3200" dirty="0" err="1"/>
              <a:t>ሕዝቦቻቸውም</a:t>
            </a:r>
            <a:r>
              <a:rPr lang="en-US" sz="3200" dirty="0"/>
              <a:t> </a:t>
            </a:r>
            <a:r>
              <a:rPr lang="en-US" sz="3200" dirty="0" err="1"/>
              <a:t>ወደ</a:t>
            </a:r>
            <a:r>
              <a:rPr lang="en-US" sz="3200" dirty="0"/>
              <a:t> </a:t>
            </a:r>
            <a:r>
              <a:rPr lang="en-US" sz="3200" dirty="0" err="1"/>
              <a:t>ዴዋዌ</a:t>
            </a:r>
            <a:r>
              <a:rPr lang="en-US" sz="3200" dirty="0"/>
              <a:t> </a:t>
            </a:r>
            <a:r>
              <a:rPr lang="en-US" sz="3200" dirty="0" err="1"/>
              <a:t>እስከሄዱበት</a:t>
            </a:r>
            <a:r>
              <a:rPr lang="en-US" sz="3200" dirty="0"/>
              <a:t> </a:t>
            </a:r>
            <a:r>
              <a:rPr lang="en-US" sz="3200" dirty="0" err="1"/>
              <a:t>ድረስ</a:t>
            </a:r>
            <a:r>
              <a:rPr lang="en-US" sz="3200" dirty="0"/>
              <a:t> </a:t>
            </a:r>
            <a:r>
              <a:rPr lang="en-US" sz="3200" dirty="0" err="1"/>
              <a:t>ያለውን</a:t>
            </a:r>
            <a:r>
              <a:rPr lang="en-US" sz="3200" dirty="0"/>
              <a:t> </a:t>
            </a:r>
            <a:r>
              <a:rPr lang="en-US" sz="3200" dirty="0" err="1"/>
              <a:t>ጊዜ</a:t>
            </a:r>
            <a:r>
              <a:rPr lang="en-US" sz="3200" dirty="0"/>
              <a:t> </a:t>
            </a:r>
            <a:r>
              <a:rPr lang="en-US" sz="3200" dirty="0" err="1"/>
              <a:t>ይገልጻል</a:t>
            </a:r>
            <a:r>
              <a:rPr lang="en-US" sz="3200" dirty="0"/>
              <a:t>፡፡</a:t>
            </a:r>
          </a:p>
          <a:p>
            <a:pPr>
              <a:buNone/>
            </a:pPr>
            <a:r>
              <a:rPr lang="en-US" sz="3200" dirty="0"/>
              <a:t>	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990600"/>
          </a:xfrm>
        </p:spPr>
        <p:txBody>
          <a:bodyPr/>
          <a:lstStyle/>
          <a:p>
            <a:pPr algn="ctr"/>
            <a:r>
              <a:rPr lang="en-US" sz="3200" b="1" u="heavy" dirty="0"/>
              <a:t>6ኛ፡-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ዜና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መዋዕል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ቀዳማዊ</a:t>
            </a:r>
            <a:r>
              <a:rPr lang="en-US" sz="3200" u="heavy" dirty="0"/>
              <a:t> </a:t>
            </a:r>
            <a:r>
              <a:rPr lang="en-US" sz="3200" b="1" u="heavy" dirty="0"/>
              <a:t>(First </a:t>
            </a:r>
            <a:r>
              <a:rPr lang="en-US" sz="3200" b="1" u="heavy" dirty="0" err="1"/>
              <a:t>Cronicles</a:t>
            </a:r>
            <a:r>
              <a:rPr lang="en-US" sz="3200" b="1" u="sng" dirty="0"/>
              <a:t>)</a:t>
            </a:r>
            <a:br>
              <a:rPr lang="en-US" sz="32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19200"/>
            <a:ext cx="7772400" cy="5136360"/>
          </a:xfrm>
        </p:spPr>
        <p:txBody>
          <a:bodyPr>
            <a:normAutofit fontScale="85000" lnSpcReduction="20000"/>
          </a:bodyPr>
          <a:lstStyle/>
          <a:p>
            <a:r>
              <a:rPr lang="en-US" sz="3500" dirty="0" err="1"/>
              <a:t>ዜና</a:t>
            </a:r>
            <a:r>
              <a:rPr lang="en-US" sz="3500" dirty="0"/>
              <a:t> </a:t>
            </a:r>
            <a:r>
              <a:rPr lang="en-US" sz="3500" dirty="0" err="1"/>
              <a:t>መዋዕል</a:t>
            </a:r>
            <a:r>
              <a:rPr lang="en-US" sz="3500" dirty="0"/>
              <a:t> </a:t>
            </a:r>
            <a:r>
              <a:rPr lang="en-US" sz="3500" dirty="0" err="1"/>
              <a:t>ማለት</a:t>
            </a:r>
            <a:r>
              <a:rPr lang="en-US" sz="3500" dirty="0"/>
              <a:t> </a:t>
            </a:r>
            <a:r>
              <a:rPr lang="en-US" sz="3500" dirty="0" err="1"/>
              <a:t>የዕለት</a:t>
            </a:r>
            <a:r>
              <a:rPr lang="en-US" sz="3500" dirty="0"/>
              <a:t> </a:t>
            </a:r>
            <a:r>
              <a:rPr lang="en-US" sz="3500" dirty="0" err="1"/>
              <a:t>ዜና</a:t>
            </a:r>
            <a:r>
              <a:rPr lang="en-US" sz="3500" dirty="0"/>
              <a:t> </a:t>
            </a:r>
            <a:r>
              <a:rPr lang="en-US" sz="3500" dirty="0" err="1"/>
              <a:t>ወሬ</a:t>
            </a:r>
            <a:r>
              <a:rPr lang="en-US" sz="3500" dirty="0"/>
              <a:t> </a:t>
            </a:r>
            <a:r>
              <a:rPr lang="en-US" sz="3500" dirty="0" err="1"/>
              <a:t>ድርጊት</a:t>
            </a:r>
            <a:r>
              <a:rPr lang="en-US" sz="3500" dirty="0"/>
              <a:t> </a:t>
            </a:r>
            <a:r>
              <a:rPr lang="en-US" sz="3500" dirty="0" err="1"/>
              <a:t>ማለት</a:t>
            </a:r>
            <a:r>
              <a:rPr lang="en-US" sz="3500" dirty="0"/>
              <a:t> </a:t>
            </a:r>
            <a:r>
              <a:rPr lang="en-US" sz="3500" dirty="0" err="1"/>
              <a:t>ነው</a:t>
            </a:r>
            <a:r>
              <a:rPr lang="en-US" sz="3500" dirty="0"/>
              <a:t>፡፡</a:t>
            </a:r>
          </a:p>
          <a:p>
            <a:r>
              <a:rPr lang="en-US" sz="3500" dirty="0" err="1"/>
              <a:t>ጸሐፊው</a:t>
            </a:r>
            <a:r>
              <a:rPr lang="en-US" sz="3500" dirty="0"/>
              <a:t> </a:t>
            </a:r>
            <a:r>
              <a:rPr lang="en-US" sz="3500" dirty="0" err="1"/>
              <a:t>ካህኑ</a:t>
            </a:r>
            <a:r>
              <a:rPr lang="en-US" sz="3500" dirty="0"/>
              <a:t> </a:t>
            </a:r>
            <a:r>
              <a:rPr lang="en-US" sz="3500" dirty="0" err="1"/>
              <a:t>ዕዝራ</a:t>
            </a:r>
            <a:endParaRPr lang="en-US" sz="3500" dirty="0"/>
          </a:p>
          <a:p>
            <a:r>
              <a:rPr lang="en-US" sz="3500" dirty="0" err="1"/>
              <a:t>የተጻፈበት</a:t>
            </a:r>
            <a:r>
              <a:rPr lang="en-US" sz="3500" dirty="0"/>
              <a:t> </a:t>
            </a:r>
            <a:r>
              <a:rPr lang="en-US" sz="3500" dirty="0" err="1"/>
              <a:t>ዘመን</a:t>
            </a:r>
            <a:r>
              <a:rPr lang="en-US" sz="3500" dirty="0"/>
              <a:t> 45ዐ-3ዐዐ </a:t>
            </a:r>
            <a:r>
              <a:rPr lang="en-US" sz="3500" dirty="0" err="1"/>
              <a:t>ቅ.ል.ክ</a:t>
            </a:r>
            <a:endParaRPr lang="en-US" sz="3500" dirty="0"/>
          </a:p>
          <a:p>
            <a:r>
              <a:rPr lang="en-US" sz="3500" dirty="0" err="1"/>
              <a:t>የተጻፈበት</a:t>
            </a:r>
            <a:r>
              <a:rPr lang="en-US" sz="3500" dirty="0"/>
              <a:t> </a:t>
            </a:r>
            <a:r>
              <a:rPr lang="en-US" sz="3500" dirty="0" err="1"/>
              <a:t>ቦታ</a:t>
            </a:r>
            <a:r>
              <a:rPr lang="en-US" sz="3500" dirty="0"/>
              <a:t> </a:t>
            </a:r>
            <a:r>
              <a:rPr lang="en-US" sz="3500" dirty="0" err="1"/>
              <a:t>በኢየሩሳሌም</a:t>
            </a:r>
            <a:r>
              <a:rPr lang="en-US" sz="3500" dirty="0"/>
              <a:t> </a:t>
            </a:r>
          </a:p>
          <a:p>
            <a:r>
              <a:rPr lang="en-US" sz="3500" b="1" u="heavy" dirty="0" err="1"/>
              <a:t>ይዘት</a:t>
            </a:r>
            <a:r>
              <a:rPr lang="en-US" sz="3500" dirty="0"/>
              <a:t> </a:t>
            </a:r>
            <a:r>
              <a:rPr lang="en-US" sz="3500" dirty="0" err="1"/>
              <a:t>ዜና</a:t>
            </a:r>
            <a:r>
              <a:rPr lang="en-US" sz="3500" dirty="0"/>
              <a:t> </a:t>
            </a:r>
            <a:r>
              <a:rPr lang="en-US" sz="3500" dirty="0" err="1"/>
              <a:t>መዋዕል</a:t>
            </a:r>
            <a:r>
              <a:rPr lang="en-US" sz="3500" dirty="0"/>
              <a:t> </a:t>
            </a:r>
            <a:r>
              <a:rPr lang="en-US" sz="3500" dirty="0" err="1"/>
              <a:t>ቀዳማዊ</a:t>
            </a:r>
            <a:r>
              <a:rPr lang="en-US" sz="3500" dirty="0"/>
              <a:t> 29 </a:t>
            </a:r>
            <a:r>
              <a:rPr lang="en-US" sz="3500" dirty="0" err="1"/>
              <a:t>ምዕራፎች</a:t>
            </a:r>
            <a:r>
              <a:rPr lang="en-US" sz="3500" dirty="0"/>
              <a:t> </a:t>
            </a:r>
            <a:r>
              <a:rPr lang="en-US" sz="3500" dirty="0" err="1"/>
              <a:t>ሲኖሩት</a:t>
            </a:r>
            <a:r>
              <a:rPr lang="en-US" sz="3500" dirty="0"/>
              <a:t> </a:t>
            </a:r>
            <a:r>
              <a:rPr lang="en-US" sz="3500" dirty="0" err="1"/>
              <a:t>ከሳዖል</a:t>
            </a:r>
            <a:r>
              <a:rPr lang="en-US" sz="3500" dirty="0"/>
              <a:t> </a:t>
            </a:r>
            <a:r>
              <a:rPr lang="en-US" sz="3500" dirty="0" err="1"/>
              <a:t>ሞት</a:t>
            </a:r>
            <a:r>
              <a:rPr lang="en-US" sz="3500" dirty="0"/>
              <a:t> </a:t>
            </a:r>
            <a:r>
              <a:rPr lang="en-US" sz="3500" dirty="0" err="1"/>
              <a:t>ጀምሮ</a:t>
            </a:r>
            <a:r>
              <a:rPr lang="en-US" sz="3500" dirty="0"/>
              <a:t> </a:t>
            </a:r>
            <a:r>
              <a:rPr lang="en-US" sz="3500" dirty="0" err="1"/>
              <a:t>እስከ</a:t>
            </a:r>
            <a:r>
              <a:rPr lang="en-US" sz="3500" dirty="0"/>
              <a:t> </a:t>
            </a:r>
            <a:r>
              <a:rPr lang="en-US" sz="3500" dirty="0" err="1"/>
              <a:t>ቂሮስ</a:t>
            </a:r>
            <a:r>
              <a:rPr lang="en-US" sz="3500" dirty="0"/>
              <a:t> </a:t>
            </a:r>
            <a:r>
              <a:rPr lang="en-US" sz="3500" dirty="0" err="1"/>
              <a:t>አዋጅ</a:t>
            </a:r>
            <a:r>
              <a:rPr lang="en-US" sz="3500" dirty="0"/>
              <a:t> /ከ1ዐ56-536/ </a:t>
            </a:r>
            <a:r>
              <a:rPr lang="en-US" sz="3500" dirty="0" err="1"/>
              <a:t>ያለፈውን</a:t>
            </a:r>
            <a:r>
              <a:rPr lang="en-US" sz="3500" dirty="0"/>
              <a:t> </a:t>
            </a:r>
            <a:r>
              <a:rPr lang="en-US" sz="3500" dirty="0" err="1"/>
              <a:t>ታሪክ</a:t>
            </a:r>
            <a:r>
              <a:rPr lang="en-US" sz="3500" dirty="0"/>
              <a:t> </a:t>
            </a:r>
            <a:r>
              <a:rPr lang="en-US" sz="3500" dirty="0" err="1"/>
              <a:t>በቅደም</a:t>
            </a:r>
            <a:r>
              <a:rPr lang="en-US" sz="3500" dirty="0"/>
              <a:t> </a:t>
            </a:r>
            <a:r>
              <a:rPr lang="en-US" sz="3500" dirty="0" err="1"/>
              <a:t>ተከተል</a:t>
            </a:r>
            <a:r>
              <a:rPr lang="en-US" sz="3500" dirty="0"/>
              <a:t> </a:t>
            </a:r>
            <a:r>
              <a:rPr lang="en-US" sz="3500" dirty="0" err="1"/>
              <a:t>የቀድሞውን</a:t>
            </a:r>
            <a:r>
              <a:rPr lang="en-US" sz="3500" dirty="0"/>
              <a:t> </a:t>
            </a:r>
            <a:r>
              <a:rPr lang="en-US" sz="3500" dirty="0" err="1"/>
              <a:t>ሃይማኖታዊ</a:t>
            </a:r>
            <a:r>
              <a:rPr lang="en-US" sz="3500" dirty="0"/>
              <a:t> </a:t>
            </a:r>
            <a:r>
              <a:rPr lang="en-US" sz="3500" dirty="0" err="1"/>
              <a:t>ፍሬ</a:t>
            </a:r>
            <a:r>
              <a:rPr lang="en-US" sz="3500" dirty="0"/>
              <a:t> </a:t>
            </a:r>
            <a:r>
              <a:rPr lang="en-US" sz="3500" dirty="0" err="1"/>
              <a:t>ነገር</a:t>
            </a:r>
            <a:r>
              <a:rPr lang="en-US" sz="3500" dirty="0"/>
              <a:t> </a:t>
            </a:r>
            <a:r>
              <a:rPr lang="en-US" sz="3500" dirty="0" err="1"/>
              <a:t>በድጋሚ</a:t>
            </a:r>
            <a:r>
              <a:rPr lang="en-US" sz="3500" dirty="0"/>
              <a:t> </a:t>
            </a:r>
            <a:r>
              <a:rPr lang="en-US" sz="3500" dirty="0" err="1"/>
              <a:t>ይገልጻል</a:t>
            </a:r>
            <a:r>
              <a:rPr lang="en-US" sz="3500" dirty="0"/>
              <a:t>፡፡</a:t>
            </a:r>
          </a:p>
          <a:p>
            <a:r>
              <a:rPr lang="en-US" sz="3500" dirty="0"/>
              <a:t>1ነገ14</a:t>
            </a:r>
            <a:r>
              <a:rPr lang="am-ET" sz="3500" dirty="0"/>
              <a:t>፥</a:t>
            </a:r>
            <a:r>
              <a:rPr lang="en-US" sz="3500" dirty="0"/>
              <a:t>20‹‹</a:t>
            </a:r>
            <a:r>
              <a:rPr lang="en-US" sz="3500" dirty="0" err="1"/>
              <a:t>ኢዮርብአምም</a:t>
            </a:r>
            <a:r>
              <a:rPr lang="en-US" sz="3500" dirty="0"/>
              <a:t> </a:t>
            </a:r>
            <a:r>
              <a:rPr lang="en-US" sz="3500" dirty="0" err="1"/>
              <a:t>የነገሰበት</a:t>
            </a:r>
            <a:r>
              <a:rPr lang="en-US" sz="3500" dirty="0"/>
              <a:t> </a:t>
            </a:r>
            <a:r>
              <a:rPr lang="en-US" sz="3500" dirty="0" err="1"/>
              <a:t>አመት</a:t>
            </a:r>
            <a:r>
              <a:rPr lang="en-US" sz="3500" dirty="0"/>
              <a:t> 24 </a:t>
            </a:r>
            <a:r>
              <a:rPr lang="en-US" sz="3500" dirty="0" err="1"/>
              <a:t>ዓመት</a:t>
            </a:r>
            <a:r>
              <a:rPr lang="en-US" sz="3500" dirty="0"/>
              <a:t> </a:t>
            </a:r>
            <a:r>
              <a:rPr lang="en-US" sz="3500" dirty="0" err="1"/>
              <a:t>ነበር</a:t>
            </a:r>
            <a:r>
              <a:rPr lang="en-US" sz="3500" dirty="0"/>
              <a:t> </a:t>
            </a:r>
            <a:r>
              <a:rPr lang="en-US" sz="3500" dirty="0" err="1"/>
              <a:t>ከአባቶቹም</a:t>
            </a:r>
            <a:r>
              <a:rPr lang="en-US" sz="3500" dirty="0"/>
              <a:t> </a:t>
            </a:r>
            <a:r>
              <a:rPr lang="en-US" sz="3500" dirty="0" err="1"/>
              <a:t>ጋር</a:t>
            </a:r>
            <a:r>
              <a:rPr lang="en-US" sz="3500" dirty="0"/>
              <a:t> </a:t>
            </a:r>
            <a:r>
              <a:rPr lang="en-US" sz="3500" dirty="0" err="1"/>
              <a:t>አንቀላፋ</a:t>
            </a:r>
            <a:r>
              <a:rPr lang="en-US" sz="3500" dirty="0"/>
              <a:t> ››</a:t>
            </a:r>
          </a:p>
          <a:p>
            <a:r>
              <a:rPr lang="en-US" sz="3500" dirty="0"/>
              <a:t>2ዜና13</a:t>
            </a:r>
            <a:r>
              <a:rPr lang="am-ET" sz="3500" dirty="0"/>
              <a:t>፥</a:t>
            </a:r>
            <a:r>
              <a:rPr lang="en-US" sz="3500" dirty="0"/>
              <a:t>20‹‹</a:t>
            </a:r>
            <a:r>
              <a:rPr lang="en-US" sz="3500" dirty="0" err="1"/>
              <a:t>ኢዮርብአምም</a:t>
            </a:r>
            <a:r>
              <a:rPr lang="en-US" sz="3500" dirty="0"/>
              <a:t> </a:t>
            </a:r>
            <a:r>
              <a:rPr lang="en-US" sz="3500" dirty="0" err="1"/>
              <a:t>ከዚያ</a:t>
            </a:r>
            <a:r>
              <a:rPr lang="en-US" sz="3500" dirty="0"/>
              <a:t> በ</a:t>
            </a:r>
            <a:r>
              <a:rPr lang="am-ET" sz="3500" dirty="0"/>
              <a:t>ኋ</a:t>
            </a:r>
            <a:r>
              <a:rPr lang="en-US" sz="3500" dirty="0"/>
              <a:t>ላ </a:t>
            </a:r>
            <a:r>
              <a:rPr lang="en-US" sz="3500" dirty="0" err="1"/>
              <a:t>በአቢያ</a:t>
            </a:r>
            <a:r>
              <a:rPr lang="en-US" sz="3500" dirty="0"/>
              <a:t> </a:t>
            </a:r>
            <a:r>
              <a:rPr lang="en-US" sz="3500" dirty="0" err="1"/>
              <a:t>ዘመን</a:t>
            </a:r>
            <a:r>
              <a:rPr lang="en-US" sz="3500" dirty="0"/>
              <a:t> </a:t>
            </a:r>
            <a:r>
              <a:rPr lang="en-US" sz="3500" dirty="0" err="1"/>
              <a:t>አልበረታም</a:t>
            </a:r>
            <a:r>
              <a:rPr lang="en-US" sz="3500" dirty="0"/>
              <a:t> </a:t>
            </a:r>
            <a:r>
              <a:rPr lang="en-US" sz="3500" dirty="0" err="1"/>
              <a:t>እግዚአብሔር</a:t>
            </a:r>
            <a:r>
              <a:rPr lang="en-US" sz="3500" dirty="0"/>
              <a:t> </a:t>
            </a:r>
            <a:r>
              <a:rPr lang="en-US" sz="3500" dirty="0" err="1"/>
              <a:t>ቀሰፈው</a:t>
            </a:r>
            <a:r>
              <a:rPr lang="en-US" dirty="0"/>
              <a:t>››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001000" cy="914400"/>
          </a:xfrm>
        </p:spPr>
        <p:txBody>
          <a:bodyPr/>
          <a:lstStyle/>
          <a:p>
            <a:pPr algn="ctr"/>
            <a:r>
              <a:rPr lang="en-US" sz="3200" b="1" u="heavy" dirty="0"/>
              <a:t>7ኛ፡-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ዜና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መዋዕል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ካልዕ</a:t>
            </a:r>
            <a:r>
              <a:rPr lang="en-US" sz="3200" b="1" u="heavy" dirty="0"/>
              <a:t> (Second </a:t>
            </a:r>
            <a:r>
              <a:rPr lang="en-US" sz="3200" b="1" u="heavy" dirty="0" err="1"/>
              <a:t>Cronicles</a:t>
            </a:r>
            <a:r>
              <a:rPr lang="en-US" sz="3200" b="1" u="heavy" dirty="0"/>
              <a:t>)</a:t>
            </a:r>
            <a:r>
              <a:rPr lang="en-US" sz="3200" b="1" u="heavy" dirty="0" err="1"/>
              <a:t>እና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ፀሎተ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ምናሴ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7772400" cy="4572000"/>
          </a:xfrm>
        </p:spPr>
        <p:txBody>
          <a:bodyPr>
            <a:normAutofit/>
          </a:bodyPr>
          <a:lstStyle/>
          <a:p>
            <a:r>
              <a:rPr lang="en-US" sz="3200" dirty="0" err="1"/>
              <a:t>ጸሐፊው</a:t>
            </a:r>
            <a:r>
              <a:rPr lang="en-US" sz="3200" dirty="0"/>
              <a:t> </a:t>
            </a:r>
            <a:r>
              <a:rPr lang="en-US" sz="3200" dirty="0" err="1"/>
              <a:t>ካህኑ</a:t>
            </a:r>
            <a:r>
              <a:rPr lang="en-US" sz="3200" dirty="0"/>
              <a:t> </a:t>
            </a:r>
            <a:r>
              <a:rPr lang="en-US" sz="3200" dirty="0" err="1"/>
              <a:t>ዕዝራ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</a:t>
            </a:r>
            <a:r>
              <a:rPr lang="en-US" sz="3200" dirty="0" err="1"/>
              <a:t>በኢየሩሳሌም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45ዐ-3ዐዐ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b="1" u="heavy" dirty="0" err="1"/>
              <a:t>ይዘት</a:t>
            </a:r>
            <a:r>
              <a:rPr lang="en-US" sz="3200" dirty="0"/>
              <a:t> መ. </a:t>
            </a:r>
            <a:r>
              <a:rPr lang="en-US" sz="3200" dirty="0" err="1"/>
              <a:t>ዜና</a:t>
            </a:r>
            <a:r>
              <a:rPr lang="en-US" sz="3200" dirty="0"/>
              <a:t> </a:t>
            </a:r>
            <a:r>
              <a:rPr lang="en-US" sz="3200" dirty="0" err="1"/>
              <a:t>መዋዕል</a:t>
            </a:r>
            <a:r>
              <a:rPr lang="en-US" sz="3200" dirty="0"/>
              <a:t> </a:t>
            </a:r>
            <a:r>
              <a:rPr lang="en-US" sz="3200" dirty="0" err="1"/>
              <a:t>ካልዕ</a:t>
            </a:r>
            <a:r>
              <a:rPr lang="en-US" sz="3200" dirty="0"/>
              <a:t> 36</a:t>
            </a:r>
            <a:r>
              <a:rPr lang="en-US" sz="3200" b="1" dirty="0"/>
              <a:t>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ሲኖሩት</a:t>
            </a:r>
            <a:endParaRPr lang="en-US" sz="3200" dirty="0"/>
          </a:p>
          <a:p>
            <a:pPr>
              <a:buNone/>
            </a:pPr>
            <a:r>
              <a:rPr lang="en-US" sz="3200" dirty="0" err="1"/>
              <a:t>የቤተመቅደሱ</a:t>
            </a:r>
            <a:r>
              <a:rPr lang="en-US" sz="3200" dirty="0"/>
              <a:t> </a:t>
            </a:r>
            <a:r>
              <a:rPr lang="en-US" sz="3200" dirty="0" err="1"/>
              <a:t>መሠራትና</a:t>
            </a:r>
            <a:r>
              <a:rPr lang="en-US" sz="3200" dirty="0"/>
              <a:t> </a:t>
            </a:r>
            <a:r>
              <a:rPr lang="en-US" sz="3200" dirty="0" err="1"/>
              <a:t>የነገሥታት</a:t>
            </a:r>
            <a:r>
              <a:rPr lang="en-US" sz="3200" dirty="0"/>
              <a:t> </a:t>
            </a:r>
            <a:r>
              <a:rPr lang="en-US" sz="3200" dirty="0" err="1"/>
              <a:t>እስራኤልን</a:t>
            </a:r>
            <a:r>
              <a:rPr lang="en-US" sz="3200" dirty="0"/>
              <a:t> </a:t>
            </a:r>
            <a:r>
              <a:rPr lang="en-US" sz="3200" dirty="0" err="1"/>
              <a:t>ታሪክ</a:t>
            </a:r>
            <a:endParaRPr lang="en-US" sz="32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85800"/>
          </a:xfrm>
        </p:spPr>
        <p:txBody>
          <a:bodyPr/>
          <a:lstStyle/>
          <a:p>
            <a:r>
              <a:rPr lang="en-US" b="1" u="heavy" dirty="0"/>
              <a:t>8ኛ፡-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ኩፋሌ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534400" cy="5943600"/>
          </a:xfrm>
        </p:spPr>
        <p:txBody>
          <a:bodyPr>
            <a:normAutofit/>
          </a:bodyPr>
          <a:lstStyle/>
          <a:p>
            <a:r>
              <a:rPr lang="en-US" dirty="0" err="1"/>
              <a:t>ኩፋሌ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የተከፈለ</a:t>
            </a:r>
            <a:r>
              <a:rPr lang="en-US" dirty="0"/>
              <a:t> </a:t>
            </a:r>
            <a:r>
              <a:rPr lang="en-US" dirty="0" err="1"/>
              <a:t>የቀረ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አንድም</a:t>
            </a:r>
            <a:r>
              <a:rPr lang="en-US" dirty="0"/>
              <a:t> </a:t>
            </a:r>
            <a:r>
              <a:rPr lang="en-US" dirty="0" err="1"/>
              <a:t>ኩፋሌ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መክፈል</a:t>
            </a:r>
            <a:r>
              <a:rPr lang="en-US" dirty="0"/>
              <a:t> </a:t>
            </a:r>
            <a:r>
              <a:rPr lang="en-US" dirty="0" err="1"/>
              <a:t>ወይም</a:t>
            </a:r>
            <a:r>
              <a:rPr lang="en-US" dirty="0"/>
              <a:t> </a:t>
            </a:r>
            <a:r>
              <a:rPr lang="en-US" dirty="0" err="1"/>
              <a:t>መግመስ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ጸሐፊው</a:t>
            </a:r>
            <a:r>
              <a:rPr lang="en-US" dirty="0"/>
              <a:t>፡ </a:t>
            </a:r>
            <a:r>
              <a:rPr lang="en-US" dirty="0" err="1"/>
              <a:t>ሊቀነቢያት</a:t>
            </a:r>
            <a:r>
              <a:rPr lang="en-US" dirty="0"/>
              <a:t> </a:t>
            </a:r>
            <a:r>
              <a:rPr lang="en-US" dirty="0" err="1"/>
              <a:t>ሙሴ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፡ 15ዐዐ </a:t>
            </a:r>
            <a:r>
              <a:rPr lang="en-US" dirty="0" err="1"/>
              <a:t>ቅ.ል.ክ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ቦታ</a:t>
            </a:r>
            <a:r>
              <a:rPr lang="en-US" dirty="0"/>
              <a:t>፡ </a:t>
            </a:r>
            <a:r>
              <a:rPr lang="en-US" dirty="0" err="1"/>
              <a:t>በሲና</a:t>
            </a:r>
            <a:endParaRPr lang="en-US" dirty="0"/>
          </a:p>
          <a:p>
            <a:r>
              <a:rPr lang="en-US" dirty="0" err="1"/>
              <a:t>ይዘት</a:t>
            </a:r>
            <a:r>
              <a:rPr lang="en-US" dirty="0"/>
              <a:t> መ. </a:t>
            </a:r>
            <a:r>
              <a:rPr lang="en-US" dirty="0" err="1"/>
              <a:t>ኩፋሌ</a:t>
            </a:r>
            <a:r>
              <a:rPr lang="en-US" dirty="0"/>
              <a:t> 34 </a:t>
            </a:r>
            <a:r>
              <a:rPr lang="en-US" dirty="0" err="1"/>
              <a:t>ምዕራፎች</a:t>
            </a:r>
            <a:r>
              <a:rPr lang="en-US" dirty="0"/>
              <a:t> </a:t>
            </a:r>
            <a:r>
              <a:rPr lang="en-US" dirty="0" err="1"/>
              <a:t>ያሉት</a:t>
            </a:r>
            <a:r>
              <a:rPr lang="en-US" dirty="0"/>
              <a:t> </a:t>
            </a:r>
            <a:r>
              <a:rPr lang="en-US" dirty="0" err="1"/>
              <a:t>ሲሆን</a:t>
            </a:r>
            <a:r>
              <a:rPr lang="en-US" dirty="0"/>
              <a:t> </a:t>
            </a:r>
            <a:r>
              <a:rPr lang="en-US" dirty="0" err="1"/>
              <a:t>ይህ</a:t>
            </a:r>
            <a:r>
              <a:rPr lang="en-US" dirty="0"/>
              <a:t> </a:t>
            </a:r>
            <a:r>
              <a:rPr lang="en-US" dirty="0" err="1"/>
              <a:t>መጽሐፍ</a:t>
            </a:r>
            <a:r>
              <a:rPr lang="en-US" dirty="0"/>
              <a:t> </a:t>
            </a:r>
            <a:r>
              <a:rPr lang="en-US" dirty="0" err="1"/>
              <a:t>ስለሥነፍጥረት</a:t>
            </a:r>
            <a:r>
              <a:rPr lang="en-US" dirty="0"/>
              <a:t> </a:t>
            </a:r>
            <a:r>
              <a:rPr lang="en-US" dirty="0" err="1"/>
              <a:t>አርዕስተ</a:t>
            </a:r>
            <a:r>
              <a:rPr lang="en-US" dirty="0"/>
              <a:t> </a:t>
            </a:r>
            <a:r>
              <a:rPr lang="en-US" dirty="0" err="1"/>
              <a:t>አበው</a:t>
            </a:r>
            <a:r>
              <a:rPr lang="en-US" dirty="0"/>
              <a:t> </a:t>
            </a:r>
            <a:r>
              <a:rPr lang="en-US" dirty="0" err="1"/>
              <a:t>የነበሩበትን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 </a:t>
            </a:r>
            <a:r>
              <a:rPr lang="en-US" dirty="0" err="1"/>
              <a:t>በሱባዔ</a:t>
            </a:r>
            <a:r>
              <a:rPr lang="en-US" dirty="0"/>
              <a:t> </a:t>
            </a:r>
            <a:r>
              <a:rPr lang="en-US" dirty="0" err="1"/>
              <a:t>ይገልጻል</a:t>
            </a:r>
            <a:r>
              <a:rPr lang="en-US" dirty="0"/>
              <a:t>፡፡ </a:t>
            </a:r>
            <a:r>
              <a:rPr lang="en-US" dirty="0" err="1"/>
              <a:t>ከመጀመሪያው</a:t>
            </a:r>
            <a:r>
              <a:rPr lang="en-US" dirty="0"/>
              <a:t> </a:t>
            </a:r>
            <a:r>
              <a:rPr lang="en-US" dirty="0" err="1"/>
              <a:t>የስነፍጥረት</a:t>
            </a:r>
            <a:r>
              <a:rPr lang="en-US" dirty="0"/>
              <a:t> </a:t>
            </a:r>
            <a:r>
              <a:rPr lang="en-US" dirty="0" err="1"/>
              <a:t>ቀን</a:t>
            </a:r>
            <a:r>
              <a:rPr lang="en-US" dirty="0"/>
              <a:t> </a:t>
            </a:r>
            <a:r>
              <a:rPr lang="en-US" dirty="0" err="1"/>
              <a:t>ጀምሮ</a:t>
            </a:r>
            <a:r>
              <a:rPr lang="en-US" dirty="0"/>
              <a:t> </a:t>
            </a:r>
            <a:r>
              <a:rPr lang="en-US" dirty="0" err="1"/>
              <a:t>እስራኤል</a:t>
            </a:r>
            <a:r>
              <a:rPr lang="en-US" dirty="0"/>
              <a:t> </a:t>
            </a:r>
            <a:r>
              <a:rPr lang="en-US" dirty="0" err="1"/>
              <a:t>ከግብፅ</a:t>
            </a:r>
            <a:r>
              <a:rPr lang="en-US" dirty="0"/>
              <a:t> </a:t>
            </a:r>
            <a:r>
              <a:rPr lang="en-US" dirty="0" err="1"/>
              <a:t>ባርነት</a:t>
            </a:r>
            <a:r>
              <a:rPr lang="en-US" dirty="0"/>
              <a:t> </a:t>
            </a:r>
            <a:r>
              <a:rPr lang="en-US" dirty="0" err="1"/>
              <a:t>እስከወጡበት</a:t>
            </a:r>
            <a:r>
              <a:rPr lang="en-US" dirty="0"/>
              <a:t> /</a:t>
            </a:r>
            <a:r>
              <a:rPr lang="en-US" dirty="0" err="1"/>
              <a:t>ከኦ</a:t>
            </a:r>
            <a:r>
              <a:rPr lang="en-US" dirty="0"/>
              <a:t>. </a:t>
            </a:r>
            <a:r>
              <a:rPr lang="en-US" dirty="0" err="1"/>
              <a:t>ዘፍጥረት</a:t>
            </a:r>
            <a:r>
              <a:rPr lang="en-US" dirty="0"/>
              <a:t> </a:t>
            </a:r>
            <a:r>
              <a:rPr lang="en-US" dirty="0" err="1"/>
              <a:t>እስከ</a:t>
            </a:r>
            <a:r>
              <a:rPr lang="en-US" dirty="0"/>
              <a:t> ኦ. </a:t>
            </a:r>
            <a:r>
              <a:rPr lang="en-US" dirty="0" err="1"/>
              <a:t>ዘፀአት</a:t>
            </a:r>
            <a:r>
              <a:rPr lang="en-US" dirty="0"/>
              <a:t> 1</a:t>
            </a:r>
            <a:r>
              <a:rPr lang="am-ET" dirty="0"/>
              <a:t>፥</a:t>
            </a:r>
            <a:r>
              <a:rPr lang="en-US" dirty="0"/>
              <a:t>12/ </a:t>
            </a:r>
            <a:r>
              <a:rPr lang="en-US" dirty="0" err="1"/>
              <a:t>ያለውን</a:t>
            </a:r>
            <a:r>
              <a:rPr lang="en-US" dirty="0"/>
              <a:t> </a:t>
            </a:r>
            <a:r>
              <a:rPr lang="en-US" dirty="0" err="1"/>
              <a:t>ዜና</a:t>
            </a:r>
            <a:r>
              <a:rPr lang="en-US" dirty="0"/>
              <a:t> </a:t>
            </a:r>
            <a:r>
              <a:rPr lang="en-US" dirty="0" err="1"/>
              <a:t>ታሪክ</a:t>
            </a:r>
            <a:r>
              <a:rPr lang="en-US" dirty="0"/>
              <a:t> </a:t>
            </a:r>
            <a:r>
              <a:rPr lang="en-US" dirty="0" err="1"/>
              <a:t>አስፍቶ</a:t>
            </a:r>
            <a:r>
              <a:rPr lang="en-US" dirty="0"/>
              <a:t> </a:t>
            </a:r>
            <a:r>
              <a:rPr lang="en-US" dirty="0" err="1"/>
              <a:t>የሚተርክ</a:t>
            </a:r>
            <a:r>
              <a:rPr lang="en-US" dirty="0"/>
              <a:t> </a:t>
            </a:r>
            <a:r>
              <a:rPr lang="en-US" dirty="0" err="1"/>
              <a:t>መጽሐፍ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pPr algn="ctr"/>
            <a:r>
              <a:rPr lang="en-US" b="1" u="heavy" dirty="0"/>
              <a:t>9ኛ፡-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ሔኖክ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838200"/>
            <a:ext cx="8763000" cy="6019800"/>
          </a:xfrm>
        </p:spPr>
        <p:txBody>
          <a:bodyPr>
            <a:normAutofit/>
          </a:bodyPr>
          <a:lstStyle/>
          <a:p>
            <a:r>
              <a:rPr lang="en-US" sz="3200" dirty="0" err="1"/>
              <a:t>ሔኖክ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ሐዲስ</a:t>
            </a:r>
            <a:r>
              <a:rPr lang="en-US" sz="3200" dirty="0"/>
              <a:t> </a:t>
            </a:r>
            <a:r>
              <a:rPr lang="en-US" sz="3200" dirty="0" err="1"/>
              <a:t>ተሐድሶ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ጸሐፊው</a:t>
            </a:r>
            <a:r>
              <a:rPr lang="en-US" sz="3200" dirty="0"/>
              <a:t>፡ </a:t>
            </a:r>
            <a:r>
              <a:rPr lang="en-US" sz="3200" dirty="0" err="1"/>
              <a:t>የያሬድ</a:t>
            </a:r>
            <a:r>
              <a:rPr lang="en-US" sz="3200" dirty="0"/>
              <a:t> </a:t>
            </a:r>
            <a:r>
              <a:rPr lang="en-US" sz="3200" dirty="0" err="1"/>
              <a:t>ልጅ</a:t>
            </a:r>
            <a:r>
              <a:rPr lang="en-US" sz="3200" dirty="0"/>
              <a:t> </a:t>
            </a:r>
            <a:r>
              <a:rPr lang="en-US" sz="3200" dirty="0" err="1"/>
              <a:t>ሔኖክ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፡ 4ዐ14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፡ </a:t>
            </a:r>
            <a:r>
              <a:rPr lang="en-US" sz="3200" dirty="0" err="1"/>
              <a:t>በደብረ</a:t>
            </a:r>
            <a:r>
              <a:rPr lang="en-US" sz="3200" dirty="0"/>
              <a:t> </a:t>
            </a:r>
            <a:r>
              <a:rPr lang="en-US" sz="3200" dirty="0" err="1"/>
              <a:t>ቅዱስ</a:t>
            </a:r>
            <a:r>
              <a:rPr lang="en-US" sz="3200" dirty="0"/>
              <a:t> /</a:t>
            </a:r>
            <a:r>
              <a:rPr lang="en-US" sz="3200" dirty="0" err="1"/>
              <a:t>ከገነት</a:t>
            </a:r>
            <a:r>
              <a:rPr lang="en-US" sz="3200" dirty="0"/>
              <a:t> </a:t>
            </a:r>
            <a:r>
              <a:rPr lang="en-US" sz="3200" dirty="0" err="1"/>
              <a:t>ትይዩ</a:t>
            </a:r>
            <a:r>
              <a:rPr lang="en-US" sz="3200" dirty="0"/>
              <a:t> </a:t>
            </a:r>
            <a:r>
              <a:rPr lang="en-US" sz="3200" dirty="0" err="1"/>
              <a:t>በሆነች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/</a:t>
            </a:r>
          </a:p>
          <a:p>
            <a:r>
              <a:rPr lang="en-US" sz="3200" dirty="0" err="1"/>
              <a:t>አባቱ</a:t>
            </a:r>
            <a:r>
              <a:rPr lang="en-US" sz="3200" dirty="0"/>
              <a:t>፡ </a:t>
            </a:r>
            <a:r>
              <a:rPr lang="en-US" sz="3200" dirty="0" err="1"/>
              <a:t>ያሬድ</a:t>
            </a:r>
            <a:r>
              <a:rPr lang="en-US" sz="3200" dirty="0"/>
              <a:t> </a:t>
            </a:r>
            <a:r>
              <a:rPr lang="en-US" sz="3200" dirty="0" err="1"/>
              <a:t>ሲባል</a:t>
            </a:r>
            <a:r>
              <a:rPr lang="en-US" sz="3200" dirty="0"/>
              <a:t>	</a:t>
            </a:r>
            <a:r>
              <a:rPr lang="en-US" sz="3200" dirty="0" err="1"/>
              <a:t>እናቱ</a:t>
            </a:r>
            <a:r>
              <a:rPr lang="en-US" sz="3200" dirty="0"/>
              <a:t>፡ </a:t>
            </a:r>
            <a:r>
              <a:rPr lang="en-US" sz="3200" dirty="0" err="1"/>
              <a:t>ባረካ</a:t>
            </a:r>
            <a:r>
              <a:rPr lang="en-US" sz="3200" dirty="0"/>
              <a:t> </a:t>
            </a:r>
            <a:r>
              <a:rPr lang="en-US" sz="3200" dirty="0" err="1"/>
              <a:t>ትባላለች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ይዘት</a:t>
            </a:r>
            <a:r>
              <a:rPr lang="en-US" sz="3200" dirty="0"/>
              <a:t> መ. </a:t>
            </a:r>
            <a:r>
              <a:rPr lang="en-US" sz="3200" dirty="0" err="1"/>
              <a:t>ሔኖክ</a:t>
            </a:r>
            <a:r>
              <a:rPr lang="en-US" sz="3200" dirty="0"/>
              <a:t> 42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ሲኖሩት</a:t>
            </a:r>
            <a:r>
              <a:rPr lang="en-US" sz="3200" dirty="0"/>
              <a:t> </a:t>
            </a:r>
            <a:r>
              <a:rPr lang="en-US" sz="3200" dirty="0" err="1"/>
              <a:t>ስለቅዱሳን</a:t>
            </a:r>
            <a:r>
              <a:rPr lang="en-US" sz="3200" dirty="0"/>
              <a:t> </a:t>
            </a:r>
            <a:r>
              <a:rPr lang="en-US" sz="3200" dirty="0" err="1"/>
              <a:t>መላዕክት</a:t>
            </a:r>
            <a:r>
              <a:rPr lang="en-US" sz="3200" dirty="0"/>
              <a:t> ፣</a:t>
            </a:r>
            <a:r>
              <a:rPr lang="en-US" sz="3200" dirty="0" err="1"/>
              <a:t>ስለደቂቀ</a:t>
            </a:r>
            <a:r>
              <a:rPr lang="en-US" sz="3200" dirty="0"/>
              <a:t> </a:t>
            </a:r>
            <a:r>
              <a:rPr lang="en-US" sz="3200" dirty="0" err="1"/>
              <a:t>ሴትና</a:t>
            </a:r>
            <a:r>
              <a:rPr lang="en-US" sz="3200" dirty="0"/>
              <a:t> </a:t>
            </a:r>
            <a:r>
              <a:rPr lang="en-US" sz="3200" dirty="0" err="1"/>
              <a:t>አጋንንት</a:t>
            </a:r>
            <a:r>
              <a:rPr lang="en-US" sz="3200" dirty="0"/>
              <a:t> </a:t>
            </a:r>
            <a:r>
              <a:rPr lang="en-US" sz="3200" dirty="0" err="1"/>
              <a:t>ሥራ</a:t>
            </a:r>
            <a:r>
              <a:rPr lang="en-US" sz="3200" dirty="0"/>
              <a:t> ፣</a:t>
            </a:r>
            <a:r>
              <a:rPr lang="en-US" sz="3200" dirty="0" err="1"/>
              <a:t>ስለፀሐይና</a:t>
            </a:r>
            <a:r>
              <a:rPr lang="en-US" sz="3200" dirty="0"/>
              <a:t> </a:t>
            </a:r>
            <a:r>
              <a:rPr lang="en-US" sz="3200" dirty="0" err="1"/>
              <a:t>ጨረቃ</a:t>
            </a:r>
            <a:r>
              <a:rPr lang="en-US" sz="3200" dirty="0"/>
              <a:t> </a:t>
            </a:r>
            <a:r>
              <a:rPr lang="en-US" sz="3200" dirty="0" err="1"/>
              <a:t>ስለክዋክብት</a:t>
            </a:r>
            <a:r>
              <a:rPr lang="en-US" sz="3200" dirty="0"/>
              <a:t> </a:t>
            </a:r>
            <a:r>
              <a:rPr lang="en-US" sz="3200" dirty="0" err="1"/>
              <a:t>ዑደት</a:t>
            </a:r>
            <a:r>
              <a:rPr lang="en-US" sz="3200" dirty="0"/>
              <a:t> </a:t>
            </a:r>
            <a:r>
              <a:rPr lang="en-US" sz="3200" dirty="0" err="1"/>
              <a:t>ይህ</a:t>
            </a:r>
            <a:r>
              <a:rPr lang="en-US" sz="3200" dirty="0"/>
              <a:t> </a:t>
            </a:r>
            <a:r>
              <a:rPr lang="en-US" sz="3200" dirty="0" err="1"/>
              <a:t>መጽሐፍ</a:t>
            </a:r>
            <a:r>
              <a:rPr lang="en-US" sz="3200" dirty="0"/>
              <a:t> </a:t>
            </a:r>
            <a:r>
              <a:rPr lang="en-US" sz="3200" dirty="0" err="1"/>
              <a:t>ከአዳም</a:t>
            </a:r>
            <a:r>
              <a:rPr lang="en-US" sz="3200" dirty="0"/>
              <a:t> 7ኛ </a:t>
            </a:r>
            <a:r>
              <a:rPr lang="en-US" sz="3200" dirty="0" err="1"/>
              <a:t>ትውልድ</a:t>
            </a:r>
            <a:r>
              <a:rPr lang="en-US" sz="3200" dirty="0"/>
              <a:t> </a:t>
            </a:r>
            <a:r>
              <a:rPr lang="en-US" sz="3200" dirty="0" err="1"/>
              <a:t>በሆነ</a:t>
            </a:r>
            <a:r>
              <a:rPr lang="en-US" sz="3200" dirty="0"/>
              <a:t> </a:t>
            </a:r>
            <a:r>
              <a:rPr lang="en-US" sz="3200" dirty="0" err="1"/>
              <a:t>በሔኖክ</a:t>
            </a:r>
            <a:r>
              <a:rPr lang="en-US" sz="3200" dirty="0"/>
              <a:t> </a:t>
            </a:r>
            <a:r>
              <a:rPr lang="en-US" sz="3200" dirty="0" err="1"/>
              <a:t>የተጻፈ</a:t>
            </a:r>
            <a:r>
              <a:rPr lang="en-US" sz="3200" dirty="0"/>
              <a:t> </a:t>
            </a:r>
            <a:r>
              <a:rPr lang="en-US" sz="3200" dirty="0" err="1"/>
              <a:t>መጽሐፍ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ከመጻሕፍት</a:t>
            </a:r>
            <a:r>
              <a:rPr lang="en-US" sz="3200" dirty="0"/>
              <a:t> </a:t>
            </a:r>
            <a:r>
              <a:rPr lang="en-US" sz="3200" dirty="0" err="1"/>
              <a:t>ሁሉ</a:t>
            </a:r>
            <a:r>
              <a:rPr lang="en-US" sz="3200" dirty="0"/>
              <a:t> </a:t>
            </a:r>
            <a:r>
              <a:rPr lang="en-US" sz="3200" dirty="0" err="1"/>
              <a:t>የመጀመሪያው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762000"/>
          </a:xfrm>
        </p:spPr>
        <p:txBody>
          <a:bodyPr/>
          <a:lstStyle/>
          <a:p>
            <a:pPr algn="ctr"/>
            <a:r>
              <a:rPr lang="en-US" sz="3200" b="1" u="heavy" dirty="0"/>
              <a:t>10ኛ፡-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ዕዝራ</a:t>
            </a:r>
            <a:r>
              <a:rPr lang="en-US" sz="3200" b="1" u="heavy" dirty="0"/>
              <a:t> (Ezra) </a:t>
            </a:r>
            <a:r>
              <a:rPr lang="en-US" sz="3200" b="1" u="heavy" dirty="0" err="1"/>
              <a:t>እና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ነህምያ</a:t>
            </a:r>
            <a:r>
              <a:rPr lang="en-US" sz="3200" b="1" u="heavy" dirty="0"/>
              <a:t> (Nehemiah)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በቀኖና</a:t>
            </a:r>
            <a:r>
              <a:rPr lang="en-US" sz="3200" dirty="0"/>
              <a:t> </a:t>
            </a:r>
            <a:r>
              <a:rPr lang="en-US" sz="3200" dirty="0" err="1"/>
              <a:t>ቅዱሳት</a:t>
            </a:r>
            <a:r>
              <a:rPr lang="en-US" sz="3200" dirty="0"/>
              <a:t> </a:t>
            </a:r>
            <a:r>
              <a:rPr lang="en-US" sz="3200" dirty="0" err="1"/>
              <a:t>መፃህፍት</a:t>
            </a:r>
            <a:r>
              <a:rPr lang="en-US" sz="3200" dirty="0"/>
              <a:t> </a:t>
            </a:r>
            <a:r>
              <a:rPr lang="en-US" sz="3200" dirty="0" err="1"/>
              <a:t>አቆጣጠር</a:t>
            </a:r>
            <a:r>
              <a:rPr lang="en-US" sz="3200" dirty="0"/>
              <a:t> 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ዕዝራ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እና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ነህምያ</a:t>
            </a:r>
            <a:r>
              <a:rPr lang="en-US" sz="3200" b="1" u="heavy" dirty="0"/>
              <a:t>  </a:t>
            </a:r>
            <a:r>
              <a:rPr lang="en-US" sz="3200" dirty="0" err="1"/>
              <a:t>እንደ</a:t>
            </a:r>
            <a:r>
              <a:rPr lang="en-US" sz="3200" dirty="0"/>
              <a:t>  </a:t>
            </a:r>
            <a:r>
              <a:rPr lang="en-US" sz="3200" dirty="0" err="1"/>
              <a:t>አንድ</a:t>
            </a:r>
            <a:r>
              <a:rPr lang="en-US" sz="3200" dirty="0"/>
              <a:t> </a:t>
            </a:r>
            <a:r>
              <a:rPr lang="en-US" sz="3200" dirty="0" err="1"/>
              <a:t>ይቆጠራሉ</a:t>
            </a:r>
            <a:r>
              <a:rPr lang="en-US" sz="3200" dirty="0"/>
              <a:t> </a:t>
            </a:r>
            <a:r>
              <a:rPr lang="en-US" sz="3200" dirty="0" err="1"/>
              <a:t>ለዚህም</a:t>
            </a:r>
            <a:endParaRPr lang="en-US" sz="3200" dirty="0"/>
          </a:p>
          <a:p>
            <a:r>
              <a:rPr lang="en-US" sz="3200" dirty="0"/>
              <a:t>1 </a:t>
            </a:r>
            <a:r>
              <a:rPr lang="en-US" sz="3200" dirty="0" err="1"/>
              <a:t>ሁልቱ</a:t>
            </a:r>
            <a:r>
              <a:rPr lang="en-US" sz="3200" dirty="0"/>
              <a:t> </a:t>
            </a:r>
            <a:r>
              <a:rPr lang="en-US" sz="3200" dirty="0" err="1"/>
              <a:t>አንድ</a:t>
            </a:r>
            <a:r>
              <a:rPr lang="en-US" sz="3200" dirty="0"/>
              <a:t> </a:t>
            </a:r>
            <a:r>
              <a:rPr lang="en-US" sz="3200" dirty="0" err="1"/>
              <a:t>መፅሐፍ</a:t>
            </a:r>
            <a:r>
              <a:rPr lang="en-US" sz="3200" dirty="0"/>
              <a:t> </a:t>
            </a:r>
            <a:r>
              <a:rPr lang="en-US" sz="3200" dirty="0" err="1"/>
              <a:t>ሆነው</a:t>
            </a:r>
            <a:r>
              <a:rPr lang="en-US" sz="3200" dirty="0"/>
              <a:t> </a:t>
            </a:r>
            <a:r>
              <a:rPr lang="en-US" sz="3200" dirty="0" err="1"/>
              <a:t>የተከፈሉት</a:t>
            </a:r>
            <a:r>
              <a:rPr lang="en-US" sz="3200" dirty="0"/>
              <a:t> በ</a:t>
            </a:r>
            <a:r>
              <a:rPr lang="am-ET" sz="3200" dirty="0"/>
              <a:t>ኋ</a:t>
            </a:r>
            <a:r>
              <a:rPr lang="en-US" sz="3200" dirty="0"/>
              <a:t>ላ </a:t>
            </a:r>
            <a:r>
              <a:rPr lang="en-US" sz="3200" dirty="0" err="1"/>
              <a:t>ስለሆነ</a:t>
            </a:r>
            <a:r>
              <a:rPr lang="en-US" sz="3200" dirty="0"/>
              <a:t> </a:t>
            </a:r>
          </a:p>
          <a:p>
            <a:endParaRPr lang="en-US" sz="3200" dirty="0"/>
          </a:p>
          <a:p>
            <a:r>
              <a:rPr lang="en-US" sz="3200" dirty="0"/>
              <a:t>2 </a:t>
            </a:r>
            <a:r>
              <a:rPr lang="en-US" sz="3200" dirty="0" err="1"/>
              <a:t>ሁለቱም</a:t>
            </a:r>
            <a:r>
              <a:rPr lang="en-US" sz="3200" dirty="0"/>
              <a:t> </a:t>
            </a:r>
            <a:r>
              <a:rPr lang="en-US" sz="3200" dirty="0" err="1"/>
              <a:t>የሚተርኩት</a:t>
            </a:r>
            <a:r>
              <a:rPr lang="en-US" sz="3200" dirty="0"/>
              <a:t> </a:t>
            </a:r>
            <a:r>
              <a:rPr lang="en-US" sz="3200" dirty="0" err="1"/>
              <a:t>እስራኤል</a:t>
            </a:r>
            <a:r>
              <a:rPr lang="en-US" sz="3200" dirty="0"/>
              <a:t> </a:t>
            </a:r>
            <a:r>
              <a:rPr lang="en-US" sz="3200" dirty="0" err="1"/>
              <a:t>ከባቢሎን</a:t>
            </a:r>
            <a:r>
              <a:rPr lang="en-US" sz="3200" dirty="0"/>
              <a:t> </a:t>
            </a:r>
            <a:r>
              <a:rPr lang="en-US" sz="3200" dirty="0" err="1"/>
              <a:t>ምርኮ</a:t>
            </a:r>
            <a:r>
              <a:rPr lang="en-US" sz="3200" dirty="0"/>
              <a:t> </a:t>
            </a:r>
            <a:r>
              <a:rPr lang="en-US" sz="3200" dirty="0" err="1"/>
              <a:t>መመለስ</a:t>
            </a:r>
            <a:r>
              <a:rPr lang="en-US" sz="3200" dirty="0"/>
              <a:t> በ</a:t>
            </a:r>
            <a:r>
              <a:rPr lang="am-ET" sz="3600" dirty="0"/>
              <a:t>ኋ</a:t>
            </a:r>
            <a:r>
              <a:rPr lang="en-US" sz="3600" dirty="0"/>
              <a:t>ላ </a:t>
            </a:r>
            <a:r>
              <a:rPr lang="en-US" sz="3600" dirty="0" err="1"/>
              <a:t>ስላለው</a:t>
            </a:r>
            <a:r>
              <a:rPr lang="en-US" sz="3600" dirty="0"/>
              <a:t> </a:t>
            </a:r>
            <a:r>
              <a:rPr lang="en-US" sz="3600" dirty="0" err="1"/>
              <a:t>ስለ</a:t>
            </a:r>
            <a:r>
              <a:rPr lang="en-US" sz="3600" dirty="0"/>
              <a:t> </a:t>
            </a:r>
            <a:r>
              <a:rPr lang="en-US" sz="3600" dirty="0" err="1"/>
              <a:t>ይሁዳ</a:t>
            </a:r>
            <a:r>
              <a:rPr lang="en-US" sz="3600" dirty="0"/>
              <a:t> </a:t>
            </a:r>
            <a:r>
              <a:rPr lang="en-US" sz="3600" dirty="0" err="1"/>
              <a:t>መንግስት</a:t>
            </a:r>
            <a:r>
              <a:rPr lang="en-US" sz="3600" dirty="0"/>
              <a:t> </a:t>
            </a:r>
            <a:r>
              <a:rPr lang="en-US" sz="3600" dirty="0" err="1"/>
              <a:t>ስለሆነ</a:t>
            </a:r>
            <a:endParaRPr lang="en-US" sz="32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838200"/>
          </a:xfrm>
        </p:spPr>
        <p:txBody>
          <a:bodyPr/>
          <a:lstStyle/>
          <a:p>
            <a:pPr algn="ctr"/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ዕዝራ</a:t>
            </a:r>
            <a:r>
              <a:rPr lang="en-US" b="1" u="heavy" dirty="0"/>
              <a:t> (Ezra)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7772400" cy="5562600"/>
          </a:xfrm>
        </p:spPr>
        <p:txBody>
          <a:bodyPr>
            <a:normAutofit fontScale="85000" lnSpcReduction="20000"/>
          </a:bodyPr>
          <a:lstStyle/>
          <a:p>
            <a:r>
              <a:rPr lang="en-US" sz="3600" dirty="0" err="1"/>
              <a:t>ዕዝራ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ረድኤት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ዕዝራ</a:t>
            </a:r>
            <a:r>
              <a:rPr lang="en-US" sz="3600" dirty="0"/>
              <a:t> </a:t>
            </a:r>
            <a:r>
              <a:rPr lang="en-US" sz="3600" dirty="0" err="1"/>
              <a:t>ካህን</a:t>
            </a:r>
            <a:r>
              <a:rPr lang="en-US" sz="3600" dirty="0"/>
              <a:t> ፣</a:t>
            </a:r>
            <a:r>
              <a:rPr lang="en-US" sz="3600" dirty="0" err="1"/>
              <a:t>ነቢይ</a:t>
            </a:r>
            <a:r>
              <a:rPr lang="en-US" sz="3600" dirty="0"/>
              <a:t>፣ </a:t>
            </a:r>
            <a:r>
              <a:rPr lang="en-US" sz="3600" dirty="0" err="1"/>
              <a:t>ጸሐፊም</a:t>
            </a:r>
            <a:r>
              <a:rPr lang="en-US" sz="3600" dirty="0"/>
              <a:t> </a:t>
            </a:r>
            <a:r>
              <a:rPr lang="en-US" sz="3600" dirty="0" err="1"/>
              <a:t>ነበር</a:t>
            </a:r>
            <a:r>
              <a:rPr lang="en-US" sz="3600" dirty="0"/>
              <a:t>፡፡ </a:t>
            </a:r>
            <a:r>
              <a:rPr lang="en-US" sz="3600" dirty="0" err="1"/>
              <a:t>ነሃ</a:t>
            </a:r>
            <a:r>
              <a:rPr lang="en-US" sz="3600" dirty="0"/>
              <a:t>. 8፤1-4</a:t>
            </a:r>
          </a:p>
          <a:p>
            <a:r>
              <a:rPr lang="en-US" sz="3600" dirty="0" err="1"/>
              <a:t>አባቱ</a:t>
            </a:r>
            <a:r>
              <a:rPr lang="en-US" sz="3600" dirty="0"/>
              <a:t>  </a:t>
            </a:r>
            <a:r>
              <a:rPr lang="en-US" sz="3600" dirty="0" err="1"/>
              <a:t>አዛርያስ</a:t>
            </a:r>
            <a:r>
              <a:rPr lang="en-US" sz="3600" dirty="0"/>
              <a:t> </a:t>
            </a:r>
            <a:r>
              <a:rPr lang="en-US" sz="3600" dirty="0" err="1"/>
              <a:t>ነገዱ</a:t>
            </a:r>
            <a:r>
              <a:rPr lang="en-US" sz="3600" dirty="0"/>
              <a:t>  </a:t>
            </a:r>
            <a:r>
              <a:rPr lang="en-US" sz="3600" dirty="0" err="1"/>
              <a:t>ነገደ</a:t>
            </a:r>
            <a:r>
              <a:rPr lang="en-US" sz="3600" dirty="0"/>
              <a:t> </a:t>
            </a:r>
            <a:r>
              <a:rPr lang="en-US" sz="3600" dirty="0" err="1"/>
              <a:t>ሌዊ</a:t>
            </a:r>
            <a:r>
              <a:rPr lang="en-US" sz="3600" dirty="0"/>
              <a:t> </a:t>
            </a:r>
            <a:r>
              <a:rPr lang="en-US" sz="3600" dirty="0" err="1"/>
              <a:t>በባቢሎን</a:t>
            </a:r>
            <a:r>
              <a:rPr lang="en-US" sz="3600" dirty="0"/>
              <a:t> </a:t>
            </a:r>
            <a:r>
              <a:rPr lang="en-US" sz="3600" dirty="0" err="1"/>
              <a:t>ምርኮ</a:t>
            </a:r>
            <a:r>
              <a:rPr lang="en-US" sz="3600" dirty="0"/>
              <a:t> </a:t>
            </a:r>
            <a:r>
              <a:rPr lang="en-US" sz="3600" dirty="0" err="1"/>
              <a:t>የተወለደ</a:t>
            </a:r>
            <a:r>
              <a:rPr lang="en-US" sz="3600" dirty="0"/>
              <a:t> </a:t>
            </a:r>
            <a:r>
              <a:rPr lang="en-US" sz="3600" dirty="0" err="1"/>
              <a:t>የእግዚአብሔር</a:t>
            </a:r>
            <a:r>
              <a:rPr lang="en-US" sz="3600" dirty="0"/>
              <a:t> </a:t>
            </a:r>
            <a:r>
              <a:rPr lang="en-US" sz="3600" dirty="0" err="1"/>
              <a:t>ሰው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 </a:t>
            </a:r>
            <a:r>
              <a:rPr lang="en-US" sz="3600" dirty="0" err="1"/>
              <a:t>ዳግማዊ</a:t>
            </a:r>
            <a:r>
              <a:rPr lang="en-US" sz="3600" dirty="0"/>
              <a:t> </a:t>
            </a:r>
            <a:r>
              <a:rPr lang="en-US" sz="3600" dirty="0" err="1"/>
              <a:t>ሙሴ</a:t>
            </a:r>
            <a:r>
              <a:rPr lang="en-US" sz="3600" dirty="0"/>
              <a:t> </a:t>
            </a:r>
            <a:r>
              <a:rPr lang="en-US" sz="3600" dirty="0" err="1"/>
              <a:t>ይባላል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ጸሐፊው</a:t>
            </a:r>
            <a:r>
              <a:rPr lang="en-US" sz="3600" dirty="0"/>
              <a:t>  </a:t>
            </a:r>
            <a:r>
              <a:rPr lang="en-US" sz="3600" dirty="0" err="1"/>
              <a:t>ዕዝራ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 467 </a:t>
            </a:r>
            <a:r>
              <a:rPr lang="en-US" sz="3600" dirty="0" err="1"/>
              <a:t>ቅ.ል.ክ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  </a:t>
            </a:r>
            <a:r>
              <a:rPr lang="en-US" sz="3600" dirty="0" err="1"/>
              <a:t>በባቢሎን</a:t>
            </a:r>
            <a:r>
              <a:rPr lang="en-US" sz="3600" dirty="0"/>
              <a:t> </a:t>
            </a:r>
            <a:r>
              <a:rPr lang="en-US" sz="3600" dirty="0" err="1"/>
              <a:t>አንድም</a:t>
            </a:r>
            <a:r>
              <a:rPr lang="en-US" sz="3600" dirty="0"/>
              <a:t> </a:t>
            </a:r>
            <a:r>
              <a:rPr lang="en-US" sz="3600" dirty="0" err="1"/>
              <a:t>በኢየሩሳሌም</a:t>
            </a:r>
            <a:r>
              <a:rPr lang="en-US" sz="3600" b="1" u="heavy" dirty="0"/>
              <a:t> </a:t>
            </a:r>
          </a:p>
          <a:p>
            <a:r>
              <a:rPr lang="en-US" sz="3600" b="1" u="heavy" dirty="0" err="1"/>
              <a:t>ይዘት</a:t>
            </a:r>
            <a:r>
              <a:rPr lang="en-US" sz="3600" dirty="0"/>
              <a:t>  መ. </a:t>
            </a:r>
            <a:r>
              <a:rPr lang="en-US" sz="3600" dirty="0" err="1"/>
              <a:t>ዕዝራ</a:t>
            </a:r>
            <a:r>
              <a:rPr lang="en-US" sz="3600" dirty="0"/>
              <a:t> 1ዐ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ያሉት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ስለሚጠተ</a:t>
            </a:r>
            <a:r>
              <a:rPr lang="en-US" sz="3600" dirty="0"/>
              <a:t> </a:t>
            </a:r>
            <a:r>
              <a:rPr lang="en-US" sz="3600" dirty="0" err="1"/>
              <a:t>ባቢሎን</a:t>
            </a:r>
            <a:r>
              <a:rPr lang="en-US" sz="3600" dirty="0"/>
              <a:t> /</a:t>
            </a:r>
            <a:r>
              <a:rPr lang="en-US" sz="3600" dirty="0" err="1"/>
              <a:t>ከባቢሎን</a:t>
            </a:r>
            <a:r>
              <a:rPr lang="en-US" sz="3600" dirty="0"/>
              <a:t> </a:t>
            </a:r>
            <a:r>
              <a:rPr lang="en-US" sz="3600" dirty="0" err="1"/>
              <a:t>ምርኮ</a:t>
            </a:r>
            <a:r>
              <a:rPr lang="en-US" sz="3600" dirty="0"/>
              <a:t> </a:t>
            </a:r>
            <a:r>
              <a:rPr lang="en-US" sz="3600" dirty="0" err="1"/>
              <a:t>ስለመመለሳቸው</a:t>
            </a:r>
            <a:r>
              <a:rPr lang="en-US" sz="3600" dirty="0"/>
              <a:t>/፣ </a:t>
            </a:r>
            <a:r>
              <a:rPr lang="en-US" sz="3600" dirty="0" err="1"/>
              <a:t>ስለቤተመቅደስ</a:t>
            </a:r>
            <a:r>
              <a:rPr lang="en-US" sz="3600" dirty="0"/>
              <a:t> </a:t>
            </a:r>
            <a:r>
              <a:rPr lang="en-US" sz="3600" dirty="0" err="1"/>
              <a:t>መታነጽ</a:t>
            </a:r>
            <a:r>
              <a:rPr lang="en-US" sz="3600" dirty="0"/>
              <a:t> </a:t>
            </a:r>
            <a:r>
              <a:rPr lang="en-US" sz="3600" dirty="0" err="1"/>
              <a:t>ወደ</a:t>
            </a:r>
            <a:r>
              <a:rPr lang="en-US" sz="3600" dirty="0"/>
              <a:t> </a:t>
            </a:r>
            <a:r>
              <a:rPr lang="en-US" sz="3600" dirty="0" err="1"/>
              <a:t>እውነተኛ</a:t>
            </a:r>
            <a:r>
              <a:rPr lang="en-US" sz="3600" dirty="0"/>
              <a:t> </a:t>
            </a:r>
            <a:r>
              <a:rPr lang="en-US" sz="3600" dirty="0" err="1"/>
              <a:t>አምልኮ</a:t>
            </a:r>
            <a:r>
              <a:rPr lang="en-US" sz="3600" dirty="0"/>
              <a:t> </a:t>
            </a:r>
            <a:r>
              <a:rPr lang="en-US" sz="3600" dirty="0" err="1"/>
              <a:t>መመለሳቸው</a:t>
            </a:r>
            <a:r>
              <a:rPr lang="en-US" sz="3600" dirty="0"/>
              <a:t> </a:t>
            </a:r>
            <a:r>
              <a:rPr lang="en-US" sz="3600" dirty="0" err="1"/>
              <a:t>እግዚአብሔርም</a:t>
            </a:r>
            <a:r>
              <a:rPr lang="en-US" sz="3600" dirty="0"/>
              <a:t> </a:t>
            </a:r>
            <a:r>
              <a:rPr lang="en-US" sz="3600" dirty="0" err="1"/>
              <a:t>ለሕዝቡ</a:t>
            </a:r>
            <a:r>
              <a:rPr lang="en-US" sz="3600" dirty="0"/>
              <a:t> </a:t>
            </a:r>
            <a:r>
              <a:rPr lang="en-US" sz="3600" dirty="0" err="1"/>
              <a:t>ያለውን</a:t>
            </a:r>
            <a:r>
              <a:rPr lang="en-US" sz="3600" dirty="0"/>
              <a:t> </a:t>
            </a:r>
            <a:r>
              <a:rPr lang="en-US" sz="3600" dirty="0" err="1"/>
              <a:t>ፍቅር</a:t>
            </a:r>
            <a:r>
              <a:rPr lang="en-US" sz="3600" dirty="0"/>
              <a:t> </a:t>
            </a:r>
            <a:r>
              <a:rPr lang="en-US" sz="3600" dirty="0" err="1"/>
              <a:t>ይገልጣል</a:t>
            </a:r>
            <a:r>
              <a:rPr lang="en-US" sz="3600" dirty="0"/>
              <a:t>፡፡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914400"/>
          </a:xfrm>
        </p:spPr>
        <p:txBody>
          <a:bodyPr/>
          <a:lstStyle/>
          <a:p>
            <a:pPr algn="ctr"/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ነህምያ</a:t>
            </a:r>
            <a:r>
              <a:rPr lang="en-US" b="1" u="heavy" dirty="0"/>
              <a:t> (Nehemiah)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229600" cy="5364960"/>
          </a:xfrm>
        </p:spPr>
        <p:txBody>
          <a:bodyPr>
            <a:normAutofit/>
          </a:bodyPr>
          <a:lstStyle/>
          <a:p>
            <a:r>
              <a:rPr lang="en-US" dirty="0" err="1"/>
              <a:t>ነህምያ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እግዚአብሔር</a:t>
            </a:r>
            <a:r>
              <a:rPr lang="en-US" dirty="0"/>
              <a:t> </a:t>
            </a:r>
            <a:r>
              <a:rPr lang="en-US" dirty="0" err="1"/>
              <a:t>አጽናኝ</a:t>
            </a:r>
            <a:r>
              <a:rPr lang="en-US" dirty="0"/>
              <a:t> </a:t>
            </a:r>
            <a:r>
              <a:rPr lang="en-US" dirty="0" err="1"/>
              <a:t>አዳኝ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አባቱ</a:t>
            </a:r>
            <a:r>
              <a:rPr lang="en-US" dirty="0"/>
              <a:t> </a:t>
            </a:r>
            <a:r>
              <a:rPr lang="en-US" dirty="0" err="1"/>
              <a:t>አካልያ</a:t>
            </a:r>
            <a:r>
              <a:rPr lang="en-US" dirty="0"/>
              <a:t> /</a:t>
            </a:r>
            <a:r>
              <a:rPr lang="en-US" dirty="0" err="1"/>
              <a:t>ኬልቅያ</a:t>
            </a:r>
            <a:r>
              <a:rPr lang="en-US" dirty="0"/>
              <a:t>/ </a:t>
            </a:r>
            <a:r>
              <a:rPr lang="en-US" dirty="0" err="1"/>
              <a:t>ይባላል</a:t>
            </a:r>
            <a:r>
              <a:rPr lang="en-US" dirty="0"/>
              <a:t>፡፡ /</a:t>
            </a:r>
            <a:r>
              <a:rPr lang="en-US" dirty="0" err="1"/>
              <a:t>ነሃ</a:t>
            </a:r>
            <a:r>
              <a:rPr lang="en-US" dirty="0"/>
              <a:t>. 1፤1/ </a:t>
            </a:r>
          </a:p>
          <a:p>
            <a:r>
              <a:rPr lang="en-US" dirty="0" err="1"/>
              <a:t>ጸሐፊው</a:t>
            </a:r>
            <a:r>
              <a:rPr lang="en-US" dirty="0"/>
              <a:t>፡  </a:t>
            </a:r>
            <a:r>
              <a:rPr lang="en-US" dirty="0" err="1"/>
              <a:t>ካህኑ</a:t>
            </a:r>
            <a:r>
              <a:rPr lang="en-US" dirty="0"/>
              <a:t> </a:t>
            </a:r>
            <a:r>
              <a:rPr lang="en-US" dirty="0" err="1"/>
              <a:t>እዝራ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ቦታ</a:t>
            </a:r>
            <a:r>
              <a:rPr lang="en-US" dirty="0"/>
              <a:t>፡ </a:t>
            </a:r>
            <a:r>
              <a:rPr lang="en-US" dirty="0" err="1"/>
              <a:t>በኢየሩሳሌም</a:t>
            </a:r>
            <a:r>
              <a:rPr lang="en-US" dirty="0"/>
              <a:t> </a:t>
            </a:r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፡ 446 </a:t>
            </a:r>
            <a:r>
              <a:rPr lang="en-US" dirty="0" err="1"/>
              <a:t>ቅ.ል.ክ</a:t>
            </a:r>
            <a:endParaRPr lang="en-US" dirty="0"/>
          </a:p>
          <a:p>
            <a:r>
              <a:rPr lang="en-US" dirty="0" err="1"/>
              <a:t>ይዘት</a:t>
            </a:r>
            <a:r>
              <a:rPr lang="en-US" dirty="0"/>
              <a:t> መ. </a:t>
            </a:r>
            <a:r>
              <a:rPr lang="en-US" dirty="0" err="1"/>
              <a:t>ነህምያ</a:t>
            </a:r>
            <a:r>
              <a:rPr lang="en-US" dirty="0"/>
              <a:t> 13 </a:t>
            </a:r>
            <a:r>
              <a:rPr lang="en-US" dirty="0" err="1"/>
              <a:t>ምዕራፎች</a:t>
            </a:r>
            <a:r>
              <a:rPr lang="en-US" dirty="0"/>
              <a:t> </a:t>
            </a:r>
            <a:r>
              <a:rPr lang="en-US" dirty="0" err="1"/>
              <a:t>ያሉት</a:t>
            </a:r>
            <a:r>
              <a:rPr lang="en-US" dirty="0"/>
              <a:t> </a:t>
            </a:r>
            <a:r>
              <a:rPr lang="en-US" dirty="0" err="1"/>
              <a:t>ሲሆን</a:t>
            </a:r>
            <a:r>
              <a:rPr lang="en-US" dirty="0"/>
              <a:t> </a:t>
            </a:r>
            <a:r>
              <a:rPr lang="en-US" dirty="0" err="1"/>
              <a:t>ነህምያ</a:t>
            </a:r>
            <a:r>
              <a:rPr lang="en-US" dirty="0"/>
              <a:t> </a:t>
            </a:r>
            <a:r>
              <a:rPr lang="en-US" dirty="0" err="1"/>
              <a:t>የኢየሩሳሌምን</a:t>
            </a:r>
            <a:r>
              <a:rPr lang="en-US" dirty="0"/>
              <a:t> </a:t>
            </a:r>
            <a:r>
              <a:rPr lang="en-US" dirty="0" err="1"/>
              <a:t>ፍርስራሽ</a:t>
            </a:r>
            <a:r>
              <a:rPr lang="en-US" dirty="0"/>
              <a:t> </a:t>
            </a:r>
            <a:r>
              <a:rPr lang="en-US" dirty="0" err="1"/>
              <a:t>ከተመለከተ</a:t>
            </a:r>
            <a:r>
              <a:rPr lang="en-US" dirty="0"/>
              <a:t> </a:t>
            </a:r>
            <a:r>
              <a:rPr lang="en-US" dirty="0" err="1"/>
              <a:t>በኋላ</a:t>
            </a:r>
            <a:r>
              <a:rPr lang="en-US" dirty="0"/>
              <a:t> </a:t>
            </a:r>
            <a:r>
              <a:rPr lang="en-US" dirty="0" err="1"/>
              <a:t>ከአርጤክሰስ</a:t>
            </a:r>
            <a:r>
              <a:rPr lang="en-US" dirty="0"/>
              <a:t> </a:t>
            </a:r>
            <a:r>
              <a:rPr lang="en-US" dirty="0" err="1"/>
              <a:t>ፍቃድ</a:t>
            </a:r>
            <a:r>
              <a:rPr lang="en-US" dirty="0"/>
              <a:t> </a:t>
            </a:r>
            <a:r>
              <a:rPr lang="en-US" dirty="0" err="1"/>
              <a:t>ተቀብሎ</a:t>
            </a:r>
            <a:r>
              <a:rPr lang="en-US" dirty="0"/>
              <a:t> </a:t>
            </a:r>
            <a:r>
              <a:rPr lang="en-US" dirty="0" err="1"/>
              <a:t>የከተማይቱን</a:t>
            </a:r>
            <a:r>
              <a:rPr lang="en-US" dirty="0"/>
              <a:t> </a:t>
            </a:r>
            <a:r>
              <a:rPr lang="en-US" dirty="0" err="1"/>
              <a:t>ሹማምንት</a:t>
            </a:r>
            <a:r>
              <a:rPr lang="en-US" dirty="0"/>
              <a:t> </a:t>
            </a:r>
            <a:r>
              <a:rPr lang="en-US" dirty="0" err="1"/>
              <a:t>ለሥራ</a:t>
            </a:r>
            <a:r>
              <a:rPr lang="en-US" dirty="0"/>
              <a:t> </a:t>
            </a:r>
            <a:r>
              <a:rPr lang="en-US" dirty="0" err="1"/>
              <a:t>በማነሣሣት</a:t>
            </a:r>
            <a:r>
              <a:rPr lang="en-US" dirty="0"/>
              <a:t> </a:t>
            </a:r>
            <a:r>
              <a:rPr lang="en-US" dirty="0" err="1"/>
              <a:t>የጠላቶቹን</a:t>
            </a:r>
            <a:r>
              <a:rPr lang="en-US" dirty="0"/>
              <a:t> </a:t>
            </a:r>
            <a:r>
              <a:rPr lang="en-US" dirty="0" err="1"/>
              <a:t>ተቃውሞ</a:t>
            </a:r>
            <a:r>
              <a:rPr lang="en-US" dirty="0"/>
              <a:t> </a:t>
            </a:r>
            <a:r>
              <a:rPr lang="en-US" dirty="0" err="1"/>
              <a:t>ሳይፈራ</a:t>
            </a:r>
            <a:r>
              <a:rPr lang="en-US" dirty="0"/>
              <a:t> በ52 </a:t>
            </a:r>
            <a:r>
              <a:rPr lang="en-US" dirty="0" err="1"/>
              <a:t>ቀናት</a:t>
            </a:r>
            <a:r>
              <a:rPr lang="en-US" dirty="0"/>
              <a:t> </a:t>
            </a:r>
            <a:r>
              <a:rPr lang="en-US" dirty="0" err="1"/>
              <a:t>የኢየሩሳሌምን</a:t>
            </a:r>
            <a:r>
              <a:rPr lang="en-US" dirty="0"/>
              <a:t> </a:t>
            </a:r>
            <a:r>
              <a:rPr lang="en-US" dirty="0" err="1"/>
              <a:t>ቅጥርዋን</a:t>
            </a:r>
            <a:r>
              <a:rPr lang="en-US" dirty="0"/>
              <a:t> </a:t>
            </a:r>
            <a:r>
              <a:rPr lang="en-US" dirty="0" err="1"/>
              <a:t>በእግዚአብሔር</a:t>
            </a:r>
            <a:r>
              <a:rPr lang="en-US" dirty="0"/>
              <a:t> </a:t>
            </a:r>
            <a:r>
              <a:rPr lang="en-US" dirty="0" err="1"/>
              <a:t>ፈቃድ</a:t>
            </a:r>
            <a:r>
              <a:rPr lang="en-US" dirty="0"/>
              <a:t> </a:t>
            </a:r>
            <a:r>
              <a:rPr lang="en-US" dirty="0" err="1"/>
              <a:t>መስራቱን</a:t>
            </a: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8229600" cy="990600"/>
          </a:xfrm>
        </p:spPr>
        <p:txBody>
          <a:bodyPr/>
          <a:lstStyle/>
          <a:p>
            <a:pPr algn="ctr"/>
            <a:r>
              <a:rPr lang="en-US" b="1" u="heavy" dirty="0"/>
              <a:t>11ኛ፡-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ዕዝራ</a:t>
            </a:r>
            <a:r>
              <a:rPr lang="en-US" b="1" u="heavy" dirty="0"/>
              <a:t> </a:t>
            </a:r>
            <a:r>
              <a:rPr lang="en-US" b="1" u="heavy" dirty="0" err="1"/>
              <a:t>ሱቱኤል</a:t>
            </a:r>
            <a:r>
              <a:rPr lang="en-US" b="1" u="heavy" dirty="0"/>
              <a:t> </a:t>
            </a:r>
            <a:r>
              <a:rPr lang="en-US" b="1" u="heavy" dirty="0" err="1"/>
              <a:t>እና</a:t>
            </a:r>
            <a:r>
              <a:rPr lang="en-US" b="1" u="heavy" dirty="0"/>
              <a:t> 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ዕዝራ</a:t>
            </a:r>
            <a:r>
              <a:rPr lang="en-US" b="1" u="heavy" dirty="0"/>
              <a:t> </a:t>
            </a:r>
            <a:r>
              <a:rPr lang="en-US" b="1" u="heavy" dirty="0" err="1"/>
              <a:t>ካልዕ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772400" cy="4679160"/>
          </a:xfrm>
        </p:spPr>
        <p:txBody>
          <a:bodyPr>
            <a:noAutofit/>
          </a:bodyPr>
          <a:lstStyle/>
          <a:p>
            <a:r>
              <a:rPr lang="en-US" sz="3600" dirty="0" err="1"/>
              <a:t>በቀኖና</a:t>
            </a:r>
            <a:r>
              <a:rPr lang="en-US" sz="3600" dirty="0"/>
              <a:t> </a:t>
            </a:r>
            <a:r>
              <a:rPr lang="en-US" sz="3600" dirty="0" err="1"/>
              <a:t>ቅዱሳት</a:t>
            </a:r>
            <a:r>
              <a:rPr lang="en-US" sz="3600" dirty="0"/>
              <a:t> </a:t>
            </a:r>
            <a:r>
              <a:rPr lang="en-US" sz="3600" dirty="0" err="1"/>
              <a:t>መፃህፍት</a:t>
            </a:r>
            <a:r>
              <a:rPr lang="en-US" sz="3600" dirty="0"/>
              <a:t> </a:t>
            </a:r>
            <a:r>
              <a:rPr lang="en-US" sz="3600" dirty="0" err="1"/>
              <a:t>አቆጣጠር</a:t>
            </a:r>
            <a:r>
              <a:rPr lang="en-US" sz="3600" dirty="0"/>
              <a:t> </a:t>
            </a:r>
            <a:r>
              <a:rPr lang="en-US" sz="3600" b="1" u="heavy" dirty="0" err="1"/>
              <a:t>መጽሐፈ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ዕዝራ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ሱቱኤል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እና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መጽሐፈ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ዕዝራ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ካልዕ</a:t>
            </a:r>
            <a:r>
              <a:rPr lang="en-US" sz="3600" b="1" u="heavy" dirty="0"/>
              <a:t> </a:t>
            </a:r>
            <a:r>
              <a:rPr lang="en-US" sz="3600" dirty="0" err="1"/>
              <a:t>እንደ</a:t>
            </a:r>
            <a:r>
              <a:rPr lang="en-US" sz="3600" dirty="0"/>
              <a:t>  </a:t>
            </a:r>
            <a:r>
              <a:rPr lang="en-US" sz="3600" dirty="0" err="1"/>
              <a:t>አንድ</a:t>
            </a:r>
            <a:r>
              <a:rPr lang="en-US" sz="3600" dirty="0"/>
              <a:t> </a:t>
            </a:r>
            <a:r>
              <a:rPr lang="en-US" sz="3600" dirty="0" err="1"/>
              <a:t>ይቆጠራሉ</a:t>
            </a:r>
            <a:r>
              <a:rPr lang="en-US" sz="3600" dirty="0"/>
              <a:t> </a:t>
            </a:r>
            <a:r>
              <a:rPr lang="en-US" sz="3600" dirty="0" err="1"/>
              <a:t>ለዚህም</a:t>
            </a:r>
            <a:endParaRPr lang="en-US" sz="3600" dirty="0"/>
          </a:p>
          <a:p>
            <a:endParaRPr lang="en-US" sz="36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pPr algn="ctr"/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ዕዝራ</a:t>
            </a:r>
            <a:r>
              <a:rPr lang="en-US" b="1" u="heavy" dirty="0"/>
              <a:t> </a:t>
            </a:r>
            <a:r>
              <a:rPr lang="en-US" b="1" u="heavy" dirty="0" err="1"/>
              <a:t>ሱቱኤል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838200"/>
            <a:ext cx="8153400" cy="5517360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 err="1"/>
              <a:t>ሱቱኤል</a:t>
            </a:r>
            <a:r>
              <a:rPr lang="en-US" sz="3200" dirty="0"/>
              <a:t> /</a:t>
            </a:r>
            <a:r>
              <a:rPr lang="en-US" sz="3200" dirty="0" err="1"/>
              <a:t>ሰላትያል</a:t>
            </a:r>
            <a:r>
              <a:rPr lang="en-US" sz="3200" dirty="0"/>
              <a:t>/  </a:t>
            </a:r>
            <a:r>
              <a:rPr lang="en-US" sz="3200" dirty="0" err="1"/>
              <a:t>የካህኑ</a:t>
            </a:r>
            <a:r>
              <a:rPr lang="en-US" sz="3200" dirty="0"/>
              <a:t> </a:t>
            </a:r>
            <a:r>
              <a:rPr lang="en-US" sz="3200" dirty="0" err="1"/>
              <a:t>ድርብ</a:t>
            </a:r>
            <a:r>
              <a:rPr lang="en-US" sz="3200" dirty="0"/>
              <a:t> </a:t>
            </a:r>
            <a:r>
              <a:rPr lang="en-US" sz="3200" dirty="0" err="1"/>
              <a:t>ስም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የስሙ</a:t>
            </a:r>
            <a:r>
              <a:rPr lang="en-US" sz="3200" dirty="0"/>
              <a:t> </a:t>
            </a:r>
            <a:r>
              <a:rPr lang="en-US" sz="3200" dirty="0" err="1"/>
              <a:t>ትርጉም</a:t>
            </a:r>
            <a:r>
              <a:rPr lang="en-US" sz="3200" dirty="0"/>
              <a:t> </a:t>
            </a:r>
            <a:r>
              <a:rPr lang="en-US" sz="3200" dirty="0" err="1"/>
              <a:t>በግዕዙ</a:t>
            </a:r>
            <a:r>
              <a:rPr lang="en-US" sz="3200" dirty="0"/>
              <a:t> </a:t>
            </a:r>
            <a:r>
              <a:rPr lang="en-US" sz="3200" dirty="0" err="1"/>
              <a:t>ዘሰትየ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የጠጣ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 /</a:t>
            </a:r>
            <a:r>
              <a:rPr lang="en-US" sz="3200" dirty="0" err="1"/>
              <a:t>የእሳት</a:t>
            </a:r>
            <a:r>
              <a:rPr lang="en-US" sz="3200" dirty="0"/>
              <a:t> </a:t>
            </a:r>
            <a:r>
              <a:rPr lang="en-US" sz="3200" dirty="0" err="1"/>
              <a:t>ጽዋ</a:t>
            </a:r>
            <a:r>
              <a:rPr lang="en-US" sz="3200" dirty="0"/>
              <a:t> </a:t>
            </a:r>
            <a:r>
              <a:rPr lang="en-US" sz="3200" dirty="0" err="1"/>
              <a:t>የጠጣ</a:t>
            </a:r>
            <a:r>
              <a:rPr lang="en-US" sz="3200" dirty="0"/>
              <a:t> </a:t>
            </a:r>
            <a:r>
              <a:rPr lang="en-US" sz="3200" dirty="0" err="1"/>
              <a:t>ስለሆነ</a:t>
            </a:r>
            <a:r>
              <a:rPr lang="en-US" sz="3200" dirty="0"/>
              <a:t>/</a:t>
            </a:r>
          </a:p>
          <a:p>
            <a:r>
              <a:rPr lang="en-US" sz="3200" dirty="0" err="1"/>
              <a:t>ጸሐፊው</a:t>
            </a:r>
            <a:r>
              <a:rPr lang="en-US" sz="3200" dirty="0"/>
              <a:t>  </a:t>
            </a:r>
            <a:r>
              <a:rPr lang="en-US" sz="3200" dirty="0" err="1"/>
              <a:t>ካህኑ</a:t>
            </a:r>
            <a:r>
              <a:rPr lang="en-US" sz="3200" dirty="0"/>
              <a:t> </a:t>
            </a:r>
            <a:r>
              <a:rPr lang="en-US" sz="3200" dirty="0" err="1"/>
              <a:t>ዕዝራ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 457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 </a:t>
            </a:r>
            <a:r>
              <a:rPr lang="en-US" sz="3200" dirty="0" err="1"/>
              <a:t>በኢየሩሳሌም</a:t>
            </a:r>
            <a:endParaRPr lang="en-US" sz="3200" dirty="0"/>
          </a:p>
          <a:p>
            <a:r>
              <a:rPr lang="en-US" sz="3200" b="1" u="heavy" dirty="0" err="1"/>
              <a:t>ይዘት</a:t>
            </a:r>
            <a:r>
              <a:rPr lang="en-US" sz="3200" dirty="0"/>
              <a:t> </a:t>
            </a:r>
            <a:r>
              <a:rPr lang="en-US" sz="3200" dirty="0" err="1"/>
              <a:t>መ.ዕዝራ</a:t>
            </a:r>
            <a:r>
              <a:rPr lang="en-US" sz="3200" dirty="0"/>
              <a:t> </a:t>
            </a:r>
            <a:r>
              <a:rPr lang="en-US" sz="3200" dirty="0" err="1"/>
              <a:t>ሱቱኤል</a:t>
            </a:r>
            <a:r>
              <a:rPr lang="en-US" sz="3200" dirty="0"/>
              <a:t> 13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ያሉት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ካህኑ</a:t>
            </a:r>
            <a:r>
              <a:rPr lang="en-US" sz="3200" dirty="0"/>
              <a:t> </a:t>
            </a:r>
            <a:r>
              <a:rPr lang="en-US" sz="3200" dirty="0" err="1"/>
              <a:t>ዕዝራ</a:t>
            </a:r>
            <a:r>
              <a:rPr lang="en-US" sz="3200" dirty="0"/>
              <a:t> </a:t>
            </a:r>
            <a:r>
              <a:rPr lang="en-US" sz="3200" dirty="0" err="1"/>
              <a:t>በተማረከበት</a:t>
            </a:r>
            <a:r>
              <a:rPr lang="en-US" sz="3200" dirty="0"/>
              <a:t> </a:t>
            </a:r>
            <a:r>
              <a:rPr lang="en-US" sz="3200" dirty="0" err="1"/>
              <a:t>ሀገር</a:t>
            </a:r>
            <a:r>
              <a:rPr lang="en-US" sz="3200" dirty="0"/>
              <a:t> </a:t>
            </a:r>
            <a:r>
              <a:rPr lang="en-US" sz="3200" dirty="0" err="1"/>
              <a:t>ስላያቸው</a:t>
            </a:r>
            <a:r>
              <a:rPr lang="en-US" sz="3200" dirty="0"/>
              <a:t> 7 </a:t>
            </a:r>
            <a:r>
              <a:rPr lang="en-US" sz="3200" dirty="0" err="1"/>
              <a:t>ራዕዮችና</a:t>
            </a:r>
            <a:r>
              <a:rPr lang="en-US" sz="3200" dirty="0"/>
              <a:t> </a:t>
            </a:r>
            <a:r>
              <a:rPr lang="en-US" sz="3200" dirty="0" err="1"/>
              <a:t>ለጠየቀው</a:t>
            </a:r>
            <a:r>
              <a:rPr lang="en-US" sz="3200" dirty="0"/>
              <a:t> </a:t>
            </a:r>
            <a:r>
              <a:rPr lang="en-US" sz="3200" dirty="0" err="1"/>
              <a:t>ጥያቄ</a:t>
            </a:r>
            <a:r>
              <a:rPr lang="en-US" sz="3200" dirty="0"/>
              <a:t> </a:t>
            </a:r>
            <a:r>
              <a:rPr lang="en-US" sz="3200" dirty="0" err="1"/>
              <a:t>የተሰጠው</a:t>
            </a:r>
            <a:r>
              <a:rPr lang="en-US" sz="3200" dirty="0"/>
              <a:t> </a:t>
            </a:r>
            <a:r>
              <a:rPr lang="en-US" sz="3200" dirty="0" err="1"/>
              <a:t>መልስ</a:t>
            </a:r>
            <a:r>
              <a:rPr lang="en-US" sz="3200" dirty="0"/>
              <a:t> </a:t>
            </a:r>
            <a:r>
              <a:rPr lang="en-US" sz="3200" dirty="0" err="1"/>
              <a:t>እንዲሁም</a:t>
            </a:r>
            <a:r>
              <a:rPr lang="en-US" sz="3200" dirty="0"/>
              <a:t> </a:t>
            </a:r>
            <a:r>
              <a:rPr lang="en-US" sz="3200" dirty="0" err="1"/>
              <a:t>ዕዝራ</a:t>
            </a:r>
            <a:r>
              <a:rPr lang="en-US" sz="3200" dirty="0"/>
              <a:t> </a:t>
            </a:r>
            <a:r>
              <a:rPr lang="en-US" sz="3200" dirty="0" err="1"/>
              <a:t>እግዚአብሔርን</a:t>
            </a:r>
            <a:r>
              <a:rPr lang="en-US" sz="3200" dirty="0"/>
              <a:t> </a:t>
            </a:r>
            <a:r>
              <a:rPr lang="en-US" sz="3200" dirty="0" err="1"/>
              <a:t>ጠይቆ</a:t>
            </a:r>
            <a:r>
              <a:rPr lang="en-US" sz="3200" dirty="0"/>
              <a:t> </a:t>
            </a:r>
            <a:r>
              <a:rPr lang="en-US" sz="3200" dirty="0" err="1"/>
              <a:t>ልዩ</a:t>
            </a:r>
            <a:r>
              <a:rPr lang="en-US" sz="3200" dirty="0"/>
              <a:t> </a:t>
            </a:r>
            <a:r>
              <a:rPr lang="en-US" sz="3200" dirty="0" err="1"/>
              <a:t>መንፈሳዊ</a:t>
            </a:r>
            <a:r>
              <a:rPr lang="en-US" sz="3200" dirty="0"/>
              <a:t> </a:t>
            </a:r>
            <a:r>
              <a:rPr lang="en-US" sz="3200" dirty="0" err="1"/>
              <a:t>ጸጋና</a:t>
            </a:r>
            <a:r>
              <a:rPr lang="en-US" sz="3200" dirty="0"/>
              <a:t> </a:t>
            </a:r>
            <a:r>
              <a:rPr lang="en-US" sz="3200" dirty="0" err="1"/>
              <a:t>ዕውቀት</a:t>
            </a:r>
            <a:r>
              <a:rPr lang="en-US" sz="3200" dirty="0"/>
              <a:t> </a:t>
            </a:r>
            <a:r>
              <a:rPr lang="en-US" sz="3200" dirty="0" err="1"/>
              <a:t>ተሰጥቶት</a:t>
            </a:r>
            <a:r>
              <a:rPr lang="en-US" sz="3200" dirty="0"/>
              <a:t> 4ዐ </a:t>
            </a:r>
            <a:r>
              <a:rPr lang="en-US" sz="3200" dirty="0" err="1"/>
              <a:t>ቀን</a:t>
            </a:r>
            <a:r>
              <a:rPr lang="en-US" sz="3200" dirty="0"/>
              <a:t> </a:t>
            </a:r>
            <a:r>
              <a:rPr lang="en-US" sz="3200" dirty="0" err="1"/>
              <a:t>ጾሞ</a:t>
            </a:r>
            <a:r>
              <a:rPr lang="en-US" sz="3200" dirty="0"/>
              <a:t> </a:t>
            </a:r>
            <a:r>
              <a:rPr lang="en-US" sz="3200" dirty="0" err="1"/>
              <a:t>ቅ.መጻሕፍትን</a:t>
            </a:r>
            <a:r>
              <a:rPr lang="en-US" sz="3200" dirty="0"/>
              <a:t> </a:t>
            </a:r>
            <a:r>
              <a:rPr lang="en-US" sz="3200" dirty="0" err="1"/>
              <a:t>እንደጻፈ</a:t>
            </a:r>
            <a:r>
              <a:rPr lang="en-US" sz="3200" dirty="0"/>
              <a:t> </a:t>
            </a:r>
            <a:r>
              <a:rPr lang="en-US" sz="3200" dirty="0" err="1"/>
              <a:t>ይናገራል</a:t>
            </a:r>
            <a:r>
              <a:rPr lang="en-US" sz="3200" dirty="0"/>
              <a:t>፡፡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ዕዝራ</a:t>
            </a:r>
            <a:r>
              <a:rPr lang="en-US" b="1" u="heavy" dirty="0"/>
              <a:t> </a:t>
            </a:r>
            <a:r>
              <a:rPr lang="en-US" b="1" u="heavy" dirty="0" err="1"/>
              <a:t>ካልዕ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7772400" cy="498396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/>
          </a:p>
          <a:p>
            <a:r>
              <a:rPr lang="en-US" sz="3600" dirty="0" err="1"/>
              <a:t>ጸሐፊው</a:t>
            </a:r>
            <a:r>
              <a:rPr lang="en-US" sz="3600" dirty="0"/>
              <a:t> </a:t>
            </a:r>
            <a:r>
              <a:rPr lang="en-US" sz="3600" dirty="0" err="1"/>
              <a:t>ካህኑ</a:t>
            </a:r>
            <a:r>
              <a:rPr lang="en-US" sz="3600" dirty="0"/>
              <a:t> </a:t>
            </a:r>
            <a:r>
              <a:rPr lang="en-US" sz="3600" dirty="0" err="1"/>
              <a:t>ዕዝራ</a:t>
            </a:r>
            <a:endParaRPr lang="en-US" sz="3600" dirty="0"/>
          </a:p>
          <a:p>
            <a:pPr algn="just">
              <a:buNone/>
            </a:pPr>
            <a:r>
              <a:rPr lang="en-US" sz="3600" dirty="0"/>
              <a:t> </a:t>
            </a:r>
            <a:r>
              <a:rPr lang="en-US" sz="3600" dirty="0" err="1"/>
              <a:t>ይዘት</a:t>
            </a:r>
            <a:r>
              <a:rPr lang="en-US" sz="3600" dirty="0"/>
              <a:t> መ. </a:t>
            </a:r>
            <a:r>
              <a:rPr lang="en-US" sz="3600" dirty="0" err="1"/>
              <a:t>ዕዝራ</a:t>
            </a:r>
            <a:r>
              <a:rPr lang="en-US" sz="3600" dirty="0"/>
              <a:t> </a:t>
            </a:r>
            <a:r>
              <a:rPr lang="en-US" sz="3600" dirty="0" err="1"/>
              <a:t>ካልዕ</a:t>
            </a:r>
            <a:r>
              <a:rPr lang="en-US" sz="3600" dirty="0"/>
              <a:t> 9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ያሉት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</a:p>
          <a:p>
            <a:pPr>
              <a:buNone/>
            </a:pPr>
            <a:r>
              <a:rPr lang="en-US" sz="3600" dirty="0"/>
              <a:t>በ2ኛ </a:t>
            </a:r>
            <a:r>
              <a:rPr lang="en-US" sz="3600" dirty="0" err="1"/>
              <a:t>ዜና</a:t>
            </a:r>
            <a:r>
              <a:rPr lang="en-US" sz="3600" dirty="0"/>
              <a:t> </a:t>
            </a:r>
            <a:r>
              <a:rPr lang="en-US" sz="3600" dirty="0" err="1"/>
              <a:t>መዋዕል</a:t>
            </a:r>
            <a:r>
              <a:rPr lang="en-US" sz="3600" dirty="0"/>
              <a:t> </a:t>
            </a:r>
            <a:r>
              <a:rPr lang="en-US" sz="3600" dirty="0" err="1"/>
              <a:t>ከምዕራፍ</a:t>
            </a:r>
            <a:r>
              <a:rPr lang="en-US" sz="3600" dirty="0"/>
              <a:t> 35 </a:t>
            </a:r>
            <a:r>
              <a:rPr lang="en-US" sz="3600" dirty="0" err="1"/>
              <a:t>እስከ</a:t>
            </a:r>
            <a:r>
              <a:rPr lang="en-US" sz="3600" dirty="0"/>
              <a:t> 36</a:t>
            </a:r>
          </a:p>
          <a:p>
            <a:pPr>
              <a:buNone/>
            </a:pPr>
            <a:r>
              <a:rPr lang="en-US" sz="3600" dirty="0"/>
              <a:t> </a:t>
            </a:r>
            <a:r>
              <a:rPr lang="en-US" sz="3600" dirty="0" err="1"/>
              <a:t>በመጽሐፈ</a:t>
            </a:r>
            <a:r>
              <a:rPr lang="en-US" sz="3600" dirty="0"/>
              <a:t> </a:t>
            </a:r>
            <a:r>
              <a:rPr lang="en-US" sz="3600" dirty="0" err="1"/>
              <a:t>ዕዝራ</a:t>
            </a:r>
            <a:r>
              <a:rPr lang="en-US" sz="3600" dirty="0"/>
              <a:t> </a:t>
            </a:r>
            <a:r>
              <a:rPr lang="en-US" sz="3600" dirty="0" err="1"/>
              <a:t>ከምዕራፍ</a:t>
            </a:r>
            <a:r>
              <a:rPr lang="en-US" sz="3600" dirty="0"/>
              <a:t> 2 </a:t>
            </a:r>
            <a:r>
              <a:rPr lang="en-US" sz="3600" dirty="0" err="1"/>
              <a:t>እስከ</a:t>
            </a:r>
            <a:r>
              <a:rPr lang="en-US" sz="3600" dirty="0"/>
              <a:t> 9 </a:t>
            </a:r>
            <a:r>
              <a:rPr lang="en-US" sz="3600" dirty="0" err="1"/>
              <a:t>እና</a:t>
            </a:r>
            <a:endParaRPr lang="en-US" sz="3600" dirty="0"/>
          </a:p>
          <a:p>
            <a:pPr algn="just">
              <a:buNone/>
            </a:pPr>
            <a:r>
              <a:rPr lang="en-US" sz="3600" dirty="0"/>
              <a:t> </a:t>
            </a:r>
            <a:r>
              <a:rPr lang="en-US" sz="3600" dirty="0" err="1"/>
              <a:t>በመጽሐፈ</a:t>
            </a:r>
            <a:r>
              <a:rPr lang="en-US" sz="3600" dirty="0"/>
              <a:t> </a:t>
            </a:r>
            <a:r>
              <a:rPr lang="en-US" sz="3600" dirty="0" err="1"/>
              <a:t>ነህምያ</a:t>
            </a:r>
            <a:r>
              <a:rPr lang="en-US" sz="3600" dirty="0"/>
              <a:t> </a:t>
            </a:r>
            <a:r>
              <a:rPr lang="en-US" sz="3600" dirty="0" err="1"/>
              <a:t>ከምዕራፍ</a:t>
            </a:r>
            <a:r>
              <a:rPr lang="en-US" sz="3600" dirty="0"/>
              <a:t> 7 </a:t>
            </a:r>
            <a:r>
              <a:rPr lang="en-US" sz="3600" dirty="0" err="1"/>
              <a:t>እስከ</a:t>
            </a:r>
            <a:r>
              <a:rPr lang="en-US" sz="3600" dirty="0"/>
              <a:t> 8 </a:t>
            </a:r>
            <a:r>
              <a:rPr lang="en-US" sz="3600" dirty="0" err="1"/>
              <a:t>የተገለጸውን</a:t>
            </a:r>
            <a:r>
              <a:rPr lang="en-US" sz="3600" dirty="0"/>
              <a:t> </a:t>
            </a:r>
            <a:r>
              <a:rPr lang="en-US" sz="3600" dirty="0" err="1"/>
              <a:t>ታሪክ</a:t>
            </a:r>
            <a:r>
              <a:rPr lang="en-US" sz="3600" dirty="0"/>
              <a:t> </a:t>
            </a:r>
            <a:r>
              <a:rPr lang="en-US" sz="3600" dirty="0" err="1"/>
              <a:t>በድጋሚ</a:t>
            </a:r>
            <a:r>
              <a:rPr lang="en-US" sz="3600" dirty="0"/>
              <a:t> </a:t>
            </a:r>
            <a:r>
              <a:rPr lang="en-US" sz="3600" dirty="0" err="1"/>
              <a:t>በስፋት</a:t>
            </a:r>
            <a:r>
              <a:rPr lang="en-US" sz="3600" dirty="0"/>
              <a:t> </a:t>
            </a:r>
            <a:r>
              <a:rPr lang="en-US" sz="3600" dirty="0" err="1"/>
              <a:t>ይገልጣል</a:t>
            </a:r>
            <a:r>
              <a:rPr lang="en-US" sz="3600" dirty="0"/>
              <a:t>፡፡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609600"/>
          </a:xfrm>
        </p:spPr>
        <p:txBody>
          <a:bodyPr/>
          <a:lstStyle/>
          <a:p>
            <a:r>
              <a:rPr lang="en-US" b="1" u="heavy" dirty="0"/>
              <a:t>12ኛ፡-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ጦቢት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143000"/>
            <a:ext cx="8077200" cy="5257800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ጦቢት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መልካም</a:t>
            </a:r>
            <a:r>
              <a:rPr lang="en-US" dirty="0"/>
              <a:t>፣ </a:t>
            </a:r>
            <a:r>
              <a:rPr lang="en-US" dirty="0" err="1"/>
              <a:t>ቸር፣ጠቢብ</a:t>
            </a:r>
            <a:r>
              <a:rPr lang="en-US" dirty="0"/>
              <a:t> ፣</a:t>
            </a:r>
            <a:r>
              <a:rPr lang="en-US" dirty="0" err="1"/>
              <a:t>እውነተኛ</a:t>
            </a:r>
            <a:r>
              <a:rPr lang="en-US" dirty="0"/>
              <a:t> </a:t>
            </a:r>
            <a:r>
              <a:rPr lang="en-US" dirty="0" err="1"/>
              <a:t>ጻድቅ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አባቱ</a:t>
            </a:r>
            <a:r>
              <a:rPr lang="en-US" dirty="0"/>
              <a:t> </a:t>
            </a:r>
            <a:r>
              <a:rPr lang="en-US" dirty="0" err="1"/>
              <a:t>ገባኤል</a:t>
            </a:r>
            <a:r>
              <a:rPr lang="en-US" dirty="0"/>
              <a:t> </a:t>
            </a:r>
            <a:r>
              <a:rPr lang="en-US" dirty="0" err="1"/>
              <a:t>ሲባል</a:t>
            </a:r>
            <a:r>
              <a:rPr lang="en-US" dirty="0"/>
              <a:t>	</a:t>
            </a:r>
            <a:r>
              <a:rPr lang="en-US" dirty="0" err="1"/>
              <a:t>ልጁ</a:t>
            </a:r>
            <a:r>
              <a:rPr lang="en-US" dirty="0"/>
              <a:t> </a:t>
            </a:r>
            <a:r>
              <a:rPr lang="en-US" dirty="0" err="1"/>
              <a:t>ጦቢያ</a:t>
            </a:r>
            <a:r>
              <a:rPr lang="en-US" dirty="0"/>
              <a:t> </a:t>
            </a:r>
            <a:r>
              <a:rPr lang="en-US" dirty="0" err="1"/>
              <a:t>ይባላል</a:t>
            </a:r>
            <a:r>
              <a:rPr lang="en-US" dirty="0"/>
              <a:t>፡፡	</a:t>
            </a:r>
            <a:r>
              <a:rPr lang="en-US" dirty="0" err="1"/>
              <a:t>ሚስቱ</a:t>
            </a:r>
            <a:r>
              <a:rPr lang="en-US" dirty="0"/>
              <a:t> </a:t>
            </a:r>
            <a:r>
              <a:rPr lang="en-US" dirty="0" err="1"/>
              <a:t>ሐና</a:t>
            </a:r>
            <a:r>
              <a:rPr lang="en-US" dirty="0"/>
              <a:t> </a:t>
            </a:r>
            <a:r>
              <a:rPr lang="en-US" dirty="0" err="1"/>
              <a:t>ትባላለች</a:t>
            </a:r>
            <a:r>
              <a:rPr lang="en-US" dirty="0"/>
              <a:t>፡፡</a:t>
            </a:r>
          </a:p>
          <a:p>
            <a:r>
              <a:rPr lang="en-US" dirty="0" err="1"/>
              <a:t>ጸሐፊው</a:t>
            </a:r>
            <a:r>
              <a:rPr lang="en-US" dirty="0"/>
              <a:t>  </a:t>
            </a:r>
            <a:r>
              <a:rPr lang="en-US" dirty="0" err="1"/>
              <a:t>ልጁ</a:t>
            </a:r>
            <a:r>
              <a:rPr lang="en-US" dirty="0"/>
              <a:t> </a:t>
            </a:r>
            <a:r>
              <a:rPr lang="en-US" dirty="0" err="1"/>
              <a:t>ጦቢያ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  ከ7ዐዐ - 5ዐዐ </a:t>
            </a:r>
            <a:r>
              <a:rPr lang="en-US" dirty="0" err="1"/>
              <a:t>ቅ.ል.ክ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ቦታ</a:t>
            </a:r>
            <a:r>
              <a:rPr lang="en-US" dirty="0"/>
              <a:t> </a:t>
            </a:r>
            <a:r>
              <a:rPr lang="en-US" dirty="0" err="1"/>
              <a:t>በነነዌ</a:t>
            </a:r>
            <a:r>
              <a:rPr lang="en-US" dirty="0"/>
              <a:t> </a:t>
            </a:r>
            <a:r>
              <a:rPr lang="en-US" dirty="0" err="1"/>
              <a:t>በስደት</a:t>
            </a:r>
            <a:r>
              <a:rPr lang="en-US" dirty="0"/>
              <a:t> </a:t>
            </a:r>
            <a:r>
              <a:rPr lang="en-US" dirty="0" err="1"/>
              <a:t>ሀገር</a:t>
            </a:r>
            <a:endParaRPr lang="en-US" dirty="0"/>
          </a:p>
          <a:p>
            <a:r>
              <a:rPr lang="en-US" b="1" u="heavy" dirty="0" err="1"/>
              <a:t>ይዘት</a:t>
            </a:r>
            <a:r>
              <a:rPr lang="en-US" u="heavy" dirty="0"/>
              <a:t>፡</a:t>
            </a:r>
            <a:r>
              <a:rPr lang="en-US" dirty="0"/>
              <a:t> 14 </a:t>
            </a:r>
            <a:r>
              <a:rPr lang="en-US" dirty="0" err="1"/>
              <a:t>ምዕራፎች</a:t>
            </a:r>
            <a:r>
              <a:rPr lang="en-US" dirty="0"/>
              <a:t> </a:t>
            </a:r>
            <a:r>
              <a:rPr lang="en-US" dirty="0" err="1"/>
              <a:t>ያሉት</a:t>
            </a:r>
            <a:r>
              <a:rPr lang="en-US" dirty="0"/>
              <a:t> </a:t>
            </a:r>
            <a:r>
              <a:rPr lang="en-US" dirty="0" err="1"/>
              <a:t>ሲሆን</a:t>
            </a:r>
            <a:r>
              <a:rPr lang="en-US" dirty="0"/>
              <a:t> </a:t>
            </a:r>
            <a:r>
              <a:rPr lang="en-US" dirty="0" err="1"/>
              <a:t>ጦቢት</a:t>
            </a:r>
            <a:r>
              <a:rPr lang="en-US" dirty="0"/>
              <a:t> </a:t>
            </a:r>
            <a:r>
              <a:rPr lang="en-US" dirty="0" err="1"/>
              <a:t>ስለተባለው</a:t>
            </a:r>
            <a:r>
              <a:rPr lang="en-US" dirty="0"/>
              <a:t> </a:t>
            </a:r>
            <a:r>
              <a:rPr lang="en-US" dirty="0" err="1"/>
              <a:t>ቅዱስ</a:t>
            </a:r>
            <a:r>
              <a:rPr lang="en-US" dirty="0"/>
              <a:t> </a:t>
            </a:r>
            <a:r>
              <a:rPr lang="en-US" dirty="0" err="1"/>
              <a:t>ሰው</a:t>
            </a:r>
            <a:r>
              <a:rPr lang="en-US" dirty="0"/>
              <a:t>፣  </a:t>
            </a:r>
            <a:r>
              <a:rPr lang="en-US" dirty="0" err="1"/>
              <a:t>ወደ</a:t>
            </a:r>
            <a:r>
              <a:rPr lang="en-US" dirty="0"/>
              <a:t> </a:t>
            </a:r>
            <a:r>
              <a:rPr lang="en-US" dirty="0" err="1"/>
              <a:t>አሶር</a:t>
            </a:r>
            <a:r>
              <a:rPr lang="en-US" dirty="0"/>
              <a:t> </a:t>
            </a:r>
            <a:r>
              <a:rPr lang="en-US" dirty="0" err="1"/>
              <a:t>ከተማረከ</a:t>
            </a:r>
            <a:r>
              <a:rPr lang="en-US" dirty="0"/>
              <a:t> </a:t>
            </a:r>
            <a:r>
              <a:rPr lang="en-US" dirty="0" err="1"/>
              <a:t>በኋላ</a:t>
            </a:r>
            <a:r>
              <a:rPr lang="en-US" dirty="0"/>
              <a:t> </a:t>
            </a:r>
            <a:r>
              <a:rPr lang="en-US" dirty="0" err="1"/>
              <a:t>እርሱና</a:t>
            </a:r>
            <a:r>
              <a:rPr lang="en-US" dirty="0"/>
              <a:t> </a:t>
            </a:r>
            <a:r>
              <a:rPr lang="en-US" dirty="0" err="1"/>
              <a:t>ልጁ</a:t>
            </a:r>
            <a:r>
              <a:rPr lang="en-US" dirty="0"/>
              <a:t> </a:t>
            </a:r>
            <a:r>
              <a:rPr lang="en-US" dirty="0" err="1"/>
              <a:t>ጦቢያ</a:t>
            </a:r>
            <a:r>
              <a:rPr lang="en-US" dirty="0"/>
              <a:t> </a:t>
            </a:r>
            <a:r>
              <a:rPr lang="en-US" dirty="0" err="1"/>
              <a:t>ተቸግረው</a:t>
            </a:r>
            <a:r>
              <a:rPr lang="en-US" dirty="0"/>
              <a:t> </a:t>
            </a:r>
            <a:r>
              <a:rPr lang="en-US" dirty="0" err="1"/>
              <a:t>ሳለ</a:t>
            </a:r>
            <a:r>
              <a:rPr lang="en-US" dirty="0"/>
              <a:t> </a:t>
            </a:r>
            <a:r>
              <a:rPr lang="en-US" dirty="0" err="1"/>
              <a:t>እግዚአብሔር</a:t>
            </a:r>
            <a:r>
              <a:rPr lang="en-US" dirty="0"/>
              <a:t> </a:t>
            </a:r>
            <a:r>
              <a:rPr lang="en-US" dirty="0" err="1"/>
              <a:t>በመልአኩ</a:t>
            </a:r>
            <a:r>
              <a:rPr lang="en-US" dirty="0"/>
              <a:t> </a:t>
            </a:r>
            <a:r>
              <a:rPr lang="en-US" dirty="0" err="1"/>
              <a:t>ሩፋኤል</a:t>
            </a:r>
            <a:r>
              <a:rPr lang="en-US" dirty="0"/>
              <a:t> </a:t>
            </a:r>
            <a:r>
              <a:rPr lang="en-US" dirty="0" err="1"/>
              <a:t>አማካኝነት</a:t>
            </a:r>
            <a:r>
              <a:rPr lang="en-US" dirty="0"/>
              <a:t> </a:t>
            </a:r>
            <a:r>
              <a:rPr lang="en-US" dirty="0" err="1"/>
              <a:t>ረድቶአቸው</a:t>
            </a:r>
            <a:r>
              <a:rPr lang="en-US" dirty="0"/>
              <a:t> </a:t>
            </a:r>
            <a:r>
              <a:rPr lang="en-US" dirty="0" err="1"/>
              <a:t>ከችግር</a:t>
            </a:r>
            <a:r>
              <a:rPr lang="en-US" dirty="0"/>
              <a:t> </a:t>
            </a:r>
            <a:r>
              <a:rPr lang="en-US" dirty="0" err="1"/>
              <a:t>ሁሉ</a:t>
            </a:r>
            <a:r>
              <a:rPr lang="en-US" dirty="0"/>
              <a:t> </a:t>
            </a:r>
            <a:r>
              <a:rPr lang="en-US" dirty="0" err="1"/>
              <a:t>እንደወጡ</a:t>
            </a:r>
            <a:r>
              <a:rPr lang="en-US" dirty="0"/>
              <a:t> </a:t>
            </a:r>
            <a:r>
              <a:rPr lang="en-US" dirty="0" err="1"/>
              <a:t>የሚተርክ</a:t>
            </a:r>
            <a:r>
              <a:rPr lang="en-US" dirty="0"/>
              <a:t> </a:t>
            </a:r>
            <a:r>
              <a:rPr lang="en-US" dirty="0" err="1"/>
              <a:t>መጽሐፍ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762000"/>
          </a:xfrm>
        </p:spPr>
        <p:txBody>
          <a:bodyPr/>
          <a:lstStyle/>
          <a:p>
            <a:r>
              <a:rPr lang="en-US" b="1" u="heavy" dirty="0"/>
              <a:t>13ኛ፡-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ዮዲት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229600" cy="5364960"/>
          </a:xfrm>
        </p:spPr>
        <p:txBody>
          <a:bodyPr>
            <a:normAutofit/>
          </a:bodyPr>
          <a:lstStyle/>
          <a:p>
            <a:r>
              <a:rPr lang="en-US" dirty="0" err="1"/>
              <a:t>ዮዲት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ኃያል</a:t>
            </a:r>
            <a:r>
              <a:rPr lang="en-US" dirty="0"/>
              <a:t>፣ </a:t>
            </a:r>
            <a:r>
              <a:rPr lang="en-US" dirty="0" err="1"/>
              <a:t>የፀናች</a:t>
            </a:r>
            <a:r>
              <a:rPr lang="en-US" dirty="0"/>
              <a:t> ፣ </a:t>
            </a:r>
            <a:r>
              <a:rPr lang="en-US" dirty="0" err="1"/>
              <a:t>ተአማኒ፣አሸናፊ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አባቷ</a:t>
            </a:r>
            <a:r>
              <a:rPr lang="en-US" dirty="0"/>
              <a:t> </a:t>
            </a:r>
            <a:r>
              <a:rPr lang="en-US" dirty="0" err="1"/>
              <a:t>ሜራ</a:t>
            </a:r>
            <a:r>
              <a:rPr lang="en-US" dirty="0"/>
              <a:t>	</a:t>
            </a:r>
            <a:r>
              <a:rPr lang="en-US" dirty="0" err="1"/>
              <a:t>ባለቤቷ</a:t>
            </a:r>
            <a:r>
              <a:rPr lang="en-US" dirty="0"/>
              <a:t> </a:t>
            </a:r>
            <a:r>
              <a:rPr lang="en-US" dirty="0" err="1"/>
              <a:t>ምናሴ</a:t>
            </a:r>
            <a:r>
              <a:rPr lang="en-US" dirty="0"/>
              <a:t> </a:t>
            </a:r>
            <a:r>
              <a:rPr lang="en-US" dirty="0" err="1"/>
              <a:t>ይባላል</a:t>
            </a:r>
            <a:r>
              <a:rPr lang="en-US" dirty="0"/>
              <a:t>/8፤1/</a:t>
            </a:r>
          </a:p>
          <a:p>
            <a:r>
              <a:rPr lang="en-US" dirty="0" err="1"/>
              <a:t>ጸሐፊው</a:t>
            </a:r>
            <a:r>
              <a:rPr lang="en-US" dirty="0"/>
              <a:t>፡ </a:t>
            </a:r>
            <a:r>
              <a:rPr lang="en-US" dirty="0" err="1"/>
              <a:t>በስደት</a:t>
            </a:r>
            <a:r>
              <a:rPr lang="en-US" dirty="0"/>
              <a:t> </a:t>
            </a:r>
            <a:r>
              <a:rPr lang="en-US" dirty="0" err="1"/>
              <a:t>የነበሩ</a:t>
            </a:r>
            <a:r>
              <a:rPr lang="en-US" dirty="0"/>
              <a:t> </a:t>
            </a:r>
            <a:r>
              <a:rPr lang="en-US" dirty="0" err="1"/>
              <a:t>አይሁድ</a:t>
            </a:r>
            <a:r>
              <a:rPr lang="en-US" dirty="0"/>
              <a:t> </a:t>
            </a:r>
            <a:r>
              <a:rPr lang="en-US" dirty="0" err="1"/>
              <a:t>የጻፉት</a:t>
            </a:r>
            <a:r>
              <a:rPr lang="en-US" dirty="0"/>
              <a:t> </a:t>
            </a:r>
            <a:r>
              <a:rPr lang="en-US" dirty="0" err="1"/>
              <a:t>እንደሆነ</a:t>
            </a:r>
            <a:r>
              <a:rPr lang="en-US" dirty="0"/>
              <a:t> </a:t>
            </a:r>
            <a:r>
              <a:rPr lang="en-US" dirty="0" err="1"/>
              <a:t>ይገመታል</a:t>
            </a:r>
            <a:r>
              <a:rPr lang="en-US" dirty="0"/>
              <a:t>፡፡</a:t>
            </a:r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፡ በ6ዐዐ </a:t>
            </a:r>
            <a:r>
              <a:rPr lang="en-US" dirty="0" err="1"/>
              <a:t>ቅ.ል.ክ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ቦታ</a:t>
            </a:r>
            <a:r>
              <a:rPr lang="en-US" dirty="0"/>
              <a:t>፡ </a:t>
            </a:r>
            <a:r>
              <a:rPr lang="en-US" dirty="0" err="1"/>
              <a:t>ከምርኮ</a:t>
            </a:r>
            <a:r>
              <a:rPr lang="en-US" dirty="0"/>
              <a:t> በ</a:t>
            </a:r>
            <a:r>
              <a:rPr lang="am-ET" dirty="0"/>
              <a:t>ኋ</a:t>
            </a:r>
            <a:r>
              <a:rPr lang="en-US" dirty="0"/>
              <a:t>ላ /</a:t>
            </a:r>
            <a:r>
              <a:rPr lang="en-US" dirty="0" err="1"/>
              <a:t>በኢየሩሳሌም</a:t>
            </a:r>
            <a:r>
              <a:rPr lang="en-US" dirty="0"/>
              <a:t>/ </a:t>
            </a:r>
          </a:p>
          <a:p>
            <a:r>
              <a:rPr lang="en-US" u="heavy" dirty="0" err="1"/>
              <a:t>ይዘቱ</a:t>
            </a:r>
            <a:r>
              <a:rPr lang="en-US" u="heavy" dirty="0"/>
              <a:t>፡</a:t>
            </a:r>
            <a:r>
              <a:rPr lang="en-US" dirty="0"/>
              <a:t> 16 </a:t>
            </a:r>
            <a:r>
              <a:rPr lang="en-US" dirty="0" err="1"/>
              <a:t>ምዕራፎች</a:t>
            </a:r>
            <a:r>
              <a:rPr lang="en-US" dirty="0"/>
              <a:t> </a:t>
            </a:r>
            <a:r>
              <a:rPr lang="en-US" dirty="0" err="1"/>
              <a:t>ያሉት</a:t>
            </a:r>
            <a:r>
              <a:rPr lang="en-US" dirty="0"/>
              <a:t> </a:t>
            </a:r>
            <a:r>
              <a:rPr lang="en-US" dirty="0" err="1"/>
              <a:t>ሲሆን</a:t>
            </a:r>
            <a:r>
              <a:rPr lang="en-US" dirty="0"/>
              <a:t>  </a:t>
            </a:r>
            <a:r>
              <a:rPr lang="en-US" dirty="0" err="1"/>
              <a:t>ዮዲት</a:t>
            </a:r>
            <a:r>
              <a:rPr lang="en-US" dirty="0"/>
              <a:t> </a:t>
            </a:r>
            <a:r>
              <a:rPr lang="en-US" dirty="0" err="1"/>
              <a:t>የተባለች</a:t>
            </a:r>
            <a:r>
              <a:rPr lang="en-US" dirty="0"/>
              <a:t> </a:t>
            </a:r>
            <a:r>
              <a:rPr lang="en-US" dirty="0" err="1"/>
              <a:t>እስራኤላዊት</a:t>
            </a:r>
            <a:r>
              <a:rPr lang="en-US" dirty="0"/>
              <a:t> </a:t>
            </a:r>
            <a:r>
              <a:rPr lang="en-US" dirty="0" err="1"/>
              <a:t>የንጉሥ</a:t>
            </a:r>
            <a:r>
              <a:rPr lang="en-US" dirty="0"/>
              <a:t> </a:t>
            </a:r>
            <a:r>
              <a:rPr lang="en-US" dirty="0" err="1"/>
              <a:t>ናቡከደነፆር</a:t>
            </a:r>
            <a:r>
              <a:rPr lang="en-US" dirty="0"/>
              <a:t> </a:t>
            </a:r>
            <a:r>
              <a:rPr lang="en-US" dirty="0" err="1"/>
              <a:t>የጦር</a:t>
            </a:r>
            <a:r>
              <a:rPr lang="en-US" dirty="0"/>
              <a:t> </a:t>
            </a:r>
            <a:r>
              <a:rPr lang="en-US" dirty="0" err="1"/>
              <a:t>አዝማች</a:t>
            </a:r>
            <a:r>
              <a:rPr lang="en-US" dirty="0"/>
              <a:t> </a:t>
            </a:r>
            <a:r>
              <a:rPr lang="en-US" dirty="0" err="1"/>
              <a:t>እስራኤልን</a:t>
            </a:r>
            <a:r>
              <a:rPr lang="en-US" dirty="0"/>
              <a:t> </a:t>
            </a:r>
            <a:r>
              <a:rPr lang="en-US" dirty="0" err="1"/>
              <a:t>ለመውጋት</a:t>
            </a:r>
            <a:r>
              <a:rPr lang="en-US" dirty="0"/>
              <a:t> </a:t>
            </a:r>
            <a:r>
              <a:rPr lang="en-US" dirty="0" err="1"/>
              <a:t>የላከው</a:t>
            </a:r>
            <a:r>
              <a:rPr lang="en-US" dirty="0"/>
              <a:t> </a:t>
            </a:r>
            <a:r>
              <a:rPr lang="en-US" dirty="0" err="1"/>
              <a:t>ሆሊፎርኒስን</a:t>
            </a:r>
            <a:r>
              <a:rPr lang="en-US" dirty="0"/>
              <a:t> </a:t>
            </a:r>
            <a:r>
              <a:rPr lang="en-US" dirty="0" err="1"/>
              <a:t>ገድላ</a:t>
            </a:r>
            <a:r>
              <a:rPr lang="en-US" dirty="0"/>
              <a:t> </a:t>
            </a:r>
            <a:r>
              <a:rPr lang="en-US" dirty="0" err="1"/>
              <a:t>ወገኖቿን</a:t>
            </a:r>
            <a:r>
              <a:rPr lang="en-US" dirty="0"/>
              <a:t> </a:t>
            </a:r>
            <a:r>
              <a:rPr lang="en-US" dirty="0" err="1"/>
              <a:t>እስራኤላዊያንን</a:t>
            </a:r>
            <a:r>
              <a:rPr lang="en-US" dirty="0"/>
              <a:t> </a:t>
            </a:r>
            <a:r>
              <a:rPr lang="en-US" dirty="0" err="1"/>
              <a:t>ማዳኗን</a:t>
            </a:r>
            <a:r>
              <a:rPr lang="en-US" dirty="0"/>
              <a:t> </a:t>
            </a:r>
            <a:r>
              <a:rPr lang="en-US" dirty="0" err="1"/>
              <a:t>ይገልጣል</a:t>
            </a:r>
            <a:r>
              <a:rPr lang="en-US" dirty="0"/>
              <a:t>፡፡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762000"/>
          </a:xfrm>
        </p:spPr>
        <p:txBody>
          <a:bodyPr/>
          <a:lstStyle/>
          <a:p>
            <a:r>
              <a:rPr lang="en-US" b="1" u="heavy" dirty="0"/>
              <a:t>14ኛ፡-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አስቴር</a:t>
            </a:r>
            <a:r>
              <a:rPr lang="en-US" b="1" u="heavy" dirty="0"/>
              <a:t> (Esther)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143000"/>
            <a:ext cx="7772400" cy="5410200"/>
          </a:xfrm>
        </p:spPr>
        <p:txBody>
          <a:bodyPr>
            <a:noAutofit/>
          </a:bodyPr>
          <a:lstStyle/>
          <a:p>
            <a:r>
              <a:rPr lang="en-US" sz="2800" dirty="0" err="1"/>
              <a:t>የዕብራይስጥ</a:t>
            </a:r>
            <a:r>
              <a:rPr lang="en-US" sz="2800" dirty="0"/>
              <a:t> </a:t>
            </a:r>
            <a:r>
              <a:rPr lang="en-US" sz="2800" dirty="0" err="1"/>
              <a:t>ስሟ</a:t>
            </a:r>
            <a:r>
              <a:rPr lang="en-US" sz="2800" dirty="0"/>
              <a:t> </a:t>
            </a:r>
            <a:r>
              <a:rPr lang="en-US" sz="2800" u="sng" dirty="0" err="1"/>
              <a:t>ሐዴሳ</a:t>
            </a:r>
            <a:r>
              <a:rPr lang="en-US" sz="2800" dirty="0"/>
              <a:t> </a:t>
            </a:r>
            <a:r>
              <a:rPr lang="en-US" sz="2800" dirty="0" err="1"/>
              <a:t>ነው</a:t>
            </a:r>
            <a:r>
              <a:rPr lang="en-US" sz="2800" dirty="0"/>
              <a:t>፡፡ </a:t>
            </a:r>
            <a:r>
              <a:rPr lang="en-US" sz="2800" dirty="0" err="1"/>
              <a:t>ትርጉሙም</a:t>
            </a:r>
            <a:r>
              <a:rPr lang="en-US" sz="2800" dirty="0"/>
              <a:t> </a:t>
            </a:r>
            <a:r>
              <a:rPr lang="en-US" sz="2800" dirty="0" err="1"/>
              <a:t>አዲስ</a:t>
            </a:r>
            <a:r>
              <a:rPr lang="en-US" sz="2800" dirty="0"/>
              <a:t> </a:t>
            </a:r>
            <a:r>
              <a:rPr lang="en-US" sz="2800" dirty="0" err="1"/>
              <a:t>ማለት</a:t>
            </a:r>
            <a:r>
              <a:rPr lang="en-US" sz="2800" dirty="0"/>
              <a:t> </a:t>
            </a:r>
            <a:r>
              <a:rPr lang="en-US" sz="2800" dirty="0" err="1"/>
              <a:t>ነው</a:t>
            </a:r>
            <a:r>
              <a:rPr lang="en-US" sz="2800" dirty="0"/>
              <a:t>፡፡</a:t>
            </a:r>
          </a:p>
          <a:p>
            <a:r>
              <a:rPr lang="en-US" sz="2800" dirty="0" err="1"/>
              <a:t>የፋርስ</a:t>
            </a:r>
            <a:r>
              <a:rPr lang="en-US" sz="2800" dirty="0"/>
              <a:t> </a:t>
            </a:r>
            <a:r>
              <a:rPr lang="en-US" sz="2800" dirty="0" err="1"/>
              <a:t>ስሟ</a:t>
            </a:r>
            <a:r>
              <a:rPr lang="en-US" sz="2800" dirty="0"/>
              <a:t> </a:t>
            </a:r>
            <a:r>
              <a:rPr lang="en-US" sz="2800" dirty="0" err="1"/>
              <a:t>አስቴር</a:t>
            </a:r>
            <a:r>
              <a:rPr lang="en-US" sz="2800" dirty="0"/>
              <a:t> </a:t>
            </a:r>
            <a:r>
              <a:rPr lang="en-US" sz="2800" dirty="0" err="1"/>
              <a:t>ነው</a:t>
            </a:r>
            <a:r>
              <a:rPr lang="en-US" sz="2800" dirty="0"/>
              <a:t> </a:t>
            </a:r>
            <a:r>
              <a:rPr lang="en-US" sz="2800" dirty="0" err="1"/>
              <a:t>ትርጉሙም</a:t>
            </a:r>
            <a:r>
              <a:rPr lang="en-US" sz="2800" dirty="0"/>
              <a:t> </a:t>
            </a:r>
            <a:r>
              <a:rPr lang="en-US" sz="2800" dirty="0" err="1"/>
              <a:t>ኮከብ</a:t>
            </a:r>
            <a:r>
              <a:rPr lang="en-US" sz="2800" dirty="0"/>
              <a:t> </a:t>
            </a:r>
            <a:r>
              <a:rPr lang="en-US" sz="2800" dirty="0" err="1"/>
              <a:t>ማለት</a:t>
            </a:r>
            <a:r>
              <a:rPr lang="en-US" sz="2800" dirty="0"/>
              <a:t> </a:t>
            </a:r>
            <a:r>
              <a:rPr lang="en-US" sz="2800" dirty="0" err="1"/>
              <a:t>ነው</a:t>
            </a:r>
            <a:r>
              <a:rPr lang="en-US" sz="2800" dirty="0"/>
              <a:t>፡፡</a:t>
            </a:r>
          </a:p>
          <a:p>
            <a:r>
              <a:rPr lang="en-US" sz="2800" dirty="0" err="1"/>
              <a:t>ነገዷ</a:t>
            </a:r>
            <a:r>
              <a:rPr lang="en-US" sz="2800" dirty="0"/>
              <a:t> </a:t>
            </a:r>
            <a:r>
              <a:rPr lang="en-US" sz="2800" dirty="0" err="1"/>
              <a:t>ከነገደ</a:t>
            </a:r>
            <a:r>
              <a:rPr lang="en-US" sz="2800" dirty="0"/>
              <a:t> </a:t>
            </a:r>
            <a:r>
              <a:rPr lang="en-US" sz="2800" dirty="0" err="1"/>
              <a:t>ብንያም</a:t>
            </a:r>
            <a:r>
              <a:rPr lang="en-US" sz="2800" dirty="0"/>
              <a:t> </a:t>
            </a:r>
            <a:r>
              <a:rPr lang="en-US" sz="2800" dirty="0" err="1"/>
              <a:t>ሲሆን</a:t>
            </a:r>
            <a:r>
              <a:rPr lang="en-US" sz="2800" dirty="0"/>
              <a:t> </a:t>
            </a:r>
            <a:r>
              <a:rPr lang="en-US" sz="2800" dirty="0" err="1"/>
              <a:t>አባቷ</a:t>
            </a:r>
            <a:r>
              <a:rPr lang="en-US" sz="2800" dirty="0"/>
              <a:t> </a:t>
            </a:r>
            <a:r>
              <a:rPr lang="en-US" sz="2800" dirty="0" err="1"/>
              <a:t>አቤካኤል</a:t>
            </a:r>
            <a:r>
              <a:rPr lang="en-US" sz="2800" dirty="0"/>
              <a:t> /</a:t>
            </a:r>
            <a:r>
              <a:rPr lang="en-US" sz="2800" dirty="0" err="1"/>
              <a:t>አሚናዳብ</a:t>
            </a:r>
            <a:r>
              <a:rPr lang="en-US" sz="2800" dirty="0"/>
              <a:t>/ </a:t>
            </a:r>
            <a:r>
              <a:rPr lang="en-US" sz="2800" dirty="0" err="1"/>
              <a:t>ይባላል</a:t>
            </a:r>
            <a:r>
              <a:rPr lang="en-US" sz="2800" dirty="0"/>
              <a:t>፡፡</a:t>
            </a:r>
          </a:p>
          <a:p>
            <a:r>
              <a:rPr lang="en-US" sz="3200" dirty="0" err="1"/>
              <a:t>ጸሐፊው</a:t>
            </a:r>
            <a:r>
              <a:rPr lang="en-US" sz="3200" dirty="0"/>
              <a:t>፡ </a:t>
            </a:r>
            <a:r>
              <a:rPr lang="en-US" sz="3200" dirty="0" err="1"/>
              <a:t>መርዶኪዮስ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፡ ከ586 - 464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፡ </a:t>
            </a:r>
            <a:r>
              <a:rPr lang="en-US" sz="3200" dirty="0" err="1"/>
              <a:t>ፋርስ</a:t>
            </a:r>
            <a:r>
              <a:rPr lang="en-US" sz="3200" dirty="0"/>
              <a:t> </a:t>
            </a:r>
            <a:r>
              <a:rPr lang="en-US" sz="3200" dirty="0" err="1"/>
              <a:t>ባቢሎን</a:t>
            </a:r>
            <a:endParaRPr lang="en-US" sz="3200" dirty="0"/>
          </a:p>
          <a:p>
            <a:r>
              <a:rPr lang="en-US" sz="3200" b="1" u="heavy" dirty="0" err="1"/>
              <a:t>ይዘት</a:t>
            </a:r>
            <a:r>
              <a:rPr lang="en-US" sz="3200" b="1" u="heavy" dirty="0"/>
              <a:t>፡</a:t>
            </a:r>
            <a:r>
              <a:rPr lang="en-US" sz="3200" dirty="0"/>
              <a:t> 1ዐ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ያሉት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አስቴር</a:t>
            </a:r>
            <a:r>
              <a:rPr lang="en-US" sz="3200" dirty="0"/>
              <a:t> </a:t>
            </a:r>
            <a:r>
              <a:rPr lang="en-US" sz="3200" dirty="0" err="1"/>
              <a:t>የተባለች</a:t>
            </a:r>
            <a:r>
              <a:rPr lang="en-US" sz="3200" dirty="0"/>
              <a:t> </a:t>
            </a:r>
            <a:r>
              <a:rPr lang="en-US" sz="3200" dirty="0" err="1"/>
              <a:t>እስራኤላዊት</a:t>
            </a:r>
            <a:r>
              <a:rPr lang="en-US" sz="3200" dirty="0"/>
              <a:t> </a:t>
            </a:r>
            <a:r>
              <a:rPr lang="en-US" sz="3200" dirty="0" err="1"/>
              <a:t>የአይሁድ</a:t>
            </a:r>
            <a:r>
              <a:rPr lang="en-US" sz="3200" dirty="0"/>
              <a:t> </a:t>
            </a:r>
            <a:r>
              <a:rPr lang="en-US" sz="3200" dirty="0" err="1"/>
              <a:t>ጠላት</a:t>
            </a:r>
            <a:r>
              <a:rPr lang="en-US" sz="3200" dirty="0"/>
              <a:t> </a:t>
            </a:r>
            <a:r>
              <a:rPr lang="en-US" sz="3200" dirty="0" err="1"/>
              <a:t>የሆነውን</a:t>
            </a:r>
            <a:r>
              <a:rPr lang="en-US" sz="3200" dirty="0"/>
              <a:t> </a:t>
            </a:r>
            <a:r>
              <a:rPr lang="en-US" sz="3200" dirty="0" err="1"/>
              <a:t>የሐማን</a:t>
            </a:r>
            <a:r>
              <a:rPr lang="en-US" sz="3200" dirty="0"/>
              <a:t> </a:t>
            </a:r>
            <a:r>
              <a:rPr lang="en-US" sz="3200" dirty="0" err="1"/>
              <a:t>ምክር</a:t>
            </a:r>
            <a:r>
              <a:rPr lang="en-US" sz="3200" dirty="0"/>
              <a:t> </a:t>
            </a:r>
            <a:r>
              <a:rPr lang="en-US" sz="3200" dirty="0" err="1"/>
              <a:t>አክሽፋ</a:t>
            </a:r>
            <a:r>
              <a:rPr lang="en-US" sz="3200" dirty="0"/>
              <a:t> </a:t>
            </a:r>
            <a:r>
              <a:rPr lang="en-US" sz="3200" dirty="0" err="1"/>
              <a:t>ወገኖቿን</a:t>
            </a:r>
            <a:r>
              <a:rPr lang="en-US" sz="3200" dirty="0"/>
              <a:t> </a:t>
            </a:r>
            <a:r>
              <a:rPr lang="en-US" sz="3200" dirty="0" err="1"/>
              <a:t>ማዳኗን</a:t>
            </a:r>
            <a:r>
              <a:rPr lang="en-US" sz="3200" dirty="0"/>
              <a:t> </a:t>
            </a:r>
            <a:r>
              <a:rPr lang="en-US" sz="3200" dirty="0" err="1"/>
              <a:t>ይገልፃል</a:t>
            </a:r>
            <a:r>
              <a:rPr lang="en-US" sz="3200" dirty="0"/>
              <a:t>፡፡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09600"/>
          </a:xfrm>
        </p:spPr>
        <p:txBody>
          <a:bodyPr/>
          <a:lstStyle/>
          <a:p>
            <a:r>
              <a:rPr lang="en-US" b="1" u="heavy" dirty="0"/>
              <a:t>15ኛ፡-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መቃቢያን</a:t>
            </a:r>
            <a:r>
              <a:rPr lang="en-US" b="1" u="heavy" dirty="0"/>
              <a:t> </a:t>
            </a:r>
            <a:r>
              <a:rPr lang="en-US" b="1" u="heavy" dirty="0" err="1"/>
              <a:t>ቀዳማዊ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066800"/>
            <a:ext cx="7772400" cy="579120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መቃቢስ</a:t>
            </a:r>
            <a:r>
              <a:rPr lang="en-US" dirty="0"/>
              <a:t> /</a:t>
            </a:r>
            <a:r>
              <a:rPr lang="en-US" dirty="0" err="1"/>
              <a:t>መቃባ</a:t>
            </a:r>
            <a:r>
              <a:rPr lang="en-US" dirty="0"/>
              <a:t>/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ጸረ</a:t>
            </a:r>
            <a:r>
              <a:rPr lang="en-US" dirty="0"/>
              <a:t> </a:t>
            </a:r>
            <a:r>
              <a:rPr lang="en-US" dirty="0" err="1"/>
              <a:t>ጠላት</a:t>
            </a:r>
            <a:r>
              <a:rPr lang="en-US" dirty="0"/>
              <a:t> </a:t>
            </a:r>
            <a:r>
              <a:rPr lang="en-US" dirty="0" err="1"/>
              <a:t>ቀስት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መቃቢያን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ደግሞ</a:t>
            </a:r>
            <a:r>
              <a:rPr lang="en-US" dirty="0"/>
              <a:t> </a:t>
            </a:r>
            <a:r>
              <a:rPr lang="en-US" dirty="0" err="1"/>
              <a:t>ጀግኖች</a:t>
            </a:r>
            <a:r>
              <a:rPr lang="en-US" dirty="0"/>
              <a:t> ፣</a:t>
            </a:r>
            <a:r>
              <a:rPr lang="en-US" dirty="0" err="1"/>
              <a:t>ቀስተኞች</a:t>
            </a:r>
            <a:r>
              <a:rPr lang="en-US" dirty="0"/>
              <a:t>፣ </a:t>
            </a:r>
            <a:r>
              <a:rPr lang="en-US" dirty="0" err="1"/>
              <a:t>ኃይለኞች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አባታቸው</a:t>
            </a:r>
            <a:r>
              <a:rPr lang="en-US" dirty="0"/>
              <a:t> </a:t>
            </a:r>
            <a:r>
              <a:rPr lang="en-US" dirty="0" err="1"/>
              <a:t>መቃቢስ</a:t>
            </a:r>
            <a:r>
              <a:rPr lang="en-US" dirty="0"/>
              <a:t> </a:t>
            </a:r>
            <a:r>
              <a:rPr lang="en-US" dirty="0" err="1"/>
              <a:t>ሲባል</a:t>
            </a:r>
            <a:r>
              <a:rPr lang="en-US" dirty="0"/>
              <a:t> </a:t>
            </a:r>
            <a:r>
              <a:rPr lang="en-US" dirty="0" err="1"/>
              <a:t>ልጆቹ</a:t>
            </a:r>
            <a:r>
              <a:rPr lang="en-US" dirty="0"/>
              <a:t> </a:t>
            </a:r>
            <a:r>
              <a:rPr lang="en-US" dirty="0" err="1"/>
              <a:t>ሲላስ</a:t>
            </a:r>
            <a:r>
              <a:rPr lang="en-US" dirty="0"/>
              <a:t>፣ </a:t>
            </a:r>
            <a:r>
              <a:rPr lang="en-US" dirty="0" err="1"/>
              <a:t>አብያ</a:t>
            </a:r>
            <a:r>
              <a:rPr lang="en-US" dirty="0"/>
              <a:t>፣ </a:t>
            </a:r>
            <a:r>
              <a:rPr lang="en-US" dirty="0" err="1"/>
              <a:t>ፋንቶስ</a:t>
            </a:r>
            <a:r>
              <a:rPr lang="en-US" dirty="0"/>
              <a:t> </a:t>
            </a:r>
            <a:r>
              <a:rPr lang="en-US" dirty="0" err="1"/>
              <a:t>ይባላሉ</a:t>
            </a:r>
            <a:r>
              <a:rPr lang="en-US" dirty="0"/>
              <a:t>፡፡</a:t>
            </a:r>
          </a:p>
          <a:p>
            <a:r>
              <a:rPr lang="en-US" dirty="0" err="1"/>
              <a:t>ጸሐፊው</a:t>
            </a:r>
            <a:r>
              <a:rPr lang="en-US" dirty="0"/>
              <a:t>፡ </a:t>
            </a:r>
            <a:r>
              <a:rPr lang="en-US" dirty="0" err="1"/>
              <a:t>አይታወቅም</a:t>
            </a:r>
            <a:r>
              <a:rPr lang="en-US" dirty="0"/>
              <a:t> </a:t>
            </a:r>
            <a:r>
              <a:rPr lang="en-US" dirty="0" err="1"/>
              <a:t>አንድ</a:t>
            </a:r>
            <a:r>
              <a:rPr lang="en-US" dirty="0"/>
              <a:t> </a:t>
            </a:r>
            <a:r>
              <a:rPr lang="en-US" dirty="0" err="1"/>
              <a:t>ፍልስጤማዊ</a:t>
            </a:r>
            <a:r>
              <a:rPr lang="en-US" dirty="0"/>
              <a:t> /</a:t>
            </a:r>
            <a:r>
              <a:rPr lang="en-US" dirty="0" err="1"/>
              <a:t>አይሁዳዊ</a:t>
            </a:r>
            <a:r>
              <a:rPr lang="en-US" dirty="0"/>
              <a:t>/</a:t>
            </a:r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፡ 1ዐ3 </a:t>
            </a:r>
            <a:r>
              <a:rPr lang="en-US" dirty="0" err="1"/>
              <a:t>ቅ.ል.ክ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ቦታ</a:t>
            </a:r>
            <a:r>
              <a:rPr lang="en-US" dirty="0"/>
              <a:t>፡ </a:t>
            </a:r>
            <a:r>
              <a:rPr lang="en-US" dirty="0" err="1"/>
              <a:t>ኢየሩሳሌም</a:t>
            </a:r>
            <a:endParaRPr lang="en-US" dirty="0"/>
          </a:p>
          <a:p>
            <a:r>
              <a:rPr lang="en-US" dirty="0" err="1"/>
              <a:t>በዓለም</a:t>
            </a:r>
            <a:r>
              <a:rPr lang="en-US" dirty="0"/>
              <a:t> </a:t>
            </a:r>
            <a:r>
              <a:rPr lang="en-US" dirty="0" err="1"/>
              <a:t>ላይ</a:t>
            </a:r>
            <a:r>
              <a:rPr lang="en-US" dirty="0"/>
              <a:t> </a:t>
            </a:r>
            <a:r>
              <a:rPr lang="en-US" dirty="0" err="1"/>
              <a:t>ወደ</a:t>
            </a:r>
            <a:r>
              <a:rPr lang="en-US" dirty="0"/>
              <a:t> </a:t>
            </a:r>
            <a:r>
              <a:rPr lang="en-US" dirty="0" err="1"/>
              <a:t>ስምንት</a:t>
            </a:r>
            <a:r>
              <a:rPr lang="en-US" dirty="0"/>
              <a:t> </a:t>
            </a:r>
            <a:r>
              <a:rPr lang="en-US" dirty="0" err="1"/>
              <a:t>የሚደርሱ</a:t>
            </a:r>
            <a:r>
              <a:rPr lang="en-US" dirty="0"/>
              <a:t> </a:t>
            </a:r>
            <a:r>
              <a:rPr lang="en-US" dirty="0" err="1"/>
              <a:t>የመቃቢያን</a:t>
            </a:r>
            <a:r>
              <a:rPr lang="en-US" dirty="0"/>
              <a:t> </a:t>
            </a:r>
            <a:r>
              <a:rPr lang="en-US" dirty="0" err="1"/>
              <a:t>መጻሕፍት</a:t>
            </a:r>
            <a:r>
              <a:rPr lang="en-US" dirty="0"/>
              <a:t> </a:t>
            </a:r>
            <a:r>
              <a:rPr lang="en-US" dirty="0" err="1"/>
              <a:t>አሉ</a:t>
            </a:r>
            <a:r>
              <a:rPr lang="en-US" dirty="0"/>
              <a:t>፡፡ </a:t>
            </a:r>
          </a:p>
          <a:p>
            <a:r>
              <a:rPr lang="en-US" b="1" u="heavy" dirty="0" err="1"/>
              <a:t>ይዘት</a:t>
            </a:r>
            <a:r>
              <a:rPr lang="en-US" b="1" u="heavy" dirty="0"/>
              <a:t>፡</a:t>
            </a:r>
            <a:r>
              <a:rPr lang="en-US" dirty="0"/>
              <a:t> መ. </a:t>
            </a:r>
            <a:r>
              <a:rPr lang="en-US" dirty="0" err="1"/>
              <a:t>መቃብያን</a:t>
            </a:r>
            <a:r>
              <a:rPr lang="en-US" dirty="0"/>
              <a:t> </a:t>
            </a:r>
            <a:r>
              <a:rPr lang="en-US" dirty="0" err="1"/>
              <a:t>ቀዳማዊ</a:t>
            </a:r>
            <a:r>
              <a:rPr lang="en-US" dirty="0"/>
              <a:t> 36 </a:t>
            </a:r>
            <a:r>
              <a:rPr lang="en-US" dirty="0" err="1"/>
              <a:t>ምዕራፎች</a:t>
            </a:r>
            <a:r>
              <a:rPr lang="en-US" dirty="0"/>
              <a:t> </a:t>
            </a:r>
            <a:r>
              <a:rPr lang="en-US" dirty="0" err="1"/>
              <a:t>ሲኖሩት</a:t>
            </a:r>
            <a:r>
              <a:rPr lang="en-US" dirty="0"/>
              <a:t> </a:t>
            </a:r>
            <a:r>
              <a:rPr lang="en-US" dirty="0" err="1"/>
              <a:t>ስሙ</a:t>
            </a:r>
            <a:r>
              <a:rPr lang="en-US" dirty="0"/>
              <a:t> </a:t>
            </a:r>
            <a:r>
              <a:rPr lang="en-US" dirty="0" err="1"/>
              <a:t>መቃቢስ</a:t>
            </a:r>
            <a:r>
              <a:rPr lang="en-US" dirty="0"/>
              <a:t> </a:t>
            </a:r>
            <a:r>
              <a:rPr lang="en-US" dirty="0" err="1"/>
              <a:t>የተባለ</a:t>
            </a:r>
            <a:r>
              <a:rPr lang="en-US" dirty="0"/>
              <a:t> </a:t>
            </a:r>
            <a:r>
              <a:rPr lang="en-US" dirty="0" err="1"/>
              <a:t>አንድ</a:t>
            </a:r>
            <a:r>
              <a:rPr lang="en-US" dirty="0"/>
              <a:t> </a:t>
            </a:r>
            <a:r>
              <a:rPr lang="en-US" dirty="0" err="1"/>
              <a:t>ሰው</a:t>
            </a:r>
            <a:r>
              <a:rPr lang="en-US" dirty="0"/>
              <a:t> </a:t>
            </a:r>
            <a:r>
              <a:rPr lang="en-US" dirty="0" err="1"/>
              <a:t>መልከ</a:t>
            </a:r>
            <a:r>
              <a:rPr lang="en-US" dirty="0"/>
              <a:t> </a:t>
            </a:r>
            <a:r>
              <a:rPr lang="en-US" dirty="0" err="1"/>
              <a:t>መልካም</a:t>
            </a:r>
            <a:r>
              <a:rPr lang="en-US" dirty="0"/>
              <a:t> </a:t>
            </a:r>
            <a:r>
              <a:rPr lang="en-US" dirty="0" err="1"/>
              <a:t>ፈጽመውም</a:t>
            </a:r>
            <a:r>
              <a:rPr lang="en-US" dirty="0"/>
              <a:t> </a:t>
            </a:r>
            <a:r>
              <a:rPr lang="en-US" dirty="0" err="1"/>
              <a:t>አርበኛ</a:t>
            </a:r>
            <a:r>
              <a:rPr lang="en-US" dirty="0"/>
              <a:t> </a:t>
            </a:r>
            <a:r>
              <a:rPr lang="en-US" dirty="0" err="1"/>
              <a:t>የሆኑ</a:t>
            </a:r>
            <a:r>
              <a:rPr lang="en-US" dirty="0"/>
              <a:t> 3 </a:t>
            </a:r>
            <a:r>
              <a:rPr lang="en-US" dirty="0" err="1"/>
              <a:t>ልጆች</a:t>
            </a:r>
            <a:r>
              <a:rPr lang="en-US" dirty="0"/>
              <a:t> </a:t>
            </a:r>
            <a:r>
              <a:rPr lang="en-US" dirty="0" err="1"/>
              <a:t>ነበሩት</a:t>
            </a:r>
            <a:r>
              <a:rPr lang="en-US" dirty="0"/>
              <a:t> </a:t>
            </a:r>
            <a:r>
              <a:rPr lang="en-US" dirty="0" err="1"/>
              <a:t>ለጣኦት</a:t>
            </a:r>
            <a:r>
              <a:rPr lang="en-US" dirty="0"/>
              <a:t> </a:t>
            </a:r>
            <a:r>
              <a:rPr lang="en-US" dirty="0" err="1"/>
              <a:t>አንሰግድም</a:t>
            </a:r>
            <a:r>
              <a:rPr lang="en-US" dirty="0"/>
              <a:t> </a:t>
            </a:r>
            <a:r>
              <a:rPr lang="en-US" dirty="0" err="1"/>
              <a:t>በማለታቸው</a:t>
            </a:r>
            <a:r>
              <a:rPr lang="en-US" dirty="0"/>
              <a:t> </a:t>
            </a:r>
            <a:r>
              <a:rPr lang="en-US" dirty="0" err="1"/>
              <a:t>ንጉሡ</a:t>
            </a:r>
            <a:r>
              <a:rPr lang="en-US" dirty="0"/>
              <a:t> </a:t>
            </a:r>
            <a:r>
              <a:rPr lang="en-US" dirty="0" err="1"/>
              <a:t>እንዳሰቃያቸው</a:t>
            </a:r>
            <a:r>
              <a:rPr lang="en-US" dirty="0"/>
              <a:t> </a:t>
            </a:r>
            <a:r>
              <a:rPr lang="en-US" dirty="0" err="1"/>
              <a:t>ስለነፍስና</a:t>
            </a:r>
            <a:r>
              <a:rPr lang="en-US" dirty="0"/>
              <a:t> </a:t>
            </a:r>
            <a:r>
              <a:rPr lang="en-US" dirty="0" err="1"/>
              <a:t>ሥጋ</a:t>
            </a:r>
            <a:r>
              <a:rPr lang="en-US" dirty="0"/>
              <a:t> </a:t>
            </a:r>
            <a:r>
              <a:rPr lang="en-US" dirty="0" err="1"/>
              <a:t>በረከትና</a:t>
            </a:r>
            <a:r>
              <a:rPr lang="en-US" dirty="0"/>
              <a:t> </a:t>
            </a:r>
            <a:r>
              <a:rPr lang="en-US" dirty="0" err="1"/>
              <a:t>መርገም</a:t>
            </a:r>
            <a:r>
              <a:rPr lang="en-US" dirty="0"/>
              <a:t> </a:t>
            </a:r>
            <a:r>
              <a:rPr lang="en-US" dirty="0" err="1"/>
              <a:t>ስለብሉይ</a:t>
            </a:r>
            <a:r>
              <a:rPr lang="en-US" dirty="0"/>
              <a:t> </a:t>
            </a:r>
            <a:r>
              <a:rPr lang="en-US" dirty="0" err="1"/>
              <a:t>ኪዳን</a:t>
            </a:r>
            <a:r>
              <a:rPr lang="en-US" dirty="0"/>
              <a:t> </a:t>
            </a:r>
            <a:r>
              <a:rPr lang="en-US" dirty="0" err="1"/>
              <a:t>ታሪኮችና</a:t>
            </a:r>
            <a:r>
              <a:rPr lang="en-US" dirty="0"/>
              <a:t> </a:t>
            </a:r>
            <a:r>
              <a:rPr lang="en-US" dirty="0" err="1"/>
              <a:t>ምሣሌዎች</a:t>
            </a:r>
            <a:r>
              <a:rPr lang="en-US" dirty="0"/>
              <a:t> </a:t>
            </a:r>
            <a:r>
              <a:rPr lang="en-US" dirty="0" err="1"/>
              <a:t>እየጠቀሰ</a:t>
            </a:r>
            <a:r>
              <a:rPr lang="en-US" dirty="0"/>
              <a:t> </a:t>
            </a:r>
            <a:r>
              <a:rPr lang="en-US" dirty="0" err="1"/>
              <a:t>ስለበረከትና</a:t>
            </a:r>
            <a:r>
              <a:rPr lang="en-US" dirty="0"/>
              <a:t> </a:t>
            </a:r>
            <a:r>
              <a:rPr lang="en-US" dirty="0" err="1"/>
              <a:t>መርገም</a:t>
            </a:r>
            <a:r>
              <a:rPr lang="en-US" dirty="0"/>
              <a:t> </a:t>
            </a:r>
            <a:r>
              <a:rPr lang="en-US" dirty="0" err="1"/>
              <a:t>ይገልጣል</a:t>
            </a:r>
            <a:r>
              <a:rPr lang="en-US" dirty="0"/>
              <a:t>፡፡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685800"/>
          </a:xfrm>
        </p:spPr>
        <p:txBody>
          <a:bodyPr/>
          <a:lstStyle/>
          <a:p>
            <a:r>
              <a:rPr lang="en-US" b="1" u="heavy" dirty="0"/>
              <a:t>16ኛ፡-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መቃብያን</a:t>
            </a:r>
            <a:r>
              <a:rPr lang="en-US" b="1" u="heavy" dirty="0"/>
              <a:t> </a:t>
            </a:r>
            <a:r>
              <a:rPr lang="en-US" b="1" u="heavy" dirty="0" err="1"/>
              <a:t>ካልዕ</a:t>
            </a:r>
            <a:r>
              <a:rPr lang="en-US" b="1" u="heavy" dirty="0"/>
              <a:t> </a:t>
            </a:r>
            <a:r>
              <a:rPr lang="en-US" b="1" u="heavy" dirty="0" err="1"/>
              <a:t>እና</a:t>
            </a:r>
            <a:r>
              <a:rPr lang="en-US" b="1" u="heavy" dirty="0"/>
              <a:t> </a:t>
            </a:r>
            <a:r>
              <a:rPr lang="en-US" b="1" u="heavy" dirty="0" err="1"/>
              <a:t>ሣልስ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610600" cy="5257800"/>
          </a:xfrm>
        </p:spPr>
        <p:txBody>
          <a:bodyPr>
            <a:normAutofit lnSpcReduction="10000"/>
          </a:bodyPr>
          <a:lstStyle/>
          <a:p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መቃብያን</a:t>
            </a:r>
            <a:r>
              <a:rPr lang="en-US" b="1" u="heavy" dirty="0"/>
              <a:t> </a:t>
            </a:r>
            <a:r>
              <a:rPr lang="en-US" b="1" u="heavy" dirty="0" err="1"/>
              <a:t>ካልዕ</a:t>
            </a:r>
            <a:r>
              <a:rPr lang="en-US" b="1" u="heavy" dirty="0"/>
              <a:t> </a:t>
            </a:r>
          </a:p>
          <a:p>
            <a:r>
              <a:rPr lang="en-US" dirty="0" err="1"/>
              <a:t>ጸሐፊው</a:t>
            </a:r>
            <a:r>
              <a:rPr lang="en-US" dirty="0"/>
              <a:t>፡ </a:t>
            </a:r>
            <a:r>
              <a:rPr lang="en-US" dirty="0" err="1"/>
              <a:t>አንድ</a:t>
            </a:r>
            <a:r>
              <a:rPr lang="en-US" dirty="0"/>
              <a:t> </a:t>
            </a:r>
            <a:r>
              <a:rPr lang="en-US" dirty="0" err="1"/>
              <a:t>እስክንድርያዊ</a:t>
            </a:r>
            <a:r>
              <a:rPr lang="en-US" dirty="0"/>
              <a:t> /</a:t>
            </a:r>
            <a:r>
              <a:rPr lang="en-US" dirty="0" err="1"/>
              <a:t>አይሁዳዊ</a:t>
            </a:r>
            <a:r>
              <a:rPr lang="en-US" dirty="0"/>
              <a:t>/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፡ በ1ኛው </a:t>
            </a:r>
            <a:r>
              <a:rPr lang="en-US" dirty="0" err="1"/>
              <a:t>መ.ክ.ዘ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ቋንቋ</a:t>
            </a:r>
            <a:r>
              <a:rPr lang="en-US" dirty="0"/>
              <a:t>፡ </a:t>
            </a:r>
            <a:r>
              <a:rPr lang="en-US" dirty="0" err="1"/>
              <a:t>ግሪክ</a:t>
            </a:r>
            <a:r>
              <a:rPr lang="en-US" dirty="0"/>
              <a:t> </a:t>
            </a:r>
            <a:r>
              <a:rPr lang="en-US" dirty="0" err="1"/>
              <a:t>ጽርህ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ቦታ</a:t>
            </a:r>
            <a:r>
              <a:rPr lang="en-US" dirty="0"/>
              <a:t>፡ </a:t>
            </a:r>
            <a:r>
              <a:rPr lang="en-US" dirty="0" err="1"/>
              <a:t>በኢየሩሳሌም</a:t>
            </a:r>
            <a:endParaRPr lang="en-US" dirty="0"/>
          </a:p>
          <a:p>
            <a:r>
              <a:rPr lang="en-US" b="1" u="heavy" dirty="0" err="1"/>
              <a:t>ይዘት</a:t>
            </a:r>
            <a:r>
              <a:rPr lang="en-US" b="1" u="heavy" dirty="0"/>
              <a:t>፡</a:t>
            </a:r>
            <a:r>
              <a:rPr lang="en-US" dirty="0"/>
              <a:t> 2ኛ </a:t>
            </a:r>
            <a:r>
              <a:rPr lang="en-US" dirty="0" err="1"/>
              <a:t>መቃቢያን</a:t>
            </a:r>
            <a:r>
              <a:rPr lang="en-US" dirty="0"/>
              <a:t> 21 </a:t>
            </a:r>
            <a:r>
              <a:rPr lang="en-US" dirty="0" err="1"/>
              <a:t>ምዕራፎች</a:t>
            </a:r>
            <a:r>
              <a:rPr lang="en-US" dirty="0"/>
              <a:t> </a:t>
            </a:r>
            <a:r>
              <a:rPr lang="en-US" dirty="0" err="1"/>
              <a:t>ሲኖሩት</a:t>
            </a:r>
            <a:r>
              <a:rPr lang="en-US" dirty="0"/>
              <a:t> </a:t>
            </a:r>
            <a:r>
              <a:rPr lang="en-US" dirty="0" err="1"/>
              <a:t>እስራኤል</a:t>
            </a:r>
            <a:r>
              <a:rPr lang="en-US" dirty="0"/>
              <a:t> </a:t>
            </a:r>
            <a:r>
              <a:rPr lang="en-US" dirty="0" err="1"/>
              <a:t>በበደሉ</a:t>
            </a:r>
            <a:r>
              <a:rPr lang="en-US" dirty="0"/>
              <a:t> </a:t>
            </a:r>
            <a:r>
              <a:rPr lang="en-US" dirty="0" err="1"/>
              <a:t>ጊዜ</a:t>
            </a:r>
            <a:r>
              <a:rPr lang="en-US" dirty="0"/>
              <a:t> </a:t>
            </a:r>
            <a:r>
              <a:rPr lang="en-US" dirty="0" err="1"/>
              <a:t>የሞአብ</a:t>
            </a:r>
            <a:r>
              <a:rPr lang="en-US" dirty="0"/>
              <a:t> </a:t>
            </a:r>
            <a:r>
              <a:rPr lang="en-US" dirty="0" err="1"/>
              <a:t>ሰው</a:t>
            </a:r>
            <a:r>
              <a:rPr lang="en-US" dirty="0"/>
              <a:t> </a:t>
            </a:r>
            <a:r>
              <a:rPr lang="en-US" dirty="0" err="1"/>
              <a:t>የሆነ</a:t>
            </a:r>
            <a:r>
              <a:rPr lang="en-US" dirty="0"/>
              <a:t> </a:t>
            </a:r>
            <a:r>
              <a:rPr lang="en-US" dirty="0" err="1"/>
              <a:t>መቃቢስን</a:t>
            </a:r>
            <a:r>
              <a:rPr lang="en-US" dirty="0"/>
              <a:t> </a:t>
            </a:r>
            <a:r>
              <a:rPr lang="en-US" dirty="0" err="1"/>
              <a:t>እንዳስነሳባቸውና</a:t>
            </a:r>
            <a:r>
              <a:rPr lang="en-US" dirty="0"/>
              <a:t> </a:t>
            </a:r>
            <a:r>
              <a:rPr lang="en-US" dirty="0" err="1"/>
              <a:t>እስራኤልን</a:t>
            </a:r>
            <a:r>
              <a:rPr lang="en-US" dirty="0"/>
              <a:t> </a:t>
            </a:r>
            <a:r>
              <a:rPr lang="en-US" dirty="0" err="1"/>
              <a:t>በሰይፍ</a:t>
            </a:r>
            <a:r>
              <a:rPr lang="en-US" dirty="0"/>
              <a:t> </a:t>
            </a:r>
            <a:r>
              <a:rPr lang="en-US" dirty="0" err="1"/>
              <a:t>ገድሎ</a:t>
            </a:r>
            <a:r>
              <a:rPr lang="en-US" dirty="0"/>
              <a:t> </a:t>
            </a:r>
            <a:r>
              <a:rPr lang="en-US" dirty="0" err="1"/>
              <a:t>ሲደነፋ</a:t>
            </a:r>
            <a:r>
              <a:rPr lang="en-US" dirty="0"/>
              <a:t> </a:t>
            </a:r>
            <a:r>
              <a:rPr lang="en-US" dirty="0" err="1"/>
              <a:t>እግዚአብሔር</a:t>
            </a:r>
            <a:r>
              <a:rPr lang="en-US" dirty="0"/>
              <a:t> </a:t>
            </a:r>
            <a:r>
              <a:rPr lang="en-US" dirty="0" err="1"/>
              <a:t>በመቃቢስ</a:t>
            </a:r>
            <a:r>
              <a:rPr lang="en-US" dirty="0"/>
              <a:t> </a:t>
            </a:r>
            <a:r>
              <a:rPr lang="en-US" dirty="0" err="1"/>
              <a:t>ሥራ</a:t>
            </a:r>
            <a:r>
              <a:rPr lang="en-US" dirty="0"/>
              <a:t> </a:t>
            </a:r>
            <a:r>
              <a:rPr lang="en-US" dirty="0" err="1"/>
              <a:t>ተቆጥቶ</a:t>
            </a:r>
            <a:r>
              <a:rPr lang="en-US" dirty="0"/>
              <a:t> </a:t>
            </a:r>
            <a:r>
              <a:rPr lang="en-US" dirty="0" err="1"/>
              <a:t>ራይን</a:t>
            </a:r>
            <a:r>
              <a:rPr lang="en-US" dirty="0"/>
              <a:t> </a:t>
            </a:r>
            <a:r>
              <a:rPr lang="en-US" dirty="0" err="1"/>
              <a:t>የሚባል</a:t>
            </a:r>
            <a:r>
              <a:rPr lang="en-US" dirty="0"/>
              <a:t> </a:t>
            </a:r>
            <a:r>
              <a:rPr lang="en-US" dirty="0" err="1"/>
              <a:t>ነቢይ</a:t>
            </a:r>
            <a:r>
              <a:rPr lang="en-US" dirty="0"/>
              <a:t> </a:t>
            </a:r>
            <a:r>
              <a:rPr lang="en-US" dirty="0" err="1"/>
              <a:t>ልኮ</a:t>
            </a:r>
            <a:r>
              <a:rPr lang="en-US" dirty="0"/>
              <a:t> </a:t>
            </a:r>
            <a:r>
              <a:rPr lang="en-US" dirty="0" err="1"/>
              <a:t>በንስሐ</a:t>
            </a:r>
            <a:r>
              <a:rPr lang="en-US" dirty="0"/>
              <a:t> </a:t>
            </a:r>
            <a:r>
              <a:rPr lang="en-US" dirty="0" err="1"/>
              <a:t>እንዲመለስ</a:t>
            </a:r>
            <a:r>
              <a:rPr lang="en-US" dirty="0"/>
              <a:t> </a:t>
            </a:r>
            <a:r>
              <a:rPr lang="en-US" dirty="0" err="1"/>
              <a:t>ቢነግረው</a:t>
            </a:r>
            <a:r>
              <a:rPr lang="en-US" dirty="0"/>
              <a:t> </a:t>
            </a:r>
            <a:r>
              <a:rPr lang="en-US" dirty="0" err="1"/>
              <a:t>ልብሱን</a:t>
            </a:r>
            <a:r>
              <a:rPr lang="en-US" dirty="0"/>
              <a:t> </a:t>
            </a:r>
            <a:r>
              <a:rPr lang="en-US" dirty="0" err="1"/>
              <a:t>አውልቆ</a:t>
            </a:r>
            <a:r>
              <a:rPr lang="en-US" dirty="0"/>
              <a:t> </a:t>
            </a:r>
            <a:r>
              <a:rPr lang="en-US" dirty="0" err="1"/>
              <a:t>በእግዚአብሔር</a:t>
            </a:r>
            <a:r>
              <a:rPr lang="en-US" dirty="0"/>
              <a:t> </a:t>
            </a:r>
            <a:r>
              <a:rPr lang="en-US" dirty="0" err="1"/>
              <a:t>ፊት</a:t>
            </a:r>
            <a:r>
              <a:rPr lang="en-US" dirty="0"/>
              <a:t> </a:t>
            </a:r>
            <a:r>
              <a:rPr lang="en-US" dirty="0" err="1"/>
              <a:t>ራሱን</a:t>
            </a:r>
            <a:r>
              <a:rPr lang="en-US" dirty="0"/>
              <a:t> </a:t>
            </a:r>
            <a:r>
              <a:rPr lang="en-US" dirty="0" err="1"/>
              <a:t>ቢያዋርድ</a:t>
            </a:r>
            <a:r>
              <a:rPr lang="en-US" dirty="0"/>
              <a:t> </a:t>
            </a:r>
            <a:r>
              <a:rPr lang="en-US" dirty="0" err="1"/>
              <a:t>እግዚአብሔር</a:t>
            </a:r>
            <a:r>
              <a:rPr lang="en-US" dirty="0"/>
              <a:t> </a:t>
            </a:r>
            <a:r>
              <a:rPr lang="en-US" dirty="0" err="1"/>
              <a:t>ለልጆቹ</a:t>
            </a:r>
            <a:r>
              <a:rPr lang="en-US" dirty="0"/>
              <a:t> </a:t>
            </a:r>
            <a:r>
              <a:rPr lang="en-US" dirty="0" err="1"/>
              <a:t>ብሎ</a:t>
            </a:r>
            <a:r>
              <a:rPr lang="en-US" dirty="0"/>
              <a:t> </a:t>
            </a:r>
            <a:r>
              <a:rPr lang="en-US" dirty="0" err="1"/>
              <a:t>እንደማረው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914400"/>
          </a:xfrm>
        </p:spPr>
        <p:txBody>
          <a:bodyPr/>
          <a:lstStyle/>
          <a:p>
            <a:pPr algn="ctr"/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መቃቢያን</a:t>
            </a:r>
            <a:r>
              <a:rPr lang="en-US" b="1" u="heavy" dirty="0"/>
              <a:t> </a:t>
            </a:r>
            <a:r>
              <a:rPr lang="en-US" b="1" u="heavy" dirty="0" err="1"/>
              <a:t>ሣልስ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772400" cy="5060160"/>
          </a:xfrm>
        </p:spPr>
        <p:txBody>
          <a:bodyPr>
            <a:normAutofit/>
          </a:bodyPr>
          <a:lstStyle/>
          <a:p>
            <a:r>
              <a:rPr lang="en-US" sz="3200" dirty="0" err="1"/>
              <a:t>ጸሐፊው</a:t>
            </a:r>
            <a:r>
              <a:rPr lang="en-US" sz="3200" dirty="0"/>
              <a:t>፡ </a:t>
            </a:r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</a:t>
            </a:r>
            <a:r>
              <a:rPr lang="en-US" sz="3200" dirty="0" err="1"/>
              <a:t>አይታወቅም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፡ 1ኛው </a:t>
            </a:r>
            <a:r>
              <a:rPr lang="en-US" sz="3200" dirty="0" err="1"/>
              <a:t>መ.ክ.ዘ</a:t>
            </a:r>
            <a:r>
              <a:rPr lang="en-US" sz="3200" dirty="0"/>
              <a:t> /</a:t>
            </a:r>
            <a:r>
              <a:rPr lang="en-US" sz="3200" dirty="0" err="1"/>
              <a:t>ድኀረ</a:t>
            </a:r>
            <a:r>
              <a:rPr lang="en-US" sz="3200" dirty="0"/>
              <a:t> </a:t>
            </a:r>
            <a:r>
              <a:rPr lang="en-US" sz="3200" dirty="0" err="1"/>
              <a:t>ልደተ</a:t>
            </a:r>
            <a:r>
              <a:rPr lang="en-US" sz="3200" dirty="0"/>
              <a:t> </a:t>
            </a:r>
            <a:r>
              <a:rPr lang="en-US" sz="3200" dirty="0" err="1"/>
              <a:t>ክርስቶስ</a:t>
            </a:r>
            <a:r>
              <a:rPr lang="en-US" sz="3200" dirty="0"/>
              <a:t>/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ቋንቋ</a:t>
            </a:r>
            <a:r>
              <a:rPr lang="en-US" sz="3200" dirty="0"/>
              <a:t>፡ </a:t>
            </a:r>
            <a:r>
              <a:rPr lang="en-US" sz="3200" dirty="0" err="1"/>
              <a:t>ግሪክ</a:t>
            </a:r>
            <a:r>
              <a:rPr lang="en-US" sz="3200" dirty="0"/>
              <a:t> /</a:t>
            </a:r>
            <a:r>
              <a:rPr lang="en-US" sz="3200" dirty="0" err="1"/>
              <a:t>ጽርሕ</a:t>
            </a:r>
            <a:r>
              <a:rPr lang="en-US" sz="3200" dirty="0"/>
              <a:t>/</a:t>
            </a:r>
          </a:p>
          <a:p>
            <a:r>
              <a:rPr lang="en-US" sz="3200" dirty="0" err="1"/>
              <a:t>ይዘት</a:t>
            </a:r>
            <a:r>
              <a:rPr lang="en-US" sz="3200" dirty="0"/>
              <a:t>፡ መ. </a:t>
            </a:r>
            <a:r>
              <a:rPr lang="en-US" sz="3200" dirty="0" err="1"/>
              <a:t>መቃብያን</a:t>
            </a:r>
            <a:r>
              <a:rPr lang="en-US" sz="3200" dirty="0"/>
              <a:t> </a:t>
            </a:r>
            <a:r>
              <a:rPr lang="en-US" sz="3200" dirty="0" err="1"/>
              <a:t>ሳልስ</a:t>
            </a:r>
            <a:r>
              <a:rPr lang="en-US" sz="3200" dirty="0"/>
              <a:t> 1ዐ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ያሉት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ከአዳም</a:t>
            </a:r>
            <a:r>
              <a:rPr lang="en-US" sz="3200" dirty="0"/>
              <a:t> </a:t>
            </a:r>
            <a:r>
              <a:rPr lang="en-US" sz="3200" dirty="0" err="1"/>
              <a:t>ጀምሮ</a:t>
            </a:r>
            <a:r>
              <a:rPr lang="en-US" sz="3200" dirty="0"/>
              <a:t> </a:t>
            </a:r>
            <a:r>
              <a:rPr lang="en-US" sz="3200" dirty="0" err="1"/>
              <a:t>ያሉትን</a:t>
            </a:r>
            <a:r>
              <a:rPr lang="en-US" sz="3200" dirty="0"/>
              <a:t> </a:t>
            </a:r>
            <a:r>
              <a:rPr lang="en-US" sz="3200" dirty="0" err="1"/>
              <a:t>አበው</a:t>
            </a:r>
            <a:r>
              <a:rPr lang="en-US" sz="3200" dirty="0"/>
              <a:t> </a:t>
            </a:r>
            <a:r>
              <a:rPr lang="en-US" sz="3200" dirty="0" err="1"/>
              <a:t>ለአብነት</a:t>
            </a:r>
            <a:r>
              <a:rPr lang="en-US" sz="3200" dirty="0"/>
              <a:t> </a:t>
            </a:r>
            <a:r>
              <a:rPr lang="en-US" sz="3200" dirty="0" err="1"/>
              <a:t>እየጠቀሰ</a:t>
            </a:r>
            <a:r>
              <a:rPr lang="en-US" sz="3200" dirty="0"/>
              <a:t> </a:t>
            </a:r>
            <a:r>
              <a:rPr lang="en-US" sz="3200" dirty="0" err="1"/>
              <a:t>ሠውን</a:t>
            </a:r>
            <a:r>
              <a:rPr lang="en-US" sz="3200" dirty="0"/>
              <a:t> </a:t>
            </a:r>
            <a:r>
              <a:rPr lang="en-US" sz="3200" dirty="0" err="1"/>
              <a:t>ከኃጢአት</a:t>
            </a:r>
            <a:r>
              <a:rPr lang="en-US" sz="3200" dirty="0"/>
              <a:t> </a:t>
            </a:r>
            <a:r>
              <a:rPr lang="en-US" sz="3200" dirty="0" err="1"/>
              <a:t>ከጥፋት</a:t>
            </a:r>
            <a:r>
              <a:rPr lang="en-US" sz="3200" dirty="0"/>
              <a:t> </a:t>
            </a:r>
            <a:r>
              <a:rPr lang="en-US" sz="3200" dirty="0" err="1"/>
              <a:t>ከበደል</a:t>
            </a:r>
            <a:r>
              <a:rPr lang="en-US" sz="3200" dirty="0"/>
              <a:t> </a:t>
            </a:r>
            <a:r>
              <a:rPr lang="en-US" sz="3200" dirty="0" err="1"/>
              <a:t>የሚያስጠነቅቅና</a:t>
            </a:r>
            <a:r>
              <a:rPr lang="en-US" sz="3200" dirty="0"/>
              <a:t> </a:t>
            </a:r>
            <a:r>
              <a:rPr lang="en-US" sz="3200" dirty="0" err="1"/>
              <a:t>በዚህ</a:t>
            </a:r>
            <a:r>
              <a:rPr lang="en-US" sz="3200" dirty="0"/>
              <a:t> </a:t>
            </a:r>
            <a:r>
              <a:rPr lang="en-US" sz="3200" dirty="0" err="1"/>
              <a:t>ምድር</a:t>
            </a:r>
            <a:r>
              <a:rPr lang="en-US" sz="3200" dirty="0"/>
              <a:t> </a:t>
            </a:r>
            <a:r>
              <a:rPr lang="en-US" sz="3200" dirty="0" err="1"/>
              <a:t>መልካም</a:t>
            </a:r>
            <a:r>
              <a:rPr lang="en-US" sz="3200" dirty="0"/>
              <a:t> </a:t>
            </a:r>
            <a:r>
              <a:rPr lang="en-US" sz="3200" dirty="0" err="1"/>
              <a:t>ብንሠራ</a:t>
            </a:r>
            <a:r>
              <a:rPr lang="en-US" sz="3200" dirty="0"/>
              <a:t> </a:t>
            </a:r>
            <a:r>
              <a:rPr lang="en-US" sz="3200" dirty="0" err="1"/>
              <a:t>በወዲያኛው</a:t>
            </a:r>
            <a:r>
              <a:rPr lang="en-US" sz="3200" dirty="0"/>
              <a:t> </a:t>
            </a:r>
            <a:r>
              <a:rPr lang="en-US" sz="3200" dirty="0" err="1"/>
              <a:t>ዓለም</a:t>
            </a:r>
            <a:r>
              <a:rPr lang="en-US" sz="3200" dirty="0"/>
              <a:t> </a:t>
            </a:r>
            <a:r>
              <a:rPr lang="en-US" sz="3200" dirty="0" err="1"/>
              <a:t>መልካም</a:t>
            </a:r>
            <a:r>
              <a:rPr lang="en-US" sz="3200" dirty="0"/>
              <a:t> </a:t>
            </a:r>
            <a:r>
              <a:rPr lang="en-US" sz="3200" dirty="0" err="1"/>
              <a:t>እንደሚገጥመን</a:t>
            </a:r>
            <a:r>
              <a:rPr lang="en-US" sz="3200" dirty="0"/>
              <a:t> </a:t>
            </a:r>
            <a:r>
              <a:rPr lang="en-US" sz="3200" dirty="0" err="1"/>
              <a:t>መጥፎም</a:t>
            </a:r>
            <a:r>
              <a:rPr lang="en-US" sz="3200" dirty="0"/>
              <a:t> </a:t>
            </a:r>
            <a:r>
              <a:rPr lang="en-US" sz="3200" dirty="0" err="1"/>
              <a:t>ብንሠራ</a:t>
            </a:r>
            <a:r>
              <a:rPr lang="en-US" sz="3200" dirty="0"/>
              <a:t> </a:t>
            </a:r>
            <a:r>
              <a:rPr lang="en-US" sz="3200" dirty="0" err="1"/>
              <a:t>እንዲሁ</a:t>
            </a:r>
            <a:r>
              <a:rPr lang="en-US" sz="3200" dirty="0"/>
              <a:t> </a:t>
            </a:r>
            <a:r>
              <a:rPr lang="en-US" sz="3200" dirty="0" err="1"/>
              <a:t>ስለንስሐ</a:t>
            </a:r>
            <a:r>
              <a:rPr lang="en-US" sz="3200" dirty="0"/>
              <a:t> </a:t>
            </a:r>
            <a:r>
              <a:rPr lang="en-US" sz="3200" dirty="0" err="1"/>
              <a:t>ስለመንግሥተ</a:t>
            </a:r>
            <a:r>
              <a:rPr lang="en-US" sz="3200" dirty="0"/>
              <a:t> </a:t>
            </a:r>
            <a:r>
              <a:rPr lang="en-US" sz="3200" dirty="0" err="1"/>
              <a:t>ሰማያት</a:t>
            </a:r>
            <a:r>
              <a:rPr lang="en-US" sz="3200" dirty="0"/>
              <a:t> </a:t>
            </a:r>
            <a:r>
              <a:rPr lang="en-US" sz="3200" dirty="0" err="1"/>
              <a:t>ይገልጣል</a:t>
            </a:r>
            <a:r>
              <a:rPr lang="en-US" sz="3200" dirty="0"/>
              <a:t>፡፡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066800"/>
          </a:xfrm>
        </p:spPr>
        <p:txBody>
          <a:bodyPr/>
          <a:lstStyle/>
          <a:p>
            <a:pPr algn="ctr"/>
            <a:r>
              <a:rPr lang="en-US" b="1" u="heavy" dirty="0"/>
              <a:t>17ኛ፡-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ዮሴፍ</a:t>
            </a:r>
            <a:r>
              <a:rPr lang="en-US" b="1" u="heavy" dirty="0"/>
              <a:t> </a:t>
            </a:r>
            <a:r>
              <a:rPr lang="en-US" b="1" u="heavy" dirty="0" err="1"/>
              <a:t>ወልደ</a:t>
            </a:r>
            <a:r>
              <a:rPr lang="en-US" b="1" u="heavy" dirty="0"/>
              <a:t> </a:t>
            </a:r>
            <a:r>
              <a:rPr lang="en-US" b="1" u="heavy" dirty="0" err="1"/>
              <a:t>ኮርዮን</a:t>
            </a:r>
            <a:r>
              <a:rPr lang="en-US" b="1" u="heavy" dirty="0"/>
              <a:t> (Joseph)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7772400" cy="49839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 </a:t>
            </a:r>
            <a:r>
              <a:rPr lang="en-US" dirty="0" err="1"/>
              <a:t>ዮሴፍ</a:t>
            </a:r>
            <a:r>
              <a:rPr lang="en-US" dirty="0"/>
              <a:t>፡ </a:t>
            </a:r>
            <a:r>
              <a:rPr lang="en-US" dirty="0" err="1"/>
              <a:t>ይጨምር</a:t>
            </a:r>
            <a:r>
              <a:rPr lang="en-US" dirty="0"/>
              <a:t>፣ </a:t>
            </a:r>
            <a:r>
              <a:rPr lang="en-US" dirty="0" err="1"/>
              <a:t>ይድገም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አባቱ</a:t>
            </a:r>
            <a:r>
              <a:rPr lang="en-US" dirty="0"/>
              <a:t>፡ </a:t>
            </a:r>
            <a:r>
              <a:rPr lang="en-US" dirty="0" err="1"/>
              <a:t>ኮርዮን</a:t>
            </a:r>
            <a:r>
              <a:rPr lang="en-US" dirty="0"/>
              <a:t> </a:t>
            </a:r>
            <a:r>
              <a:rPr lang="en-US" dirty="0" err="1"/>
              <a:t>ይባላል</a:t>
            </a:r>
            <a:r>
              <a:rPr lang="en-US" dirty="0"/>
              <a:t>፡፡</a:t>
            </a:r>
          </a:p>
          <a:p>
            <a:r>
              <a:rPr lang="en-US" dirty="0" err="1"/>
              <a:t>ጸሐፊው</a:t>
            </a:r>
            <a:r>
              <a:rPr lang="en-US" dirty="0"/>
              <a:t>፡ </a:t>
            </a:r>
            <a:r>
              <a:rPr lang="en-US" dirty="0" err="1"/>
              <a:t>ዮሴፍ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፡ በ1ኛ </a:t>
            </a:r>
            <a:r>
              <a:rPr lang="en-US" dirty="0" err="1"/>
              <a:t>መ.ክ.ዘ</a:t>
            </a:r>
            <a:endParaRPr lang="en-US" dirty="0"/>
          </a:p>
          <a:p>
            <a:r>
              <a:rPr lang="en-US" dirty="0" err="1"/>
              <a:t>ቦታ</a:t>
            </a:r>
            <a:r>
              <a:rPr lang="en-US" dirty="0"/>
              <a:t>፡ </a:t>
            </a:r>
            <a:r>
              <a:rPr lang="en-US" dirty="0" err="1"/>
              <a:t>በግምት</a:t>
            </a:r>
            <a:r>
              <a:rPr lang="en-US" dirty="0"/>
              <a:t> </a:t>
            </a:r>
            <a:r>
              <a:rPr lang="en-US" dirty="0" err="1"/>
              <a:t>በኢየሩሳሌም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ቋንቋ</a:t>
            </a:r>
            <a:r>
              <a:rPr lang="en-US" dirty="0"/>
              <a:t>፡ </a:t>
            </a:r>
            <a:r>
              <a:rPr lang="en-US" dirty="0" err="1"/>
              <a:t>ግሪክ</a:t>
            </a:r>
            <a:endParaRPr lang="en-US" dirty="0"/>
          </a:p>
          <a:p>
            <a:r>
              <a:rPr lang="en-US" b="1" u="heavy" dirty="0" err="1"/>
              <a:t>የመጽሐፍ</a:t>
            </a:r>
            <a:r>
              <a:rPr lang="en-US" b="1" u="heavy" dirty="0"/>
              <a:t> </a:t>
            </a:r>
            <a:r>
              <a:rPr lang="en-US" b="1" u="heavy" dirty="0" err="1"/>
              <a:t>ይዘት</a:t>
            </a:r>
            <a:r>
              <a:rPr lang="en-US" b="1" u="heavy" dirty="0"/>
              <a:t>፡</a:t>
            </a:r>
            <a:r>
              <a:rPr lang="en-US" dirty="0"/>
              <a:t> </a:t>
            </a:r>
            <a:r>
              <a:rPr lang="en-US" dirty="0" err="1"/>
              <a:t>ስምንት</a:t>
            </a:r>
            <a:r>
              <a:rPr lang="en-US" dirty="0"/>
              <a:t> </a:t>
            </a:r>
            <a:r>
              <a:rPr lang="en-US" dirty="0" err="1"/>
              <a:t>ምዕራፎች</a:t>
            </a:r>
            <a:r>
              <a:rPr lang="en-US" dirty="0"/>
              <a:t> </a:t>
            </a:r>
            <a:r>
              <a:rPr lang="en-US" dirty="0" err="1"/>
              <a:t>ያሉት</a:t>
            </a:r>
            <a:r>
              <a:rPr lang="en-US" dirty="0"/>
              <a:t> </a:t>
            </a:r>
            <a:r>
              <a:rPr lang="en-US" dirty="0" err="1"/>
              <a:t>ሲሆን</a:t>
            </a:r>
            <a:r>
              <a:rPr lang="en-US" dirty="0"/>
              <a:t> በ8 </a:t>
            </a:r>
            <a:r>
              <a:rPr lang="en-US" dirty="0" err="1"/>
              <a:t>ዓበይት</a:t>
            </a:r>
            <a:r>
              <a:rPr lang="en-US" dirty="0"/>
              <a:t> </a:t>
            </a:r>
            <a:r>
              <a:rPr lang="en-US" dirty="0" err="1"/>
              <a:t>ክፍሎች</a:t>
            </a:r>
            <a:r>
              <a:rPr lang="en-US" dirty="0"/>
              <a:t> </a:t>
            </a:r>
            <a:r>
              <a:rPr lang="en-US" dirty="0" err="1"/>
              <a:t>ይከፈላል</a:t>
            </a:r>
            <a:r>
              <a:rPr lang="en-US" dirty="0"/>
              <a:t>፡፡</a:t>
            </a:r>
            <a:r>
              <a:rPr lang="en-US" dirty="0" err="1"/>
              <a:t>ከአዳም</a:t>
            </a:r>
            <a:r>
              <a:rPr lang="en-US" dirty="0"/>
              <a:t> </a:t>
            </a:r>
            <a:r>
              <a:rPr lang="en-US" dirty="0" err="1"/>
              <a:t>ጀምሮ</a:t>
            </a:r>
            <a:r>
              <a:rPr lang="en-US" dirty="0"/>
              <a:t> </a:t>
            </a:r>
            <a:r>
              <a:rPr lang="en-US" dirty="0" err="1"/>
              <a:t>እስከ</a:t>
            </a:r>
            <a:r>
              <a:rPr lang="en-US" dirty="0"/>
              <a:t> 7ዐ </a:t>
            </a:r>
            <a:r>
              <a:rPr lang="en-US" dirty="0" err="1"/>
              <a:t>ዘመን</a:t>
            </a:r>
            <a:r>
              <a:rPr lang="en-US" dirty="0"/>
              <a:t> </a:t>
            </a:r>
            <a:r>
              <a:rPr lang="en-US" dirty="0" err="1"/>
              <a:t>በጥጦስ</a:t>
            </a:r>
            <a:r>
              <a:rPr lang="en-US" dirty="0"/>
              <a:t> </a:t>
            </a:r>
            <a:r>
              <a:rPr lang="en-US" dirty="0" err="1"/>
              <a:t>መሪነት</a:t>
            </a:r>
            <a:r>
              <a:rPr lang="en-US" dirty="0"/>
              <a:t> </a:t>
            </a:r>
            <a:r>
              <a:rPr lang="en-US" dirty="0" err="1"/>
              <a:t>ኢየሩሳሌም</a:t>
            </a:r>
            <a:r>
              <a:rPr lang="en-US" dirty="0"/>
              <a:t> </a:t>
            </a:r>
            <a:r>
              <a:rPr lang="en-US" dirty="0" err="1"/>
              <a:t>እስከተወረረችበት</a:t>
            </a:r>
            <a:r>
              <a:rPr lang="en-US" dirty="0"/>
              <a:t> </a:t>
            </a:r>
            <a:r>
              <a:rPr lang="en-US" dirty="0" err="1"/>
              <a:t>ድረስ</a:t>
            </a:r>
            <a:r>
              <a:rPr lang="en-US" dirty="0"/>
              <a:t> </a:t>
            </a:r>
            <a:r>
              <a:rPr lang="en-US" dirty="0" err="1"/>
              <a:t>ያለውን</a:t>
            </a:r>
            <a:r>
              <a:rPr lang="en-US" dirty="0"/>
              <a:t> </a:t>
            </a:r>
            <a:r>
              <a:rPr lang="en-US" dirty="0" err="1"/>
              <a:t>ታሪክ</a:t>
            </a:r>
            <a:r>
              <a:rPr lang="en-US" dirty="0"/>
              <a:t> </a:t>
            </a:r>
            <a:r>
              <a:rPr lang="en-US" dirty="0" err="1"/>
              <a:t>የሚያወራ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85800"/>
          </a:xfrm>
        </p:spPr>
        <p:txBody>
          <a:bodyPr/>
          <a:lstStyle/>
          <a:p>
            <a:pPr algn="ctr"/>
            <a:r>
              <a:rPr lang="en-US" dirty="0"/>
              <a:t>3.መዝሙርና </a:t>
            </a:r>
            <a:r>
              <a:rPr lang="en-US" dirty="0" err="1"/>
              <a:t>የጥበብ</a:t>
            </a:r>
            <a:r>
              <a:rPr lang="en-US" dirty="0"/>
              <a:t> </a:t>
            </a:r>
            <a:r>
              <a:rPr lang="en-US" dirty="0" err="1"/>
              <a:t>ክፍል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19200"/>
            <a:ext cx="7772400" cy="4267200"/>
          </a:xfrm>
        </p:spPr>
        <p:txBody>
          <a:bodyPr>
            <a:normAutofit/>
          </a:bodyPr>
          <a:lstStyle/>
          <a:p>
            <a:endParaRPr lang="en-US" sz="3600" dirty="0"/>
          </a:p>
          <a:p>
            <a:r>
              <a:rPr lang="en-US" sz="3200" dirty="0" err="1"/>
              <a:t>መዝሙር</a:t>
            </a:r>
            <a:r>
              <a:rPr lang="en-US" sz="3200" dirty="0"/>
              <a:t> </a:t>
            </a:r>
            <a:r>
              <a:rPr lang="en-US" sz="3200" dirty="0" err="1"/>
              <a:t>ዘመረ</a:t>
            </a:r>
            <a:r>
              <a:rPr lang="en-US" sz="3200" dirty="0"/>
              <a:t> </a:t>
            </a:r>
            <a:r>
              <a:rPr lang="en-US" sz="3200" dirty="0" err="1"/>
              <a:t>አመሰገነ</a:t>
            </a:r>
            <a:r>
              <a:rPr lang="en-US" sz="3200" dirty="0"/>
              <a:t> </a:t>
            </a:r>
            <a:r>
              <a:rPr lang="en-US" sz="3200" dirty="0" err="1"/>
              <a:t>ካለው</a:t>
            </a:r>
            <a:r>
              <a:rPr lang="en-US" sz="3200" dirty="0"/>
              <a:t> </a:t>
            </a:r>
            <a:r>
              <a:rPr lang="en-US" sz="3200" dirty="0" err="1"/>
              <a:t>የግዕዝ</a:t>
            </a:r>
            <a:r>
              <a:rPr lang="en-US" sz="3200" dirty="0"/>
              <a:t> </a:t>
            </a:r>
            <a:r>
              <a:rPr lang="en-US" sz="3200" dirty="0" err="1"/>
              <a:t>ግስ</a:t>
            </a:r>
            <a:r>
              <a:rPr lang="en-US" sz="3200" dirty="0"/>
              <a:t> </a:t>
            </a:r>
            <a:r>
              <a:rPr lang="en-US" sz="3200" dirty="0" err="1"/>
              <a:t>የተገኘ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ትርጉሙም</a:t>
            </a:r>
            <a:r>
              <a:rPr lang="en-US" sz="3200" dirty="0"/>
              <a:t> </a:t>
            </a:r>
            <a:r>
              <a:rPr lang="en-US" sz="3200" dirty="0" err="1"/>
              <a:t>ማመስገን</a:t>
            </a:r>
            <a:r>
              <a:rPr lang="en-US" sz="3200" dirty="0"/>
              <a:t> </a:t>
            </a:r>
            <a:r>
              <a:rPr lang="en-US" sz="3200" dirty="0" err="1"/>
              <a:t>ማዜም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  <a:r>
              <a:rPr lang="en-US" sz="3200" dirty="0" err="1"/>
              <a:t>ጥበብ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ደግሞ</a:t>
            </a:r>
            <a:r>
              <a:rPr lang="en-US" sz="3200" dirty="0"/>
              <a:t> </a:t>
            </a:r>
            <a:r>
              <a:rPr lang="en-US" sz="3200" dirty="0" err="1"/>
              <a:t>ማስተዋል</a:t>
            </a:r>
            <a:r>
              <a:rPr lang="en-US" sz="3200" dirty="0"/>
              <a:t> </a:t>
            </a:r>
            <a:r>
              <a:rPr lang="en-US" sz="3200" dirty="0" err="1"/>
              <a:t>መንፈሳዊ</a:t>
            </a:r>
            <a:r>
              <a:rPr lang="en-US" sz="3200" dirty="0"/>
              <a:t> </a:t>
            </a:r>
            <a:r>
              <a:rPr lang="en-US" sz="3200" dirty="0" err="1"/>
              <a:t>ዕውቀት</a:t>
            </a:r>
            <a:r>
              <a:rPr lang="en-US" sz="3200" dirty="0"/>
              <a:t> </a:t>
            </a:r>
            <a:r>
              <a:rPr lang="en-US" sz="3200" dirty="0" err="1"/>
              <a:t>ማንኛውንም</a:t>
            </a:r>
            <a:r>
              <a:rPr lang="en-US" sz="3200" dirty="0"/>
              <a:t> </a:t>
            </a:r>
            <a:r>
              <a:rPr lang="en-US" sz="3200" dirty="0" err="1"/>
              <a:t>ነገር</a:t>
            </a:r>
            <a:r>
              <a:rPr lang="en-US" sz="3200" dirty="0"/>
              <a:t> </a:t>
            </a:r>
            <a:r>
              <a:rPr lang="en-US" sz="3200" dirty="0" err="1"/>
              <a:t>ለማግኘት</a:t>
            </a:r>
            <a:r>
              <a:rPr lang="en-US" sz="3200" dirty="0"/>
              <a:t> </a:t>
            </a:r>
            <a:r>
              <a:rPr lang="en-US" sz="3200" dirty="0" err="1"/>
              <a:t>የመመርመር</a:t>
            </a:r>
            <a:r>
              <a:rPr lang="en-US" sz="3200" dirty="0"/>
              <a:t> </a:t>
            </a:r>
            <a:r>
              <a:rPr lang="en-US" sz="3200" dirty="0" err="1"/>
              <a:t>ችሎታ</a:t>
            </a:r>
            <a:r>
              <a:rPr lang="en-US" sz="3200" dirty="0"/>
              <a:t> 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  <a:r>
              <a:rPr lang="en-US" sz="3200" b="1" dirty="0"/>
              <a:t> </a:t>
            </a:r>
            <a:r>
              <a:rPr lang="en-US" sz="3200" dirty="0" err="1"/>
              <a:t>እነዚህ</a:t>
            </a:r>
            <a:r>
              <a:rPr lang="en-US" sz="3200" dirty="0"/>
              <a:t> </a:t>
            </a:r>
            <a:r>
              <a:rPr lang="en-US" sz="3200" dirty="0" err="1"/>
              <a:t>መጽሐፍት</a:t>
            </a:r>
            <a:r>
              <a:rPr lang="en-US" sz="3200" dirty="0"/>
              <a:t> </a:t>
            </a:r>
            <a:r>
              <a:rPr lang="en-US" sz="3200" dirty="0" err="1"/>
              <a:t>በሰምና</a:t>
            </a:r>
            <a:r>
              <a:rPr lang="en-US" sz="3200" dirty="0"/>
              <a:t> </a:t>
            </a:r>
            <a:r>
              <a:rPr lang="en-US" sz="3200" dirty="0" err="1"/>
              <a:t>ወርቅ</a:t>
            </a:r>
            <a:r>
              <a:rPr lang="en-US" sz="3200" dirty="0"/>
              <a:t> </a:t>
            </a:r>
            <a:r>
              <a:rPr lang="en-US" sz="3200" dirty="0" err="1"/>
              <a:t>በምሳሌም</a:t>
            </a:r>
            <a:r>
              <a:rPr lang="en-US" sz="3200" dirty="0"/>
              <a:t> </a:t>
            </a:r>
            <a:r>
              <a:rPr lang="en-US" sz="3200" dirty="0" err="1"/>
              <a:t>የተጻፋ</a:t>
            </a:r>
            <a:r>
              <a:rPr lang="en-US" sz="3200" dirty="0"/>
              <a:t> </a:t>
            </a:r>
            <a:r>
              <a:rPr lang="en-US" sz="3200" dirty="0" err="1"/>
              <a:t>በመሆናቸው</a:t>
            </a:r>
            <a:r>
              <a:rPr lang="en-US" sz="3200" dirty="0"/>
              <a:t> </a:t>
            </a:r>
            <a:r>
              <a:rPr lang="en-US" sz="3200" dirty="0" err="1"/>
              <a:t>የቅኔ</a:t>
            </a:r>
            <a:r>
              <a:rPr lang="en-US" sz="3200" dirty="0"/>
              <a:t> </a:t>
            </a:r>
            <a:r>
              <a:rPr lang="en-US" sz="3200" dirty="0" err="1"/>
              <a:t>መጽሐፍት</a:t>
            </a:r>
            <a:r>
              <a:rPr lang="en-US" sz="3200" dirty="0"/>
              <a:t> </a:t>
            </a:r>
            <a:r>
              <a:rPr lang="en-US" sz="3200" dirty="0" err="1"/>
              <a:t>ይባላሉ</a:t>
            </a:r>
            <a:r>
              <a:rPr lang="en-US" dirty="0"/>
              <a:t>፡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381000"/>
            <a:ext cx="7772400" cy="5974560"/>
          </a:xfrm>
        </p:spPr>
        <p:txBody>
          <a:bodyPr>
            <a:normAutofit/>
          </a:bodyPr>
          <a:lstStyle/>
          <a:p>
            <a:r>
              <a:rPr lang="en-US" dirty="0" err="1"/>
              <a:t>በዚህ</a:t>
            </a:r>
            <a:r>
              <a:rPr lang="en-US" dirty="0"/>
              <a:t> </a:t>
            </a:r>
            <a:r>
              <a:rPr lang="en-US" dirty="0" err="1"/>
              <a:t>ክፍል</a:t>
            </a:r>
            <a:r>
              <a:rPr lang="en-US" dirty="0"/>
              <a:t> </a:t>
            </a:r>
            <a:r>
              <a:rPr lang="en-US" dirty="0" err="1"/>
              <a:t>ውስጥ</a:t>
            </a:r>
            <a:r>
              <a:rPr lang="en-US" dirty="0"/>
              <a:t> </a:t>
            </a:r>
            <a:r>
              <a:rPr lang="en-US" dirty="0" err="1"/>
              <a:t>ስምንት</a:t>
            </a:r>
            <a:r>
              <a:rPr lang="en-US" dirty="0"/>
              <a:t> </a:t>
            </a:r>
            <a:r>
              <a:rPr lang="en-US" dirty="0" err="1"/>
              <a:t>ያህል</a:t>
            </a:r>
            <a:r>
              <a:rPr lang="en-US" dirty="0"/>
              <a:t> </a:t>
            </a:r>
            <a:r>
              <a:rPr lang="en-US" dirty="0" err="1"/>
              <a:t>መጻህፍት</a:t>
            </a:r>
            <a:r>
              <a:rPr lang="en-US" dirty="0"/>
              <a:t> </a:t>
            </a:r>
            <a:r>
              <a:rPr lang="en-US" dirty="0" err="1"/>
              <a:t>አሉ</a:t>
            </a:r>
            <a:r>
              <a:rPr lang="en-US" dirty="0"/>
              <a:t> </a:t>
            </a:r>
            <a:r>
              <a:rPr lang="en-US" dirty="0" err="1"/>
              <a:t>እነርሱም</a:t>
            </a:r>
            <a:endParaRPr lang="en-US" dirty="0"/>
          </a:p>
          <a:p>
            <a:pPr lvl="0"/>
            <a:r>
              <a:rPr lang="en-US" sz="3600" dirty="0"/>
              <a:t>መ. </a:t>
            </a:r>
            <a:r>
              <a:rPr lang="en-US" sz="3600" dirty="0" err="1"/>
              <a:t>ኢዮብ</a:t>
            </a:r>
            <a:endParaRPr lang="en-US" sz="3600" dirty="0"/>
          </a:p>
          <a:p>
            <a:pPr lvl="0"/>
            <a:r>
              <a:rPr lang="en-US" sz="3600" dirty="0" err="1"/>
              <a:t>መዝሙረ</a:t>
            </a:r>
            <a:r>
              <a:rPr lang="en-US" sz="3600" dirty="0"/>
              <a:t> </a:t>
            </a:r>
            <a:r>
              <a:rPr lang="en-US" sz="3600" dirty="0" err="1"/>
              <a:t>ዳዊት</a:t>
            </a:r>
            <a:endParaRPr lang="en-US" sz="3600" dirty="0"/>
          </a:p>
          <a:p>
            <a:pPr lvl="0"/>
            <a:r>
              <a:rPr lang="en-US" sz="3600" dirty="0"/>
              <a:t>መ. </a:t>
            </a:r>
            <a:r>
              <a:rPr lang="en-US" sz="3600" dirty="0" err="1"/>
              <a:t>ምሳሌ</a:t>
            </a:r>
            <a:endParaRPr lang="en-US" sz="3600" dirty="0"/>
          </a:p>
          <a:p>
            <a:pPr lvl="0"/>
            <a:r>
              <a:rPr lang="en-US" sz="3600" dirty="0"/>
              <a:t>መ. </a:t>
            </a:r>
            <a:r>
              <a:rPr lang="en-US" sz="3600" dirty="0" err="1"/>
              <a:t>ተግሳጽ</a:t>
            </a:r>
            <a:endParaRPr lang="en-US" sz="3600" dirty="0"/>
          </a:p>
          <a:p>
            <a:pPr lvl="0"/>
            <a:r>
              <a:rPr lang="en-US" sz="3600" dirty="0"/>
              <a:t>መ. </a:t>
            </a:r>
            <a:r>
              <a:rPr lang="en-US" sz="3600" dirty="0" err="1"/>
              <a:t>መክብብ</a:t>
            </a:r>
            <a:endParaRPr lang="en-US" sz="3600" dirty="0"/>
          </a:p>
          <a:p>
            <a:pPr lvl="0"/>
            <a:r>
              <a:rPr lang="en-US" sz="3600" dirty="0" err="1"/>
              <a:t>መኃልይ</a:t>
            </a:r>
            <a:r>
              <a:rPr lang="en-US" sz="3600" dirty="0"/>
              <a:t> </a:t>
            </a:r>
            <a:r>
              <a:rPr lang="en-US" sz="3600" dirty="0" err="1"/>
              <a:t>መኃልየ</a:t>
            </a:r>
            <a:r>
              <a:rPr lang="en-US" sz="3600" dirty="0"/>
              <a:t> </a:t>
            </a:r>
            <a:r>
              <a:rPr lang="en-US" sz="3600" dirty="0" err="1"/>
              <a:t>ዘሰሎሞን</a:t>
            </a:r>
            <a:endParaRPr lang="en-US" sz="3600" dirty="0"/>
          </a:p>
          <a:p>
            <a:pPr lvl="0"/>
            <a:r>
              <a:rPr lang="en-US" sz="3600" dirty="0" err="1"/>
              <a:t>መጽሐፈ</a:t>
            </a:r>
            <a:r>
              <a:rPr lang="en-US" sz="3600" dirty="0"/>
              <a:t> </a:t>
            </a:r>
            <a:r>
              <a:rPr lang="en-US" sz="3600" dirty="0" err="1"/>
              <a:t>ጥበብ</a:t>
            </a:r>
            <a:endParaRPr lang="en-US" sz="3600" dirty="0"/>
          </a:p>
          <a:p>
            <a:pPr lvl="0"/>
            <a:r>
              <a:rPr lang="en-US" sz="3600" dirty="0" err="1"/>
              <a:t>መጽሐፈ</a:t>
            </a:r>
            <a:r>
              <a:rPr lang="en-US" sz="3600" dirty="0"/>
              <a:t> </a:t>
            </a:r>
            <a:r>
              <a:rPr lang="en-US" sz="3600" dirty="0" err="1"/>
              <a:t>ሲራክ</a:t>
            </a:r>
            <a:endParaRPr 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38200"/>
          </a:xfrm>
        </p:spPr>
        <p:txBody>
          <a:bodyPr/>
          <a:lstStyle/>
          <a:p>
            <a:pPr algn="ctr"/>
            <a:r>
              <a:rPr lang="en-US" b="1" u="heavy" dirty="0"/>
              <a:t>1ኛ፡-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ኢዮብ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533400"/>
            <a:ext cx="8382000" cy="58221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dirty="0"/>
          </a:p>
          <a:p>
            <a:r>
              <a:rPr lang="en-US" sz="3200" dirty="0" err="1"/>
              <a:t>ኢዮብ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አበባ</a:t>
            </a:r>
            <a:r>
              <a:rPr lang="en-US" sz="3200" dirty="0"/>
              <a:t> </a:t>
            </a:r>
            <a:r>
              <a:rPr lang="en-US" sz="3200" dirty="0" err="1"/>
              <a:t>ጨረቃ</a:t>
            </a:r>
            <a:r>
              <a:rPr lang="en-US" sz="3200" dirty="0"/>
              <a:t> </a:t>
            </a:r>
            <a:r>
              <a:rPr lang="en-US" sz="3200" dirty="0" err="1"/>
              <a:t>አንድም</a:t>
            </a:r>
            <a:r>
              <a:rPr lang="en-US" sz="3200" dirty="0"/>
              <a:t> </a:t>
            </a:r>
            <a:r>
              <a:rPr lang="en-US" sz="3200" dirty="0" err="1"/>
              <a:t>የዋህ</a:t>
            </a:r>
            <a:r>
              <a:rPr lang="en-US" sz="3200" dirty="0"/>
              <a:t> </a:t>
            </a:r>
            <a:r>
              <a:rPr lang="en-US" sz="3200" dirty="0" err="1"/>
              <a:t>ታጋሽ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አባቱ</a:t>
            </a:r>
            <a:r>
              <a:rPr lang="en-US" sz="3200" dirty="0"/>
              <a:t> </a:t>
            </a:r>
            <a:r>
              <a:rPr lang="en-US" sz="3200" dirty="0" err="1"/>
              <a:t>ጻዶቅ</a:t>
            </a:r>
            <a:r>
              <a:rPr lang="en-US" sz="3200" dirty="0"/>
              <a:t> </a:t>
            </a:r>
            <a:r>
              <a:rPr lang="en-US" sz="3200" dirty="0" err="1"/>
              <a:t>እናቱ</a:t>
            </a:r>
            <a:r>
              <a:rPr lang="en-US" sz="3200" dirty="0"/>
              <a:t> </a:t>
            </a:r>
            <a:r>
              <a:rPr lang="en-US" sz="3200" dirty="0" err="1"/>
              <a:t>ባሹራሻ</a:t>
            </a:r>
            <a:endParaRPr lang="en-US" sz="3200" dirty="0"/>
          </a:p>
          <a:p>
            <a:r>
              <a:rPr lang="en-US" sz="3200" dirty="0" err="1"/>
              <a:t>ጸሐፊው</a:t>
            </a:r>
            <a:r>
              <a:rPr lang="en-US" sz="3200" dirty="0"/>
              <a:t>፡ </a:t>
            </a:r>
            <a:r>
              <a:rPr lang="en-US" sz="3200" dirty="0" err="1"/>
              <a:t>ኤልሁ</a:t>
            </a:r>
            <a:r>
              <a:rPr lang="en-US" sz="3200" dirty="0"/>
              <a:t> 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፡ 15ዐዐ </a:t>
            </a:r>
            <a:r>
              <a:rPr lang="en-US" sz="3200" dirty="0" err="1"/>
              <a:t>ቅ.ል.ክ</a:t>
            </a:r>
            <a:r>
              <a:rPr lang="en-US" sz="3200" dirty="0"/>
              <a:t> </a:t>
            </a:r>
            <a:r>
              <a:rPr lang="en-US" sz="3200" dirty="0" err="1"/>
              <a:t>በፊት</a:t>
            </a:r>
            <a:r>
              <a:rPr lang="en-US" sz="3200" dirty="0"/>
              <a:t> 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ቋንቋ</a:t>
            </a:r>
            <a:r>
              <a:rPr lang="en-US" sz="3200" dirty="0"/>
              <a:t>፡ </a:t>
            </a:r>
            <a:r>
              <a:rPr lang="en-US" sz="3200" dirty="0" err="1"/>
              <a:t>ሱርስት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፡ </a:t>
            </a:r>
            <a:r>
              <a:rPr lang="en-US" sz="3200" dirty="0" err="1"/>
              <a:t>ኢዮብ</a:t>
            </a:r>
            <a:r>
              <a:rPr lang="en-US" sz="3200" dirty="0"/>
              <a:t> </a:t>
            </a:r>
            <a:r>
              <a:rPr lang="en-US" sz="3200" dirty="0" err="1"/>
              <a:t>በተወለደበት</a:t>
            </a:r>
            <a:r>
              <a:rPr lang="en-US" sz="3200" dirty="0"/>
              <a:t> </a:t>
            </a:r>
            <a:r>
              <a:rPr lang="en-US" sz="3200" dirty="0" err="1"/>
              <a:t>ኦፅ</a:t>
            </a:r>
            <a:r>
              <a:rPr lang="en-US" sz="3200" dirty="0"/>
              <a:t> </a:t>
            </a:r>
          </a:p>
          <a:p>
            <a:r>
              <a:rPr lang="en-US" sz="3200" b="1" u="heavy" dirty="0" err="1"/>
              <a:t>የመጽሐፋ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ይዘት</a:t>
            </a:r>
            <a:r>
              <a:rPr lang="en-US" sz="3200" u="heavy" dirty="0"/>
              <a:t>፡</a:t>
            </a:r>
            <a:r>
              <a:rPr lang="en-US" sz="3200" dirty="0"/>
              <a:t> 42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ያሉት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ኦፅ</a:t>
            </a:r>
            <a:r>
              <a:rPr lang="en-US" sz="3200" dirty="0"/>
              <a:t> </a:t>
            </a:r>
            <a:r>
              <a:rPr lang="en-US" sz="3200" dirty="0" err="1"/>
              <a:t>በምትባል</a:t>
            </a:r>
            <a:r>
              <a:rPr lang="en-US" sz="3200" dirty="0"/>
              <a:t> </a:t>
            </a:r>
            <a:r>
              <a:rPr lang="en-US" sz="3200" dirty="0" err="1"/>
              <a:t>ሀገር</a:t>
            </a:r>
            <a:r>
              <a:rPr lang="en-US" sz="3200" dirty="0"/>
              <a:t> </a:t>
            </a:r>
            <a:r>
              <a:rPr lang="en-US" sz="3200" dirty="0" err="1"/>
              <a:t>ይኖር</a:t>
            </a:r>
            <a:r>
              <a:rPr lang="en-US" sz="3200" dirty="0"/>
              <a:t> </a:t>
            </a:r>
            <a:r>
              <a:rPr lang="en-US" sz="3200" dirty="0" err="1"/>
              <a:t>የነበረ</a:t>
            </a:r>
            <a:r>
              <a:rPr lang="en-US" sz="3200" dirty="0"/>
              <a:t> </a:t>
            </a:r>
            <a:r>
              <a:rPr lang="en-US" sz="3200" dirty="0" err="1"/>
              <a:t>ኢዮብ</a:t>
            </a:r>
            <a:r>
              <a:rPr lang="en-US" sz="3200" dirty="0"/>
              <a:t> </a:t>
            </a:r>
            <a:r>
              <a:rPr lang="en-US" sz="3200" dirty="0" err="1"/>
              <a:t>የሚባል</a:t>
            </a:r>
            <a:r>
              <a:rPr lang="en-US" sz="3200" dirty="0"/>
              <a:t> </a:t>
            </a:r>
            <a:r>
              <a:rPr lang="en-US" sz="3200" dirty="0" err="1"/>
              <a:t>ጻድቅ</a:t>
            </a:r>
            <a:r>
              <a:rPr lang="en-US" sz="3200" dirty="0"/>
              <a:t> </a:t>
            </a:r>
            <a:r>
              <a:rPr lang="en-US" sz="3200" dirty="0" err="1"/>
              <a:t>በብዙ</a:t>
            </a:r>
            <a:r>
              <a:rPr lang="en-US" sz="3200" dirty="0"/>
              <a:t> </a:t>
            </a:r>
            <a:r>
              <a:rPr lang="en-US" sz="3200" dirty="0" err="1"/>
              <a:t>ፈተና</a:t>
            </a:r>
            <a:r>
              <a:rPr lang="en-US" sz="3200" dirty="0"/>
              <a:t> </a:t>
            </a:r>
            <a:r>
              <a:rPr lang="en-US" sz="3200" dirty="0" err="1"/>
              <a:t>ተፈትኖ</a:t>
            </a:r>
            <a:r>
              <a:rPr lang="en-US" sz="3200" dirty="0"/>
              <a:t> </a:t>
            </a:r>
            <a:r>
              <a:rPr lang="en-US" sz="3200" dirty="0" err="1"/>
              <a:t>ፈተናውን</a:t>
            </a:r>
            <a:r>
              <a:rPr lang="en-US" sz="3200" dirty="0"/>
              <a:t> </a:t>
            </a:r>
            <a:r>
              <a:rPr lang="en-US" sz="3200" dirty="0" err="1"/>
              <a:t>በድል</a:t>
            </a:r>
            <a:r>
              <a:rPr lang="en-US" sz="3200" dirty="0"/>
              <a:t> </a:t>
            </a:r>
            <a:r>
              <a:rPr lang="en-US" sz="3200" dirty="0" err="1"/>
              <a:t>መወጣቱን</a:t>
            </a:r>
            <a:r>
              <a:rPr lang="en-US" sz="3200" dirty="0"/>
              <a:t> </a:t>
            </a:r>
            <a:r>
              <a:rPr lang="en-US" sz="3200" dirty="0" err="1"/>
              <a:t>እንዲሁም</a:t>
            </a:r>
            <a:r>
              <a:rPr lang="en-US" sz="3200" dirty="0"/>
              <a:t> </a:t>
            </a:r>
            <a:r>
              <a:rPr lang="en-US" sz="3200" dirty="0" err="1"/>
              <a:t>ባልንጀሮቹ</a:t>
            </a:r>
            <a:r>
              <a:rPr lang="en-US" sz="3200" dirty="0"/>
              <a:t> </a:t>
            </a:r>
            <a:r>
              <a:rPr lang="en-US" sz="3200" dirty="0" err="1"/>
              <a:t>ሊያጽናኑት</a:t>
            </a:r>
            <a:r>
              <a:rPr lang="en-US" sz="3200" dirty="0"/>
              <a:t> </a:t>
            </a:r>
            <a:r>
              <a:rPr lang="en-US" sz="3200" dirty="0" err="1"/>
              <a:t>መጥተው</a:t>
            </a:r>
            <a:r>
              <a:rPr lang="en-US" sz="3200" dirty="0"/>
              <a:t> </a:t>
            </a:r>
            <a:r>
              <a:rPr lang="en-US" sz="3200" dirty="0" err="1"/>
              <a:t>ስላሳዘኑት</a:t>
            </a:r>
            <a:r>
              <a:rPr lang="en-US" sz="3200" dirty="0"/>
              <a:t> </a:t>
            </a:r>
            <a:r>
              <a:rPr lang="en-US" sz="3200" dirty="0" err="1"/>
              <a:t>መቀጣታቸውንና</a:t>
            </a:r>
            <a:r>
              <a:rPr lang="en-US" sz="3200" dirty="0"/>
              <a:t> </a:t>
            </a:r>
            <a:r>
              <a:rPr lang="en-US" sz="3200" dirty="0" err="1"/>
              <a:t>በኢዮብ</a:t>
            </a:r>
            <a:r>
              <a:rPr lang="en-US" sz="3200" dirty="0"/>
              <a:t> </a:t>
            </a:r>
            <a:r>
              <a:rPr lang="en-US" sz="3200" dirty="0" err="1"/>
              <a:t>ጸሎት</a:t>
            </a:r>
            <a:r>
              <a:rPr lang="en-US" sz="3200" dirty="0"/>
              <a:t> </a:t>
            </a:r>
            <a:r>
              <a:rPr lang="en-US" sz="3200" dirty="0" err="1"/>
              <a:t>መማራቸውንና</a:t>
            </a:r>
            <a:r>
              <a:rPr lang="en-US" sz="3200" dirty="0"/>
              <a:t> </a:t>
            </a:r>
            <a:r>
              <a:rPr lang="en-US" sz="3200" dirty="0" err="1"/>
              <a:t>የኢዮብን</a:t>
            </a:r>
            <a:r>
              <a:rPr lang="en-US" sz="3200" dirty="0"/>
              <a:t> </a:t>
            </a:r>
            <a:r>
              <a:rPr lang="en-US" sz="3200" dirty="0" err="1"/>
              <a:t>እጥፍ</a:t>
            </a:r>
            <a:r>
              <a:rPr lang="en-US" sz="3200" dirty="0"/>
              <a:t> </a:t>
            </a:r>
            <a:r>
              <a:rPr lang="en-US" sz="3200" dirty="0" err="1"/>
              <a:t>በረከት</a:t>
            </a:r>
            <a:r>
              <a:rPr lang="en-US" sz="3200" dirty="0"/>
              <a:t> </a:t>
            </a:r>
            <a:r>
              <a:rPr lang="en-US" sz="3200" dirty="0" err="1"/>
              <a:t>መቀበል</a:t>
            </a:r>
            <a:r>
              <a:rPr lang="en-US" sz="3200" dirty="0"/>
              <a:t> </a:t>
            </a:r>
            <a:r>
              <a:rPr lang="en-US" sz="3200" dirty="0" err="1"/>
              <a:t>እናገኛለን</a:t>
            </a:r>
            <a:r>
              <a:rPr lang="en-US" sz="3200" dirty="0"/>
              <a:t>፡፡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685800"/>
          </a:xfrm>
        </p:spPr>
        <p:txBody>
          <a:bodyPr/>
          <a:lstStyle/>
          <a:p>
            <a:pPr algn="ctr"/>
            <a:r>
              <a:rPr lang="en-US" sz="3200" b="1" u="heavy" dirty="0"/>
              <a:t>2ኛ፡-</a:t>
            </a:r>
            <a:r>
              <a:rPr lang="en-US" sz="3200" b="1" u="heavy" dirty="0" err="1"/>
              <a:t>መዝሙረ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ዳዊት</a:t>
            </a:r>
            <a:r>
              <a:rPr lang="en-US" sz="3200" b="1" u="heavy" dirty="0"/>
              <a:t> /</a:t>
            </a:r>
            <a:r>
              <a:rPr lang="en-US" sz="3200" b="1" u="heavy" dirty="0" err="1"/>
              <a:t>ኘሳልምስ</a:t>
            </a:r>
            <a:r>
              <a:rPr lang="en-US" sz="3200" b="1" u="heavy" dirty="0"/>
              <a:t>/ (Psalms)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838200"/>
            <a:ext cx="7772400" cy="5517360"/>
          </a:xfrm>
        </p:spPr>
        <p:txBody>
          <a:bodyPr>
            <a:normAutofit/>
          </a:bodyPr>
          <a:lstStyle/>
          <a:p>
            <a:r>
              <a:rPr lang="en-US" sz="3200" dirty="0" err="1"/>
              <a:t>ዳዊት</a:t>
            </a:r>
            <a:r>
              <a:rPr lang="en-US" sz="3200" dirty="0"/>
              <a:t>፡ </a:t>
            </a:r>
            <a:r>
              <a:rPr lang="en-US" sz="3200" dirty="0" err="1"/>
              <a:t>የስሙ</a:t>
            </a:r>
            <a:r>
              <a:rPr lang="en-US" sz="3200" dirty="0"/>
              <a:t> </a:t>
            </a:r>
            <a:r>
              <a:rPr lang="en-US" sz="3200" dirty="0" err="1"/>
              <a:t>ትርጓሜ</a:t>
            </a:r>
            <a:r>
              <a:rPr lang="en-US" sz="3200" dirty="0"/>
              <a:t> </a:t>
            </a:r>
            <a:r>
              <a:rPr lang="en-US" sz="3200" dirty="0" err="1"/>
              <a:t>ልበአምላክ</a:t>
            </a:r>
            <a:r>
              <a:rPr lang="en-US" sz="3200" dirty="0"/>
              <a:t> </a:t>
            </a:r>
            <a:r>
              <a:rPr lang="en-US" sz="3200" dirty="0" err="1"/>
              <a:t>ዕሩይ</a:t>
            </a:r>
            <a:r>
              <a:rPr lang="en-US" sz="3200" dirty="0"/>
              <a:t> /</a:t>
            </a:r>
            <a:r>
              <a:rPr lang="en-US" sz="3200" dirty="0" err="1"/>
              <a:t>የተመረጠ</a:t>
            </a:r>
            <a:r>
              <a:rPr lang="en-US" sz="3200" dirty="0"/>
              <a:t>/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ዳዊት</a:t>
            </a:r>
            <a:r>
              <a:rPr lang="en-US" sz="3200" dirty="0"/>
              <a:t> </a:t>
            </a:r>
            <a:r>
              <a:rPr lang="en-US" sz="3200" dirty="0" err="1"/>
              <a:t>አባቱ</a:t>
            </a:r>
            <a:r>
              <a:rPr lang="en-US" sz="3200" dirty="0"/>
              <a:t>፡ </a:t>
            </a:r>
            <a:r>
              <a:rPr lang="en-US" sz="3200" dirty="0" err="1"/>
              <a:t>እሴይ</a:t>
            </a:r>
            <a:r>
              <a:rPr lang="en-US" sz="3200" dirty="0"/>
              <a:t> </a:t>
            </a:r>
            <a:r>
              <a:rPr lang="en-US" sz="3200" dirty="0" err="1"/>
              <a:t>ሲባል</a:t>
            </a:r>
            <a:r>
              <a:rPr lang="en-US" sz="3200" dirty="0"/>
              <a:t>	</a:t>
            </a:r>
            <a:r>
              <a:rPr lang="en-US" sz="3200" dirty="0" err="1"/>
              <a:t>እናቱ</a:t>
            </a:r>
            <a:r>
              <a:rPr lang="en-US" sz="3200" dirty="0"/>
              <a:t>  </a:t>
            </a:r>
            <a:r>
              <a:rPr lang="en-US" sz="3200" dirty="0" err="1"/>
              <a:t>ሁብሊ</a:t>
            </a:r>
            <a:r>
              <a:rPr lang="en-US" sz="3200" dirty="0"/>
              <a:t> </a:t>
            </a:r>
            <a:r>
              <a:rPr lang="en-US" sz="3200" dirty="0" err="1"/>
              <a:t>ትባላለች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መዝሙረ</a:t>
            </a:r>
            <a:r>
              <a:rPr lang="en-US" sz="3200" dirty="0"/>
              <a:t> </a:t>
            </a:r>
            <a:r>
              <a:rPr lang="en-US" sz="3200" dirty="0" err="1"/>
              <a:t>ዳዊት</a:t>
            </a:r>
            <a:r>
              <a:rPr lang="en-US" sz="3200" dirty="0"/>
              <a:t> </a:t>
            </a:r>
            <a:r>
              <a:rPr lang="en-US" sz="3200" dirty="0" err="1"/>
              <a:t>በውስጡ</a:t>
            </a:r>
            <a:r>
              <a:rPr lang="en-US" sz="3200" dirty="0"/>
              <a:t> 15ዐ </a:t>
            </a:r>
            <a:r>
              <a:rPr lang="en-US" sz="3200" dirty="0" err="1"/>
              <a:t>መዝሙርና</a:t>
            </a:r>
            <a:r>
              <a:rPr lang="en-US" sz="3200" dirty="0"/>
              <a:t> </a:t>
            </a:r>
            <a:r>
              <a:rPr lang="en-US" sz="3200" dirty="0" err="1"/>
              <a:t>ጸሎት</a:t>
            </a:r>
            <a:r>
              <a:rPr lang="en-US" sz="3200" dirty="0"/>
              <a:t> </a:t>
            </a:r>
            <a:r>
              <a:rPr lang="en-US" sz="3200" dirty="0" err="1"/>
              <a:t>ትምህርትና</a:t>
            </a:r>
            <a:r>
              <a:rPr lang="en-US" sz="3200" dirty="0"/>
              <a:t> </a:t>
            </a:r>
            <a:r>
              <a:rPr lang="en-US" sz="3200" dirty="0" err="1"/>
              <a:t>ቅኔ</a:t>
            </a:r>
            <a:r>
              <a:rPr lang="en-US" sz="3200" dirty="0"/>
              <a:t> </a:t>
            </a:r>
            <a:r>
              <a:rPr lang="en-US" sz="3200" dirty="0" err="1"/>
              <a:t>በአንድነት</a:t>
            </a:r>
            <a:r>
              <a:rPr lang="en-US" sz="3200" dirty="0"/>
              <a:t> </a:t>
            </a:r>
            <a:r>
              <a:rPr lang="en-US" sz="3200" dirty="0" err="1"/>
              <a:t>ይገኙበታል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መዝሙረ</a:t>
            </a:r>
            <a:r>
              <a:rPr lang="en-US" sz="3200" dirty="0"/>
              <a:t> </a:t>
            </a:r>
            <a:r>
              <a:rPr lang="en-US" sz="3200" dirty="0" err="1"/>
              <a:t>ዳዊት</a:t>
            </a:r>
            <a:r>
              <a:rPr lang="en-US" sz="3200" dirty="0"/>
              <a:t> </a:t>
            </a:r>
            <a:r>
              <a:rPr lang="en-US" sz="3200" dirty="0" err="1"/>
              <a:t>አሁን</a:t>
            </a:r>
            <a:r>
              <a:rPr lang="en-US" sz="3200" dirty="0"/>
              <a:t> </a:t>
            </a:r>
            <a:r>
              <a:rPr lang="en-US" sz="3200" dirty="0" err="1"/>
              <a:t>ባለበት</a:t>
            </a:r>
            <a:r>
              <a:rPr lang="en-US" sz="3200" dirty="0"/>
              <a:t> </a:t>
            </a:r>
            <a:r>
              <a:rPr lang="en-US" sz="3200" dirty="0" err="1"/>
              <a:t>ሁኔታ</a:t>
            </a:r>
            <a:r>
              <a:rPr lang="en-US" sz="3200" dirty="0"/>
              <a:t> </a:t>
            </a:r>
            <a:r>
              <a:rPr lang="en-US" sz="3200" dirty="0" err="1"/>
              <a:t>ያዘጋጀው</a:t>
            </a:r>
            <a:r>
              <a:rPr lang="en-US" sz="3200" dirty="0"/>
              <a:t> </a:t>
            </a:r>
            <a:r>
              <a:rPr lang="en-US" sz="3200" dirty="0" err="1"/>
              <a:t>ካህኑ</a:t>
            </a:r>
            <a:r>
              <a:rPr lang="en-US" sz="3200" dirty="0"/>
              <a:t> </a:t>
            </a:r>
            <a:r>
              <a:rPr lang="en-US" sz="3200" dirty="0" err="1"/>
              <a:t>ዕዝራ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አብዛኛውን</a:t>
            </a:r>
            <a:r>
              <a:rPr lang="en-US" sz="3200" dirty="0"/>
              <a:t> </a:t>
            </a:r>
            <a:r>
              <a:rPr lang="en-US" sz="3200" dirty="0" err="1"/>
              <a:t>መዝሙራት</a:t>
            </a:r>
            <a:r>
              <a:rPr lang="en-US" sz="3200" dirty="0"/>
              <a:t> </a:t>
            </a:r>
            <a:r>
              <a:rPr lang="en-US" sz="3200" dirty="0" err="1"/>
              <a:t>የዘመራቸው</a:t>
            </a:r>
            <a:r>
              <a:rPr lang="en-US" sz="3200" dirty="0"/>
              <a:t> </a:t>
            </a:r>
            <a:r>
              <a:rPr lang="en-US" sz="3200" dirty="0" err="1"/>
              <a:t>ዳዊት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ሌሎችም</a:t>
            </a:r>
            <a:r>
              <a:rPr lang="en-US" sz="3200" dirty="0"/>
              <a:t> </a:t>
            </a:r>
            <a:r>
              <a:rPr lang="en-US" sz="3200" dirty="0" err="1"/>
              <a:t>የዘመሩት</a:t>
            </a:r>
            <a:r>
              <a:rPr lang="en-US" sz="3200" dirty="0"/>
              <a:t> </a:t>
            </a:r>
            <a:r>
              <a:rPr lang="en-US" sz="3200" dirty="0" err="1"/>
              <a:t>በውስጡ</a:t>
            </a:r>
            <a:r>
              <a:rPr lang="en-US" sz="3200" dirty="0"/>
              <a:t> </a:t>
            </a:r>
            <a:r>
              <a:rPr lang="en-US" sz="3200" dirty="0" err="1"/>
              <a:t>ተጠቃሎ</a:t>
            </a:r>
            <a:r>
              <a:rPr lang="en-US" sz="3200" dirty="0"/>
              <a:t> </a:t>
            </a:r>
            <a:r>
              <a:rPr lang="en-US" sz="3200" dirty="0" err="1"/>
              <a:t>ይገኛል</a:t>
            </a:r>
            <a:endParaRPr lang="en-US" sz="32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838200"/>
          </a:xfrm>
        </p:spPr>
        <p:txBody>
          <a:bodyPr/>
          <a:lstStyle/>
          <a:p>
            <a:pPr algn="ctr"/>
            <a:r>
              <a:rPr lang="en-US" dirty="0" err="1"/>
              <a:t>የዳዊት</a:t>
            </a:r>
            <a:r>
              <a:rPr lang="en-US" dirty="0"/>
              <a:t> </a:t>
            </a:r>
            <a:r>
              <a:rPr lang="en-US" dirty="0" err="1"/>
              <a:t>ሰባት</a:t>
            </a:r>
            <a:r>
              <a:rPr lang="en-US" dirty="0"/>
              <a:t> </a:t>
            </a:r>
            <a:r>
              <a:rPr lang="en-US" dirty="0" err="1"/>
              <a:t>ሀብታት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143000"/>
            <a:ext cx="7772400" cy="5212560"/>
          </a:xfrm>
        </p:spPr>
        <p:txBody>
          <a:bodyPr>
            <a:normAutofit/>
          </a:bodyPr>
          <a:lstStyle/>
          <a:p>
            <a:pPr marL="582930" indent="-514350">
              <a:buAutoNum type="arabicPeriod"/>
            </a:pPr>
            <a:r>
              <a:rPr lang="en-US" sz="3600" dirty="0" err="1"/>
              <a:t>ሀብተ</a:t>
            </a:r>
            <a:r>
              <a:rPr lang="en-US" sz="3600" dirty="0"/>
              <a:t> </a:t>
            </a:r>
            <a:r>
              <a:rPr lang="en-US" sz="3600" dirty="0" err="1"/>
              <a:t>መንግስት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/>
              <a:t>   ››     </a:t>
            </a:r>
            <a:r>
              <a:rPr lang="en-US" sz="3600" dirty="0" err="1"/>
              <a:t>ክህነት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/>
              <a:t>   ››    </a:t>
            </a:r>
            <a:r>
              <a:rPr lang="en-US" sz="3600" dirty="0" err="1"/>
              <a:t>ኃይል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/>
              <a:t>   ››    </a:t>
            </a:r>
            <a:r>
              <a:rPr lang="en-US" sz="3600" dirty="0" err="1"/>
              <a:t>መዊዕ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/>
              <a:t>   ››    </a:t>
            </a:r>
            <a:r>
              <a:rPr lang="en-US" sz="3600" dirty="0" err="1"/>
              <a:t>በገና</a:t>
            </a:r>
            <a:r>
              <a:rPr lang="en-US" sz="3600" dirty="0"/>
              <a:t> </a:t>
            </a:r>
          </a:p>
          <a:p>
            <a:pPr marL="582930" indent="-514350">
              <a:buAutoNum type="arabicPeriod"/>
            </a:pPr>
            <a:r>
              <a:rPr lang="en-US" sz="3600" dirty="0"/>
              <a:t>   ››    </a:t>
            </a:r>
            <a:r>
              <a:rPr lang="en-US" sz="3600" dirty="0" err="1"/>
              <a:t>ፈውስ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/>
              <a:t>    ››   </a:t>
            </a:r>
            <a:r>
              <a:rPr lang="en-US" sz="3600" dirty="0" err="1"/>
              <a:t>ትንቢት</a:t>
            </a:r>
            <a:r>
              <a:rPr lang="en-US" sz="3600" dirty="0"/>
              <a:t>  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38200"/>
          </a:xfrm>
        </p:spPr>
        <p:txBody>
          <a:bodyPr/>
          <a:lstStyle/>
          <a:p>
            <a:pPr algn="ctr"/>
            <a:r>
              <a:rPr lang="en-US" sz="3200" b="1" dirty="0" err="1"/>
              <a:t>መዝሙረ</a:t>
            </a:r>
            <a:r>
              <a:rPr lang="en-US" sz="3200" b="1" dirty="0"/>
              <a:t> </a:t>
            </a:r>
            <a:r>
              <a:rPr lang="en-US" sz="3200" b="1" dirty="0" err="1"/>
              <a:t>ዳዊት</a:t>
            </a:r>
            <a:r>
              <a:rPr lang="en-US" sz="3200" b="1" dirty="0"/>
              <a:t> </a:t>
            </a:r>
            <a:r>
              <a:rPr lang="en-US" sz="3200" b="1" dirty="0" err="1"/>
              <a:t>በውስጡ</a:t>
            </a:r>
            <a:r>
              <a:rPr lang="en-US" sz="3200" b="1" dirty="0"/>
              <a:t> </a:t>
            </a:r>
            <a:r>
              <a:rPr lang="en-US" sz="3200" b="1" dirty="0" err="1"/>
              <a:t>ሰባት</a:t>
            </a:r>
            <a:r>
              <a:rPr lang="en-US" sz="3200" b="1" dirty="0"/>
              <a:t> </a:t>
            </a:r>
            <a:r>
              <a:rPr lang="en-US" sz="3200" b="1" dirty="0" err="1"/>
              <a:t>ዓበይት</a:t>
            </a:r>
            <a:r>
              <a:rPr lang="en-US" sz="3200" b="1" dirty="0"/>
              <a:t> </a:t>
            </a:r>
            <a:r>
              <a:rPr lang="en-US" sz="3200" b="1" dirty="0" err="1"/>
              <a:t>ትምህርቶች</a:t>
            </a:r>
            <a:r>
              <a:rPr lang="en-US" sz="3200" b="1" dirty="0"/>
              <a:t> </a:t>
            </a:r>
            <a:r>
              <a:rPr lang="en-US" sz="3200" b="1" dirty="0" err="1"/>
              <a:t>አሉበት</a:t>
            </a:r>
            <a:r>
              <a:rPr lang="en-US" sz="3200" b="1" dirty="0"/>
              <a:t>፡፡ 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5715000"/>
          </a:xfrm>
        </p:spPr>
        <p:txBody>
          <a:bodyPr>
            <a:normAutofit/>
          </a:bodyPr>
          <a:lstStyle/>
          <a:p>
            <a:r>
              <a:rPr lang="en-US" b="1" dirty="0"/>
              <a:t>	</a:t>
            </a:r>
            <a:r>
              <a:rPr lang="en-US" b="1" u="sng" dirty="0" err="1"/>
              <a:t>የመዝሙረ</a:t>
            </a:r>
            <a:r>
              <a:rPr lang="en-US" b="1" u="sng" dirty="0"/>
              <a:t> </a:t>
            </a:r>
            <a:r>
              <a:rPr lang="en-US" b="1" u="sng" dirty="0" err="1"/>
              <a:t>ዳዊት</a:t>
            </a:r>
            <a:r>
              <a:rPr lang="en-US" b="1" u="sng" dirty="0"/>
              <a:t> 7 </a:t>
            </a:r>
            <a:r>
              <a:rPr lang="en-US" b="1" u="sng" dirty="0" err="1"/>
              <a:t>ዓበይት</a:t>
            </a:r>
            <a:r>
              <a:rPr lang="en-US" b="1" u="sng" dirty="0"/>
              <a:t> </a:t>
            </a:r>
            <a:r>
              <a:rPr lang="en-US" b="1" u="sng" dirty="0" err="1"/>
              <a:t>ትምህርቶች</a:t>
            </a:r>
            <a:endParaRPr lang="en-US" dirty="0"/>
          </a:p>
          <a:p>
            <a:pPr marL="582930" lvl="0" indent="-514350">
              <a:buAutoNum type="arabicPeriod"/>
            </a:pPr>
            <a:r>
              <a:rPr lang="en-US" sz="3600" dirty="0" err="1"/>
              <a:t>ጠላትን</a:t>
            </a:r>
            <a:r>
              <a:rPr lang="en-US" sz="3600" dirty="0"/>
              <a:t> </a:t>
            </a:r>
            <a:r>
              <a:rPr lang="en-US" sz="3600" dirty="0" err="1"/>
              <a:t>መውደድ</a:t>
            </a:r>
            <a:r>
              <a:rPr lang="en-US" sz="3600" dirty="0"/>
              <a:t> </a:t>
            </a:r>
            <a:r>
              <a:rPr lang="en-US" sz="3600" dirty="0" err="1"/>
              <a:t>መዝ</a:t>
            </a:r>
            <a:r>
              <a:rPr lang="en-US" sz="3600" dirty="0"/>
              <a:t>. 16፤4</a:t>
            </a:r>
          </a:p>
          <a:p>
            <a:pPr lvl="0">
              <a:buNone/>
            </a:pPr>
            <a:r>
              <a:rPr lang="en-US" sz="3600" dirty="0"/>
              <a:t>2. </a:t>
            </a:r>
            <a:r>
              <a:rPr lang="en-US" sz="3600" dirty="0" err="1"/>
              <a:t>ትህትና</a:t>
            </a:r>
            <a:r>
              <a:rPr lang="en-US" sz="3600" dirty="0"/>
              <a:t> </a:t>
            </a:r>
            <a:r>
              <a:rPr lang="en-US" sz="3600" dirty="0" err="1"/>
              <a:t>መዝ</a:t>
            </a:r>
            <a:r>
              <a:rPr lang="en-US" sz="3600" dirty="0"/>
              <a:t>. 21፤1‹‹</a:t>
            </a:r>
            <a:r>
              <a:rPr lang="en-US" sz="3600" dirty="0" err="1"/>
              <a:t>እኔ</a:t>
            </a:r>
            <a:r>
              <a:rPr lang="en-US" sz="3600" dirty="0"/>
              <a:t> </a:t>
            </a:r>
            <a:r>
              <a:rPr lang="en-US" sz="3600" dirty="0" err="1"/>
              <a:t>ትል</a:t>
            </a:r>
            <a:r>
              <a:rPr lang="en-US" sz="3600" dirty="0"/>
              <a:t> </a:t>
            </a:r>
            <a:r>
              <a:rPr lang="en-US" sz="3600" dirty="0" err="1"/>
              <a:t>ነኝ</a:t>
            </a:r>
            <a:r>
              <a:rPr lang="en-US" sz="3600" dirty="0"/>
              <a:t> </a:t>
            </a:r>
            <a:r>
              <a:rPr lang="en-US" sz="3600" dirty="0" err="1"/>
              <a:t>ሰውም</a:t>
            </a:r>
            <a:r>
              <a:rPr lang="en-US" sz="3600" dirty="0"/>
              <a:t> </a:t>
            </a:r>
            <a:r>
              <a:rPr lang="en-US" sz="3600" dirty="0" err="1"/>
              <a:t>አይደለሁም</a:t>
            </a:r>
            <a:r>
              <a:rPr lang="en-US" sz="3600" dirty="0"/>
              <a:t>››</a:t>
            </a:r>
          </a:p>
          <a:p>
            <a:pPr lvl="0">
              <a:buNone/>
            </a:pPr>
            <a:r>
              <a:rPr lang="en-US" sz="3600" dirty="0"/>
              <a:t>3. </a:t>
            </a:r>
            <a:r>
              <a:rPr lang="en-US" sz="3600" dirty="0" err="1"/>
              <a:t>ሃይማኖት</a:t>
            </a:r>
            <a:r>
              <a:rPr lang="en-US" sz="3600" dirty="0"/>
              <a:t> </a:t>
            </a:r>
            <a:r>
              <a:rPr lang="en-US" sz="3600" dirty="0" err="1"/>
              <a:t>መዝ</a:t>
            </a:r>
            <a:r>
              <a:rPr lang="en-US" sz="3600" dirty="0"/>
              <a:t>. 21፤1ዐ‹‹</a:t>
            </a:r>
            <a:r>
              <a:rPr lang="en-US" sz="3600" dirty="0" err="1"/>
              <a:t>ከእናቴ</a:t>
            </a:r>
            <a:r>
              <a:rPr lang="en-US" sz="3600" dirty="0"/>
              <a:t> </a:t>
            </a:r>
            <a:r>
              <a:rPr lang="en-US" sz="3600" dirty="0" err="1"/>
              <a:t>ሆድ</a:t>
            </a:r>
            <a:r>
              <a:rPr lang="en-US" sz="3600" dirty="0"/>
              <a:t> </a:t>
            </a:r>
            <a:r>
              <a:rPr lang="en-US" sz="3600" dirty="0" err="1"/>
              <a:t>ጀምረህ</a:t>
            </a:r>
            <a:r>
              <a:rPr lang="en-US" sz="3600" dirty="0"/>
              <a:t> </a:t>
            </a:r>
            <a:r>
              <a:rPr lang="en-US" sz="3600" dirty="0" err="1"/>
              <a:t>አንተ</a:t>
            </a:r>
            <a:r>
              <a:rPr lang="en-US" sz="3600" dirty="0"/>
              <a:t> </a:t>
            </a:r>
            <a:r>
              <a:rPr lang="en-US" sz="3600" dirty="0" err="1"/>
              <a:t>አምላኬ</a:t>
            </a:r>
            <a:r>
              <a:rPr lang="en-US" sz="3600" dirty="0"/>
              <a:t> </a:t>
            </a:r>
            <a:r>
              <a:rPr lang="en-US" sz="3600" dirty="0" err="1"/>
              <a:t>ነህ</a:t>
            </a:r>
            <a:r>
              <a:rPr lang="en-US" sz="3600" dirty="0"/>
              <a:t>››</a:t>
            </a:r>
          </a:p>
          <a:p>
            <a:pPr lvl="0">
              <a:buNone/>
            </a:pPr>
            <a:r>
              <a:rPr lang="en-US" sz="3600" dirty="0"/>
              <a:t>4. </a:t>
            </a:r>
            <a:r>
              <a:rPr lang="en-US" sz="3600" dirty="0" err="1"/>
              <a:t>ተስፋ</a:t>
            </a:r>
            <a:r>
              <a:rPr lang="en-US" sz="3600" dirty="0"/>
              <a:t>  </a:t>
            </a:r>
            <a:r>
              <a:rPr lang="en-US" sz="3600" dirty="0" err="1"/>
              <a:t>መዝ</a:t>
            </a:r>
            <a:r>
              <a:rPr lang="en-US" sz="3600" dirty="0"/>
              <a:t>. 26፤13</a:t>
            </a:r>
          </a:p>
          <a:p>
            <a:pPr lvl="0">
              <a:buNone/>
            </a:pPr>
            <a:r>
              <a:rPr lang="en-US" sz="3600" dirty="0"/>
              <a:t>5. </a:t>
            </a:r>
            <a:r>
              <a:rPr lang="en-US" sz="3600" dirty="0" err="1"/>
              <a:t>ኃጢአትን</a:t>
            </a:r>
            <a:r>
              <a:rPr lang="en-US" sz="3600" dirty="0"/>
              <a:t> </a:t>
            </a:r>
            <a:r>
              <a:rPr lang="en-US" sz="3600" dirty="0" err="1"/>
              <a:t>ማመን</a:t>
            </a:r>
            <a:r>
              <a:rPr lang="en-US" sz="3600" dirty="0"/>
              <a:t> </a:t>
            </a:r>
            <a:r>
              <a:rPr lang="en-US" sz="3600" dirty="0" err="1"/>
              <a:t>መዝ</a:t>
            </a:r>
            <a:r>
              <a:rPr lang="en-US" sz="3600" dirty="0"/>
              <a:t>. 37፤4</a:t>
            </a:r>
          </a:p>
          <a:p>
            <a:pPr lvl="0">
              <a:buNone/>
            </a:pPr>
            <a:r>
              <a:rPr lang="en-US" sz="3600" dirty="0"/>
              <a:t>6. </a:t>
            </a:r>
            <a:r>
              <a:rPr lang="en-US" sz="3600" dirty="0" err="1"/>
              <a:t>ይቅርታ</a:t>
            </a:r>
            <a:r>
              <a:rPr lang="en-US" sz="3600" dirty="0"/>
              <a:t> </a:t>
            </a:r>
            <a:r>
              <a:rPr lang="en-US" sz="3600" dirty="0" err="1"/>
              <a:t>ስለመለመን</a:t>
            </a:r>
            <a:r>
              <a:rPr lang="en-US" sz="3600" dirty="0"/>
              <a:t> </a:t>
            </a:r>
            <a:r>
              <a:rPr lang="en-US" sz="3600" dirty="0" err="1"/>
              <a:t>መዝ</a:t>
            </a:r>
            <a:r>
              <a:rPr lang="en-US" sz="3600" dirty="0"/>
              <a:t>. 5ዐ፤2</a:t>
            </a:r>
          </a:p>
          <a:p>
            <a:pPr>
              <a:buNone/>
            </a:pPr>
            <a:r>
              <a:rPr lang="en-US" sz="3600" dirty="0"/>
              <a:t>7. </a:t>
            </a:r>
            <a:r>
              <a:rPr lang="en-US" sz="3600" dirty="0" err="1"/>
              <a:t>ምጽዋት</a:t>
            </a:r>
            <a:r>
              <a:rPr lang="en-US" sz="3600" dirty="0"/>
              <a:t> </a:t>
            </a:r>
            <a:r>
              <a:rPr lang="en-US" sz="3600" dirty="0" err="1"/>
              <a:t>መዝ</a:t>
            </a:r>
            <a:r>
              <a:rPr lang="en-US" sz="3600" dirty="0"/>
              <a:t>. 111፤9‹‹</a:t>
            </a:r>
            <a:r>
              <a:rPr lang="en-US" sz="3600" dirty="0" err="1"/>
              <a:t>በተነ</a:t>
            </a:r>
            <a:r>
              <a:rPr lang="en-US" sz="3600" dirty="0"/>
              <a:t> </a:t>
            </a:r>
            <a:r>
              <a:rPr lang="en-US" sz="3600" dirty="0" err="1"/>
              <a:t>ለችግረኞችም</a:t>
            </a:r>
            <a:r>
              <a:rPr lang="en-US" sz="3600" dirty="0"/>
              <a:t> </a:t>
            </a:r>
            <a:r>
              <a:rPr lang="en-US" sz="3600" dirty="0" err="1"/>
              <a:t>ሰጠ</a:t>
            </a:r>
            <a:r>
              <a:rPr lang="en-US" sz="3600" dirty="0"/>
              <a:t>…››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መዝሙረ</a:t>
            </a:r>
            <a:r>
              <a:rPr lang="en-US" sz="3600" dirty="0"/>
              <a:t> </a:t>
            </a:r>
            <a:r>
              <a:rPr lang="en-US" sz="3600" dirty="0" err="1"/>
              <a:t>ዳዊት</a:t>
            </a:r>
            <a:r>
              <a:rPr lang="en-US" sz="3600" dirty="0"/>
              <a:t> በ6 </a:t>
            </a:r>
            <a:r>
              <a:rPr lang="en-US" sz="3600" dirty="0" err="1"/>
              <a:t>ተከፍሎ</a:t>
            </a:r>
            <a:r>
              <a:rPr lang="en-US" sz="3600" dirty="0"/>
              <a:t> </a:t>
            </a:r>
            <a:r>
              <a:rPr lang="en-US" sz="3600" dirty="0" err="1"/>
              <a:t>ለጸሎት</a:t>
            </a:r>
            <a:r>
              <a:rPr lang="en-US" sz="3600" dirty="0"/>
              <a:t> </a:t>
            </a:r>
            <a:r>
              <a:rPr lang="en-US" sz="3600" dirty="0" err="1"/>
              <a:t>ይውላል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8001000" cy="5060160"/>
          </a:xfrm>
        </p:spPr>
        <p:txBody>
          <a:bodyPr>
            <a:normAutofit/>
          </a:bodyPr>
          <a:lstStyle/>
          <a:p>
            <a:pPr marL="582930" indent="-514350">
              <a:buAutoNum type="arabicPeriod"/>
            </a:pPr>
            <a:r>
              <a:rPr lang="en-US" sz="3600" dirty="0"/>
              <a:t>ከመዝ1-30  </a:t>
            </a:r>
            <a:r>
              <a:rPr lang="en-US" sz="3600" dirty="0" err="1"/>
              <a:t>ሰኑይ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/>
              <a:t>ከመዝ31-60 </a:t>
            </a:r>
            <a:r>
              <a:rPr lang="en-US" sz="3600" dirty="0" err="1"/>
              <a:t>ሠሉስ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/>
              <a:t>ከመዝ61-80 </a:t>
            </a:r>
            <a:r>
              <a:rPr lang="en-US" sz="3600" dirty="0" err="1"/>
              <a:t>ረብዑ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 err="1"/>
              <a:t>ከመዝ</a:t>
            </a:r>
            <a:r>
              <a:rPr lang="en-US" sz="3600" dirty="0"/>
              <a:t> 81-110 </a:t>
            </a:r>
            <a:r>
              <a:rPr lang="en-US" sz="3600" dirty="0" err="1"/>
              <a:t>ሐሙስ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/>
              <a:t>ከመዝ111-130 </a:t>
            </a:r>
            <a:r>
              <a:rPr lang="en-US" sz="3600" dirty="0" err="1"/>
              <a:t>አርብ</a:t>
            </a:r>
            <a:endParaRPr lang="en-US" sz="3600" dirty="0"/>
          </a:p>
          <a:p>
            <a:pPr marL="582930" indent="-514350">
              <a:buAutoNum type="arabicPeriod"/>
            </a:pPr>
            <a:r>
              <a:rPr lang="en-US" sz="3600" dirty="0" err="1"/>
              <a:t>ከመዝ</a:t>
            </a:r>
            <a:r>
              <a:rPr lang="en-US" sz="3600" dirty="0"/>
              <a:t> 131-150ቅዳሜ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መዝሙረ</a:t>
            </a:r>
            <a:r>
              <a:rPr lang="en-US" dirty="0"/>
              <a:t> </a:t>
            </a:r>
            <a:r>
              <a:rPr lang="en-US" dirty="0" err="1"/>
              <a:t>ዳዊት</a:t>
            </a:r>
            <a:r>
              <a:rPr lang="en-US" dirty="0"/>
              <a:t> ለ </a:t>
            </a:r>
            <a:r>
              <a:rPr lang="en-US" dirty="0" err="1"/>
              <a:t>አራት</a:t>
            </a:r>
            <a:r>
              <a:rPr lang="en-US" dirty="0"/>
              <a:t> </a:t>
            </a:r>
            <a:r>
              <a:rPr lang="en-US" dirty="0" err="1"/>
              <a:t>ነገሮች</a:t>
            </a:r>
            <a:r>
              <a:rPr lang="en-US" dirty="0"/>
              <a:t> </a:t>
            </a:r>
            <a:r>
              <a:rPr lang="en-US" dirty="0" err="1"/>
              <a:t>ይጠቅማል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>
              <a:buAutoNum type="arabicPeriod"/>
            </a:pPr>
            <a:r>
              <a:rPr lang="en-US" sz="5400" dirty="0" err="1"/>
              <a:t>ለህያዋን</a:t>
            </a:r>
            <a:r>
              <a:rPr lang="en-US" sz="5400" dirty="0"/>
              <a:t> </a:t>
            </a:r>
            <a:r>
              <a:rPr lang="en-US" sz="5400" dirty="0" err="1"/>
              <a:t>ጥበቃ</a:t>
            </a:r>
            <a:endParaRPr lang="en-US" sz="5400" dirty="0"/>
          </a:p>
          <a:p>
            <a:pPr marL="582930" indent="-514350">
              <a:buAutoNum type="arabicPeriod"/>
            </a:pPr>
            <a:r>
              <a:rPr lang="en-US" sz="5400" dirty="0" err="1"/>
              <a:t>ለሙታን</a:t>
            </a:r>
            <a:r>
              <a:rPr lang="en-US" sz="5400" dirty="0"/>
              <a:t> </a:t>
            </a:r>
            <a:r>
              <a:rPr lang="en-US" sz="5400" dirty="0" err="1"/>
              <a:t>ጸሎት</a:t>
            </a:r>
            <a:r>
              <a:rPr lang="en-US" sz="5400" dirty="0"/>
              <a:t> </a:t>
            </a:r>
            <a:r>
              <a:rPr lang="en-US" sz="5400" dirty="0" err="1"/>
              <a:t>ማድረጊያ</a:t>
            </a:r>
            <a:endParaRPr lang="en-US" sz="5400" dirty="0"/>
          </a:p>
          <a:p>
            <a:pPr marL="582930" indent="-514350">
              <a:buAutoNum type="arabicPeriod"/>
            </a:pPr>
            <a:r>
              <a:rPr lang="en-US" sz="5400" dirty="0" err="1"/>
              <a:t>ለህፃናት</a:t>
            </a:r>
            <a:r>
              <a:rPr lang="en-US" sz="5400" dirty="0"/>
              <a:t> </a:t>
            </a:r>
            <a:r>
              <a:rPr lang="en-US" sz="5400" dirty="0" err="1"/>
              <a:t>ትምህርት</a:t>
            </a:r>
            <a:endParaRPr lang="en-US" sz="5400" dirty="0"/>
          </a:p>
          <a:p>
            <a:pPr marL="582930" indent="-514350">
              <a:buAutoNum type="arabicPeriod"/>
            </a:pPr>
            <a:r>
              <a:rPr lang="en-US" sz="5400" dirty="0" err="1"/>
              <a:t>ለቤተክርስቲያን</a:t>
            </a:r>
            <a:r>
              <a:rPr lang="en-US" sz="5400" dirty="0"/>
              <a:t> </a:t>
            </a:r>
            <a:r>
              <a:rPr lang="en-US" sz="5400" dirty="0" err="1"/>
              <a:t>አገልግሎት</a:t>
            </a:r>
            <a:endParaRPr lang="en-US" sz="54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762000"/>
          </a:xfrm>
        </p:spPr>
        <p:txBody>
          <a:bodyPr/>
          <a:lstStyle/>
          <a:p>
            <a:pPr algn="ctr"/>
            <a:r>
              <a:rPr lang="en-US" b="1" u="sng" dirty="0"/>
              <a:t>3ኛ፡-</a:t>
            </a:r>
            <a:r>
              <a:rPr lang="en-US" b="1" u="sng" dirty="0" err="1"/>
              <a:t>መጽሐፈ</a:t>
            </a:r>
            <a:r>
              <a:rPr lang="en-US" b="1" u="sng" dirty="0"/>
              <a:t> </a:t>
            </a:r>
            <a:r>
              <a:rPr lang="en-US" b="1" u="sng" dirty="0" err="1"/>
              <a:t>ምሳሌ</a:t>
            </a:r>
            <a:r>
              <a:rPr lang="en-US" b="1" u="sng" dirty="0"/>
              <a:t> (Proverbs)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8839200" cy="5745960"/>
          </a:xfrm>
        </p:spPr>
        <p:txBody>
          <a:bodyPr>
            <a:noAutofit/>
          </a:bodyPr>
          <a:lstStyle/>
          <a:p>
            <a:r>
              <a:rPr lang="en-US" sz="3200" dirty="0" err="1"/>
              <a:t>ምሳሌ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ተረት</a:t>
            </a:r>
            <a:r>
              <a:rPr lang="en-US" sz="3200" dirty="0"/>
              <a:t> </a:t>
            </a:r>
            <a:r>
              <a:rPr lang="en-US" sz="3200" dirty="0" err="1"/>
              <a:t>ንግግር</a:t>
            </a:r>
            <a:r>
              <a:rPr lang="en-US" sz="3200" dirty="0"/>
              <a:t> </a:t>
            </a:r>
            <a:r>
              <a:rPr lang="en-US" sz="3200" dirty="0" err="1"/>
              <a:t>እንቆቅልሽ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ጸሐፊው</a:t>
            </a:r>
            <a:r>
              <a:rPr lang="en-US" sz="3200" dirty="0"/>
              <a:t>፡- </a:t>
            </a:r>
            <a:r>
              <a:rPr lang="en-US" sz="3200" dirty="0" err="1"/>
              <a:t>ጠቢቡ</a:t>
            </a:r>
            <a:r>
              <a:rPr lang="en-US" sz="3200" dirty="0"/>
              <a:t> </a:t>
            </a:r>
            <a:r>
              <a:rPr lang="en-US" sz="3200" dirty="0" err="1"/>
              <a:t>ሰሎሞን</a:t>
            </a:r>
            <a:endParaRPr lang="en-US" sz="3200" dirty="0"/>
          </a:p>
          <a:p>
            <a:pPr lvl="0"/>
            <a:r>
              <a:rPr lang="en-US" sz="3200" dirty="0" err="1"/>
              <a:t>ሰሎሞን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ሰላማዊ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  <a:r>
              <a:rPr lang="en-US" sz="3200" dirty="0" err="1"/>
              <a:t>አባቱ</a:t>
            </a:r>
            <a:r>
              <a:rPr lang="en-US" sz="3200" dirty="0"/>
              <a:t> </a:t>
            </a:r>
            <a:r>
              <a:rPr lang="en-US" sz="3200" dirty="0" err="1"/>
              <a:t>ንጉሥ</a:t>
            </a:r>
            <a:r>
              <a:rPr lang="en-US" sz="3200" dirty="0"/>
              <a:t> </a:t>
            </a:r>
            <a:r>
              <a:rPr lang="en-US" sz="3200" dirty="0" err="1"/>
              <a:t>ዳዊት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እናቱ</a:t>
            </a:r>
            <a:r>
              <a:rPr lang="en-US" sz="3200" dirty="0"/>
              <a:t> </a:t>
            </a:r>
            <a:r>
              <a:rPr lang="en-US" sz="3200" dirty="0" err="1"/>
              <a:t>በግሪክ</a:t>
            </a:r>
            <a:r>
              <a:rPr lang="en-US" sz="3200" dirty="0"/>
              <a:t> </a:t>
            </a:r>
            <a:r>
              <a:rPr lang="en-US" sz="3200" dirty="0" err="1"/>
              <a:t>ቤርሳቤህ</a:t>
            </a:r>
            <a:r>
              <a:rPr lang="en-US" sz="3200" dirty="0"/>
              <a:t> </a:t>
            </a:r>
            <a:r>
              <a:rPr lang="en-US" sz="3200" dirty="0" err="1"/>
              <a:t>በዕብራይስጥ</a:t>
            </a:r>
            <a:r>
              <a:rPr lang="en-US" sz="3200" dirty="0"/>
              <a:t> </a:t>
            </a:r>
            <a:r>
              <a:rPr lang="en-US" sz="3200" dirty="0" err="1"/>
              <a:t>ባትሼላ</a:t>
            </a:r>
            <a:r>
              <a:rPr lang="en-US" sz="3200" dirty="0"/>
              <a:t> </a:t>
            </a:r>
            <a:r>
              <a:rPr lang="en-US" sz="3200" dirty="0" err="1"/>
              <a:t>ትባላለች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፡ </a:t>
            </a:r>
            <a:r>
              <a:rPr lang="en-US" sz="3200" dirty="0" err="1"/>
              <a:t>በኢየሩሳሌም</a:t>
            </a:r>
            <a:r>
              <a:rPr lang="en-US" sz="3200" dirty="0"/>
              <a:t> </a:t>
            </a:r>
          </a:p>
          <a:p>
            <a:r>
              <a:rPr lang="en-US" sz="3200" dirty="0" err="1"/>
              <a:t>መጽሐፋ</a:t>
            </a:r>
            <a:r>
              <a:rPr lang="en-US" sz="3200" dirty="0"/>
              <a:t> </a:t>
            </a:r>
            <a:r>
              <a:rPr lang="en-US" sz="3200" dirty="0" err="1"/>
              <a:t>የተጻፈው</a:t>
            </a:r>
            <a:r>
              <a:rPr lang="en-US" sz="3200" dirty="0"/>
              <a:t> </a:t>
            </a:r>
            <a:r>
              <a:rPr lang="en-US" sz="3200" dirty="0" err="1"/>
              <a:t>በግጥም</a:t>
            </a:r>
            <a:r>
              <a:rPr lang="en-US" sz="3200" dirty="0"/>
              <a:t> </a:t>
            </a:r>
            <a:r>
              <a:rPr lang="en-US" sz="3200" dirty="0" err="1"/>
              <a:t>መልክ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 </a:t>
            </a:r>
            <a:r>
              <a:rPr lang="en-US" sz="3200" dirty="0" err="1"/>
              <a:t>ምክንያቱም</a:t>
            </a:r>
            <a:r>
              <a:rPr lang="en-US" sz="3200" dirty="0"/>
              <a:t> </a:t>
            </a:r>
            <a:r>
              <a:rPr lang="en-US" sz="3200" dirty="0" err="1"/>
              <a:t>በግጥም</a:t>
            </a:r>
            <a:r>
              <a:rPr lang="en-US" sz="3200" dirty="0"/>
              <a:t> </a:t>
            </a:r>
            <a:r>
              <a:rPr lang="en-US" sz="3200" dirty="0" err="1"/>
              <a:t>የተሰጠ</a:t>
            </a:r>
            <a:r>
              <a:rPr lang="en-US" sz="3200" dirty="0"/>
              <a:t> </a:t>
            </a:r>
            <a:r>
              <a:rPr lang="en-US" sz="3200" dirty="0" err="1"/>
              <a:t>ትምህርት</a:t>
            </a:r>
            <a:r>
              <a:rPr lang="en-US" sz="3200" dirty="0"/>
              <a:t> </a:t>
            </a:r>
            <a:r>
              <a:rPr lang="en-US" sz="3200" dirty="0" err="1"/>
              <a:t>በልብ</a:t>
            </a:r>
            <a:r>
              <a:rPr lang="en-US" sz="3200" dirty="0"/>
              <a:t> </a:t>
            </a:r>
            <a:r>
              <a:rPr lang="en-US" sz="3200" dirty="0" err="1"/>
              <a:t>ስለሚያዝ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ይዘቱ</a:t>
            </a:r>
            <a:r>
              <a:rPr lang="en-US" sz="3200" dirty="0"/>
              <a:t>፡ መ. </a:t>
            </a:r>
            <a:r>
              <a:rPr lang="en-US" sz="3200" dirty="0" err="1"/>
              <a:t>ምሳሌ</a:t>
            </a:r>
            <a:r>
              <a:rPr lang="en-US" sz="3200" dirty="0"/>
              <a:t> 24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ሲኖሩት</a:t>
            </a:r>
            <a:r>
              <a:rPr lang="en-US" sz="3200" dirty="0"/>
              <a:t> </a:t>
            </a:r>
            <a:r>
              <a:rPr lang="en-US" sz="3200" dirty="0" err="1"/>
              <a:t>ስለጥበብ</a:t>
            </a:r>
            <a:r>
              <a:rPr lang="en-US" sz="3200" dirty="0"/>
              <a:t> </a:t>
            </a:r>
            <a:r>
              <a:rPr lang="en-US" sz="3200" dirty="0" err="1"/>
              <a:t>ጥቅም</a:t>
            </a:r>
            <a:r>
              <a:rPr lang="en-US" sz="3200" dirty="0"/>
              <a:t>፣ </a:t>
            </a:r>
            <a:r>
              <a:rPr lang="en-US" sz="3200" dirty="0" err="1"/>
              <a:t>ስለእግዚአብሔር</a:t>
            </a:r>
            <a:r>
              <a:rPr lang="en-US" sz="3200" dirty="0"/>
              <a:t> </a:t>
            </a:r>
            <a:r>
              <a:rPr lang="en-US" sz="3200" dirty="0" err="1"/>
              <a:t>ወልድ</a:t>
            </a:r>
            <a:r>
              <a:rPr lang="en-US" sz="3200" dirty="0"/>
              <a:t> </a:t>
            </a:r>
            <a:r>
              <a:rPr lang="en-US" sz="3200" dirty="0" err="1"/>
              <a:t>ልደት</a:t>
            </a:r>
            <a:r>
              <a:rPr lang="en-US" sz="3200" dirty="0"/>
              <a:t>፣ </a:t>
            </a:r>
            <a:r>
              <a:rPr lang="en-US" sz="3200" dirty="0" err="1"/>
              <a:t>ስለእመቤታችንና</a:t>
            </a:r>
            <a:r>
              <a:rPr lang="en-US" sz="3200" dirty="0"/>
              <a:t> </a:t>
            </a:r>
            <a:r>
              <a:rPr lang="en-US" sz="3200" dirty="0" err="1"/>
              <a:t>ፈሪሃ</a:t>
            </a:r>
            <a:r>
              <a:rPr lang="en-US" sz="3200" dirty="0"/>
              <a:t> </a:t>
            </a:r>
            <a:r>
              <a:rPr lang="en-US" sz="3200" dirty="0" err="1"/>
              <a:t>እግዚአብሔርን</a:t>
            </a:r>
            <a:r>
              <a:rPr lang="en-US" sz="3200" dirty="0"/>
              <a:t> </a:t>
            </a:r>
            <a:r>
              <a:rPr lang="en-US" sz="3200" dirty="0" err="1"/>
              <a:t>ማስተማር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/>
              <a:t>	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09600"/>
          </a:xfrm>
        </p:spPr>
        <p:txBody>
          <a:bodyPr/>
          <a:lstStyle/>
          <a:p>
            <a:pPr algn="ctr"/>
            <a:r>
              <a:rPr lang="en-US" sz="3600" b="1" u="heavy" dirty="0"/>
              <a:t>4ኛ፡-</a:t>
            </a:r>
            <a:r>
              <a:rPr lang="en-US" sz="3600" b="1" u="heavy" dirty="0" err="1"/>
              <a:t>መጽሐፈ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ተግሳጽ</a:t>
            </a:r>
            <a:br>
              <a:rPr lang="en-US" sz="36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14400"/>
            <a:ext cx="7772400" cy="5441160"/>
          </a:xfrm>
        </p:spPr>
        <p:txBody>
          <a:bodyPr>
            <a:noAutofit/>
          </a:bodyPr>
          <a:lstStyle/>
          <a:p>
            <a:r>
              <a:rPr lang="en-US" sz="3600" dirty="0" err="1"/>
              <a:t>ተግሳጽ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ምክር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ጸሐፊው</a:t>
            </a:r>
            <a:r>
              <a:rPr lang="en-US" sz="3600" dirty="0"/>
              <a:t>፡ </a:t>
            </a:r>
            <a:r>
              <a:rPr lang="en-US" sz="3600" dirty="0" err="1"/>
              <a:t>ሰሎሞን</a:t>
            </a:r>
            <a:r>
              <a:rPr lang="en-US" sz="3600" dirty="0"/>
              <a:t> </a:t>
            </a:r>
            <a:r>
              <a:rPr lang="en-US" sz="3600" dirty="0" err="1"/>
              <a:t>አጎር</a:t>
            </a:r>
            <a:r>
              <a:rPr lang="en-US" sz="3600" dirty="0"/>
              <a:t> </a:t>
            </a:r>
            <a:r>
              <a:rPr lang="en-US" sz="3600" dirty="0" err="1"/>
              <a:t>እና</a:t>
            </a:r>
            <a:r>
              <a:rPr lang="en-US" sz="3600" dirty="0"/>
              <a:t> </a:t>
            </a:r>
            <a:r>
              <a:rPr lang="en-US" sz="3600" dirty="0" err="1"/>
              <a:t>ልሙኤል</a:t>
            </a:r>
            <a:endParaRPr lang="en-US" sz="3600" dirty="0"/>
          </a:p>
          <a:p>
            <a:r>
              <a:rPr lang="en-US" sz="3600" dirty="0"/>
              <a:t>    </a:t>
            </a:r>
            <a:r>
              <a:rPr lang="en-US" sz="3600" dirty="0" err="1"/>
              <a:t>በመጽሐፋ</a:t>
            </a:r>
            <a:r>
              <a:rPr lang="en-US" sz="3600" dirty="0"/>
              <a:t> </a:t>
            </a:r>
            <a:r>
              <a:rPr lang="en-US" sz="3600" dirty="0" err="1"/>
              <a:t>ያሉት</a:t>
            </a:r>
            <a:r>
              <a:rPr lang="en-US" sz="3600" dirty="0"/>
              <a:t> </a:t>
            </a:r>
            <a:r>
              <a:rPr lang="en-US" sz="3600" dirty="0" err="1"/>
              <a:t>ምሳሌዎች</a:t>
            </a:r>
            <a:r>
              <a:rPr lang="en-US" sz="3600" dirty="0"/>
              <a:t> </a:t>
            </a:r>
            <a:r>
              <a:rPr lang="en-US" sz="3600" dirty="0" err="1"/>
              <a:t>በይሁዳ</a:t>
            </a:r>
            <a:r>
              <a:rPr lang="en-US" sz="3600" dirty="0"/>
              <a:t> </a:t>
            </a:r>
            <a:r>
              <a:rPr lang="en-US" sz="3600" dirty="0" err="1"/>
              <a:t>ንጉሥ</a:t>
            </a:r>
            <a:r>
              <a:rPr lang="en-US" sz="3600" dirty="0"/>
              <a:t> </a:t>
            </a:r>
            <a:r>
              <a:rPr lang="en-US" sz="3600" dirty="0" err="1"/>
              <a:t>በሕዝቅያስ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 </a:t>
            </a:r>
            <a:r>
              <a:rPr lang="en-US" sz="3600" dirty="0" err="1"/>
              <a:t>በነበሩ</a:t>
            </a:r>
            <a:r>
              <a:rPr lang="en-US" sz="3600" dirty="0"/>
              <a:t> </a:t>
            </a:r>
            <a:r>
              <a:rPr lang="en-US" sz="3600" dirty="0" err="1"/>
              <a:t>ነቢያት</a:t>
            </a:r>
            <a:r>
              <a:rPr lang="en-US" sz="3600" dirty="0"/>
              <a:t> </a:t>
            </a:r>
            <a:r>
              <a:rPr lang="en-US" sz="3600" dirty="0" err="1"/>
              <a:t>የተሰበሰቡ</a:t>
            </a:r>
            <a:r>
              <a:rPr lang="en-US" sz="3600" dirty="0"/>
              <a:t> </a:t>
            </a:r>
            <a:r>
              <a:rPr lang="en-US" sz="3600" dirty="0" err="1"/>
              <a:t>ናቸው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የተጻፈበት</a:t>
            </a:r>
            <a:r>
              <a:rPr lang="en-US" sz="3600" dirty="0"/>
              <a:t> ዘመን፡9ዐዐ- 7ዐዐ </a:t>
            </a:r>
            <a:r>
              <a:rPr lang="en-US" sz="3600" dirty="0" err="1"/>
              <a:t>ቅ.ል.ክ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፡ </a:t>
            </a:r>
            <a:r>
              <a:rPr lang="en-US" sz="3600" dirty="0" err="1"/>
              <a:t>በኢየሩሳሌም</a:t>
            </a:r>
            <a:endParaRPr lang="en-US" sz="3600" dirty="0"/>
          </a:p>
          <a:p>
            <a:r>
              <a:rPr lang="en-US" sz="3600" dirty="0" err="1"/>
              <a:t>ይዘት</a:t>
            </a:r>
            <a:r>
              <a:rPr lang="en-US" sz="3600" dirty="0"/>
              <a:t>፡ መ. </a:t>
            </a:r>
            <a:r>
              <a:rPr lang="en-US" sz="3600" dirty="0" err="1"/>
              <a:t>ተግሳጽ</a:t>
            </a:r>
            <a:r>
              <a:rPr lang="en-US" sz="3600" dirty="0"/>
              <a:t> 7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ሲኖሩት</a:t>
            </a:r>
            <a:r>
              <a:rPr lang="en-US" sz="3600" dirty="0"/>
              <a:t> </a:t>
            </a:r>
            <a:r>
              <a:rPr lang="en-US" sz="3600" dirty="0" err="1"/>
              <a:t>መንፈሳዊ</a:t>
            </a:r>
            <a:r>
              <a:rPr lang="en-US" sz="3600" dirty="0"/>
              <a:t> </a:t>
            </a:r>
            <a:r>
              <a:rPr lang="en-US" sz="3600" dirty="0" err="1"/>
              <a:t>ምክርን</a:t>
            </a:r>
            <a:r>
              <a:rPr lang="en-US" sz="3600" dirty="0"/>
              <a:t> </a:t>
            </a:r>
            <a:r>
              <a:rPr lang="en-US" sz="3600" dirty="0" err="1"/>
              <a:t>የያዘ</a:t>
            </a:r>
            <a:r>
              <a:rPr lang="en-US" sz="3600" dirty="0"/>
              <a:t> </a:t>
            </a:r>
            <a:r>
              <a:rPr lang="en-US" sz="3600" dirty="0" err="1"/>
              <a:t>ፈሪሃ</a:t>
            </a:r>
            <a:r>
              <a:rPr lang="en-US" sz="3600" dirty="0"/>
              <a:t> </a:t>
            </a:r>
            <a:r>
              <a:rPr lang="en-US" sz="3600" dirty="0" err="1"/>
              <a:t>እግዚአብሔርን</a:t>
            </a:r>
            <a:r>
              <a:rPr lang="en-US" sz="3600" dirty="0"/>
              <a:t> </a:t>
            </a:r>
            <a:r>
              <a:rPr lang="en-US" sz="3600" dirty="0" err="1"/>
              <a:t>የሚያስተምር</a:t>
            </a:r>
            <a:r>
              <a:rPr lang="en-US" sz="3600" dirty="0"/>
              <a:t>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pPr algn="ctr"/>
            <a:r>
              <a:rPr lang="en-US" sz="3200" b="1" u="heavy" dirty="0"/>
              <a:t>5ኛ፡-</a:t>
            </a:r>
            <a:r>
              <a:rPr lang="en-US" sz="3200" b="1" u="heavy" dirty="0" err="1"/>
              <a:t>መጽሐፈ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መክብብ</a:t>
            </a:r>
            <a:r>
              <a:rPr lang="en-US" sz="3200" b="1" u="heavy" dirty="0"/>
              <a:t> /</a:t>
            </a:r>
            <a:r>
              <a:rPr lang="en-US" sz="3200" dirty="0" err="1"/>
              <a:t>ኤክሌሲያስቲክ</a:t>
            </a:r>
            <a:r>
              <a:rPr lang="en-US" sz="3200" b="1" u="heavy" dirty="0"/>
              <a:t>/ (Ecclesiastes) </a:t>
            </a:r>
            <a:br>
              <a:rPr lang="en-US" sz="32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763000" cy="5288760"/>
          </a:xfrm>
        </p:spPr>
        <p:txBody>
          <a:bodyPr>
            <a:noAutofit/>
          </a:bodyPr>
          <a:lstStyle/>
          <a:p>
            <a:r>
              <a:rPr lang="en-US" sz="3600" dirty="0" err="1"/>
              <a:t>መክብብ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ሰባኪ</a:t>
            </a:r>
            <a:r>
              <a:rPr lang="en-US" sz="3600" dirty="0"/>
              <a:t>፣ </a:t>
            </a:r>
            <a:r>
              <a:rPr lang="en-US" sz="3600" dirty="0" err="1"/>
              <a:t>አስተማሪ</a:t>
            </a:r>
            <a:r>
              <a:rPr lang="en-US" sz="3600" dirty="0"/>
              <a:t>፣ </a:t>
            </a:r>
            <a:r>
              <a:rPr lang="en-US" sz="3600" dirty="0" err="1"/>
              <a:t>ሹም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 </a:t>
            </a:r>
            <a:r>
              <a:rPr lang="en-US" sz="3600" dirty="0" err="1"/>
              <a:t>አንድም</a:t>
            </a:r>
            <a:r>
              <a:rPr lang="en-US" sz="3600" dirty="0"/>
              <a:t> </a:t>
            </a:r>
            <a:r>
              <a:rPr lang="en-US" sz="3600" dirty="0" err="1"/>
              <a:t>በጉባኤ</a:t>
            </a:r>
            <a:r>
              <a:rPr lang="en-US" sz="3600" dirty="0"/>
              <a:t> </a:t>
            </a:r>
            <a:r>
              <a:rPr lang="en-US" sz="3600" dirty="0" err="1"/>
              <a:t>መሀከል</a:t>
            </a:r>
            <a:r>
              <a:rPr lang="en-US" sz="3600" dirty="0"/>
              <a:t> </a:t>
            </a:r>
            <a:r>
              <a:rPr lang="en-US" sz="3600" dirty="0" err="1"/>
              <a:t>የሚናገር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ጸሐፊው</a:t>
            </a:r>
            <a:r>
              <a:rPr lang="en-US" sz="3600" dirty="0"/>
              <a:t>፡ </a:t>
            </a:r>
            <a:r>
              <a:rPr lang="en-US" sz="3600" dirty="0" err="1"/>
              <a:t>ጠቢቡ</a:t>
            </a:r>
            <a:r>
              <a:rPr lang="en-US" sz="3600" dirty="0"/>
              <a:t> </a:t>
            </a:r>
            <a:r>
              <a:rPr lang="en-US" sz="3600" dirty="0" err="1"/>
              <a:t>ሰሎሞን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፡ በ9ዐዐ </a:t>
            </a:r>
            <a:r>
              <a:rPr lang="en-US" sz="3600" dirty="0" err="1"/>
              <a:t>ቅ.ል.ክ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፡ </a:t>
            </a:r>
            <a:r>
              <a:rPr lang="en-US" sz="3600" dirty="0" err="1"/>
              <a:t>በኢየሩሳሌም</a:t>
            </a:r>
            <a:endParaRPr lang="en-US" sz="3600" dirty="0"/>
          </a:p>
          <a:p>
            <a:r>
              <a:rPr lang="en-US" sz="3600" dirty="0" err="1"/>
              <a:t>ይዘት</a:t>
            </a:r>
            <a:r>
              <a:rPr lang="en-US" sz="3600" dirty="0"/>
              <a:t> </a:t>
            </a:r>
            <a:r>
              <a:rPr lang="en-US" sz="3600" dirty="0" err="1"/>
              <a:t>መጽሐፈ</a:t>
            </a:r>
            <a:r>
              <a:rPr lang="en-US" sz="3600" dirty="0"/>
              <a:t> </a:t>
            </a:r>
            <a:r>
              <a:rPr lang="en-US" sz="3600" dirty="0" err="1"/>
              <a:t>መክብብ</a:t>
            </a:r>
            <a:r>
              <a:rPr lang="en-US" sz="3600" dirty="0"/>
              <a:t> 12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ሲኖሩት</a:t>
            </a:r>
            <a:r>
              <a:rPr lang="en-US" sz="3600" dirty="0"/>
              <a:t> </a:t>
            </a:r>
            <a:r>
              <a:rPr lang="en-US" sz="3600" dirty="0" err="1"/>
              <a:t>ሰሎሞን</a:t>
            </a:r>
            <a:r>
              <a:rPr lang="en-US" sz="3600" dirty="0"/>
              <a:t> </a:t>
            </a:r>
            <a:r>
              <a:rPr lang="en-US" sz="3600" dirty="0" err="1"/>
              <a:t>በዚህ</a:t>
            </a:r>
            <a:r>
              <a:rPr lang="en-US" sz="3600" dirty="0"/>
              <a:t> </a:t>
            </a:r>
            <a:r>
              <a:rPr lang="en-US" sz="3600" dirty="0" err="1"/>
              <a:t>መጽሐፍ</a:t>
            </a:r>
            <a:r>
              <a:rPr lang="en-US" sz="3600" dirty="0"/>
              <a:t> </a:t>
            </a:r>
            <a:r>
              <a:rPr lang="en-US" sz="3600" dirty="0" err="1"/>
              <a:t>ላይ</a:t>
            </a:r>
            <a:r>
              <a:rPr lang="en-US" sz="3600" dirty="0"/>
              <a:t> “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የሌለበት</a:t>
            </a:r>
            <a:r>
              <a:rPr lang="en-US" sz="3600" dirty="0"/>
              <a:t> </a:t>
            </a:r>
            <a:r>
              <a:rPr lang="en-US" sz="3600" dirty="0" err="1"/>
              <a:t>ሕይወት</a:t>
            </a:r>
            <a:r>
              <a:rPr lang="en-US" sz="3600" dirty="0"/>
              <a:t> </a:t>
            </a:r>
            <a:r>
              <a:rPr lang="en-US" sz="3600" dirty="0" err="1"/>
              <a:t>ከንቱ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 </a:t>
            </a:r>
            <a:r>
              <a:rPr lang="en-US" sz="3600" dirty="0" err="1"/>
              <a:t>አያጠግብም</a:t>
            </a:r>
            <a:r>
              <a:rPr lang="en-US" sz="3600" dirty="0"/>
              <a:t>” </a:t>
            </a:r>
            <a:r>
              <a:rPr lang="en-US" sz="3600" dirty="0" err="1"/>
              <a:t>ይላል</a:t>
            </a:r>
            <a:r>
              <a:rPr lang="en-US" sz="3600" dirty="0"/>
              <a:t> </a:t>
            </a:r>
            <a:r>
              <a:rPr lang="en-US" sz="3600" dirty="0" err="1"/>
              <a:t>ተቃራኒ</a:t>
            </a:r>
            <a:r>
              <a:rPr lang="en-US" sz="3600" dirty="0"/>
              <a:t> </a:t>
            </a:r>
            <a:r>
              <a:rPr lang="en-US" sz="3600" dirty="0" err="1"/>
              <a:t>ነገሮችን</a:t>
            </a:r>
            <a:r>
              <a:rPr lang="en-US" sz="3600" dirty="0"/>
              <a:t> </a:t>
            </a:r>
            <a:r>
              <a:rPr lang="en-US" sz="3600" dirty="0" err="1"/>
              <a:t>እያነሳ</a:t>
            </a:r>
            <a:r>
              <a:rPr lang="en-US" sz="3600" dirty="0"/>
              <a:t> </a:t>
            </a:r>
            <a:r>
              <a:rPr lang="en-US" sz="3600" dirty="0" err="1"/>
              <a:t>ሁሉም</a:t>
            </a:r>
            <a:r>
              <a:rPr lang="en-US" sz="3600" dirty="0"/>
              <a:t> </a:t>
            </a:r>
            <a:r>
              <a:rPr lang="en-US" sz="3600" dirty="0" err="1"/>
              <a:t>ከንቱ</a:t>
            </a:r>
            <a:r>
              <a:rPr lang="en-US" sz="3600" dirty="0"/>
              <a:t> </a:t>
            </a:r>
            <a:r>
              <a:rPr lang="en-US" sz="3600" dirty="0" err="1"/>
              <a:t>መሆናቸውን</a:t>
            </a:r>
            <a:r>
              <a:rPr lang="en-US" sz="3600" dirty="0"/>
              <a:t> </a:t>
            </a:r>
            <a:r>
              <a:rPr lang="en-US" sz="3600" dirty="0" err="1"/>
              <a:t>ያስረዳል</a:t>
            </a:r>
            <a:r>
              <a:rPr lang="en-US" sz="3600" dirty="0"/>
              <a:t>፡፡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990600"/>
          </a:xfrm>
        </p:spPr>
        <p:txBody>
          <a:bodyPr/>
          <a:lstStyle/>
          <a:p>
            <a:pPr algn="ctr"/>
            <a:r>
              <a:rPr lang="en-US" sz="3200" b="1" u="heavy" dirty="0"/>
              <a:t>6ኛ፡-</a:t>
            </a:r>
            <a:r>
              <a:rPr lang="en-US" sz="3200" b="1" u="heavy" dirty="0" err="1"/>
              <a:t>መኃልየ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መኃልይ</a:t>
            </a:r>
            <a:r>
              <a:rPr lang="en-US" sz="3200" b="1" u="heavy" dirty="0"/>
              <a:t> </a:t>
            </a:r>
            <a:r>
              <a:rPr lang="en-US" sz="3200" b="1" u="heavy" dirty="0" err="1"/>
              <a:t>ዘሰሎሞን</a:t>
            </a:r>
            <a:r>
              <a:rPr lang="en-US" sz="3200" b="1" u="heavy" dirty="0"/>
              <a:t> (Song of Songs)</a:t>
            </a:r>
            <a:br>
              <a:rPr lang="en-US" sz="32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686800" cy="5288760"/>
          </a:xfrm>
        </p:spPr>
        <p:txBody>
          <a:bodyPr>
            <a:noAutofit/>
          </a:bodyPr>
          <a:lstStyle/>
          <a:p>
            <a:r>
              <a:rPr lang="en-US" sz="3200" dirty="0" err="1"/>
              <a:t>የስሙ</a:t>
            </a:r>
            <a:r>
              <a:rPr lang="en-US" sz="3200" dirty="0"/>
              <a:t> </a:t>
            </a:r>
            <a:r>
              <a:rPr lang="en-US" sz="3200" dirty="0" err="1"/>
              <a:t>ትርጓሜ</a:t>
            </a:r>
            <a:r>
              <a:rPr lang="en-US" sz="3200" dirty="0"/>
              <a:t>፡ </a:t>
            </a:r>
            <a:r>
              <a:rPr lang="en-US" sz="3200" dirty="0" err="1"/>
              <a:t>ከመዝሙራት</a:t>
            </a:r>
            <a:r>
              <a:rPr lang="en-US" sz="3200" dirty="0"/>
              <a:t> </a:t>
            </a:r>
            <a:r>
              <a:rPr lang="en-US" sz="3200" dirty="0" err="1"/>
              <a:t>ሁሉ</a:t>
            </a:r>
            <a:r>
              <a:rPr lang="en-US" sz="3200" dirty="0"/>
              <a:t> </a:t>
            </a:r>
            <a:r>
              <a:rPr lang="en-US" sz="3200" dirty="0" err="1"/>
              <a:t>የሚበልጥ</a:t>
            </a:r>
            <a:r>
              <a:rPr lang="en-US" sz="3200" dirty="0"/>
              <a:t> </a:t>
            </a:r>
            <a:r>
              <a:rPr lang="en-US" sz="3200" dirty="0" err="1"/>
              <a:t>የሰሎሞን</a:t>
            </a:r>
            <a:r>
              <a:rPr lang="en-US" sz="3200" dirty="0"/>
              <a:t> </a:t>
            </a:r>
            <a:r>
              <a:rPr lang="en-US" sz="3200" dirty="0" err="1"/>
              <a:t>መዝሙር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ጸሐፊው</a:t>
            </a:r>
            <a:r>
              <a:rPr lang="en-US" sz="3200" dirty="0"/>
              <a:t>፡ </a:t>
            </a:r>
            <a:r>
              <a:rPr lang="en-US" sz="3200" dirty="0" err="1"/>
              <a:t>ጠቢቡ</a:t>
            </a:r>
            <a:r>
              <a:rPr lang="en-US" sz="3200" dirty="0"/>
              <a:t> </a:t>
            </a:r>
            <a:r>
              <a:rPr lang="en-US" sz="3200" dirty="0" err="1"/>
              <a:t>ሰሎሞን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፡ 9ዐዐ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፡ </a:t>
            </a:r>
            <a:r>
              <a:rPr lang="en-US" sz="3200" dirty="0" err="1"/>
              <a:t>በኢየሩሳሌም</a:t>
            </a:r>
            <a:endParaRPr lang="en-US" sz="3200" dirty="0"/>
          </a:p>
          <a:p>
            <a:r>
              <a:rPr lang="en-US" sz="3200" dirty="0" err="1"/>
              <a:t>ይዘቱ</a:t>
            </a:r>
            <a:r>
              <a:rPr lang="en-US" sz="3200" dirty="0"/>
              <a:t>፡ 8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ሲኖሩት</a:t>
            </a:r>
            <a:r>
              <a:rPr lang="en-US" sz="3200" dirty="0"/>
              <a:t>  </a:t>
            </a:r>
            <a:r>
              <a:rPr lang="en-US" sz="3200" dirty="0" err="1"/>
              <a:t>በእግዚአብሔርና</a:t>
            </a:r>
            <a:r>
              <a:rPr lang="en-US" sz="3200" dirty="0"/>
              <a:t> </a:t>
            </a:r>
            <a:r>
              <a:rPr lang="en-US" sz="3200" dirty="0" err="1"/>
              <a:t>በሕዝቡ</a:t>
            </a:r>
            <a:r>
              <a:rPr lang="en-US" sz="3200" dirty="0"/>
              <a:t> </a:t>
            </a:r>
            <a:r>
              <a:rPr lang="en-US" sz="3200" dirty="0" err="1"/>
              <a:t>መካከል</a:t>
            </a:r>
            <a:r>
              <a:rPr lang="en-US" sz="3200" dirty="0"/>
              <a:t> </a:t>
            </a:r>
            <a:r>
              <a:rPr lang="en-US" sz="3200" dirty="0" err="1"/>
              <a:t>ያለውን</a:t>
            </a:r>
            <a:r>
              <a:rPr lang="en-US" sz="3200" dirty="0"/>
              <a:t> </a:t>
            </a:r>
            <a:r>
              <a:rPr lang="en-US" sz="3200" dirty="0" err="1"/>
              <a:t>ፍቅር</a:t>
            </a:r>
            <a:r>
              <a:rPr lang="en-US" sz="3200" dirty="0"/>
              <a:t> </a:t>
            </a:r>
            <a:r>
              <a:rPr lang="en-US" sz="3200" dirty="0" err="1"/>
              <a:t>በክርስቶስና</a:t>
            </a:r>
            <a:r>
              <a:rPr lang="en-US" sz="3200" dirty="0"/>
              <a:t> </a:t>
            </a:r>
            <a:r>
              <a:rPr lang="en-US" sz="3200" dirty="0" err="1"/>
              <a:t>በቤተክርስቲያን</a:t>
            </a:r>
            <a:r>
              <a:rPr lang="en-US" sz="3200" dirty="0"/>
              <a:t> </a:t>
            </a:r>
            <a:r>
              <a:rPr lang="en-US" sz="3200" dirty="0" err="1"/>
              <a:t>ያለውን</a:t>
            </a:r>
            <a:r>
              <a:rPr lang="en-US" sz="3200" dirty="0"/>
              <a:t> </a:t>
            </a:r>
            <a:r>
              <a:rPr lang="en-US" sz="3200" dirty="0" err="1"/>
              <a:t>ፍቅር</a:t>
            </a:r>
            <a:r>
              <a:rPr lang="en-US" sz="3200" dirty="0"/>
              <a:t>፣ </a:t>
            </a:r>
            <a:r>
              <a:rPr lang="en-US" sz="3200" dirty="0" err="1"/>
              <a:t>ስለእመቤታችን</a:t>
            </a:r>
            <a:r>
              <a:rPr lang="en-US" sz="3200" dirty="0"/>
              <a:t> /4፤12/፣ </a:t>
            </a:r>
            <a:r>
              <a:rPr lang="en-US" sz="3200" dirty="0" err="1"/>
              <a:t>ስለሚስጥረ</a:t>
            </a:r>
            <a:r>
              <a:rPr lang="en-US" sz="3200" dirty="0"/>
              <a:t> </a:t>
            </a:r>
            <a:r>
              <a:rPr lang="en-US" sz="3200" dirty="0" err="1"/>
              <a:t>ቁርባን</a:t>
            </a:r>
            <a:r>
              <a:rPr lang="en-US" sz="3200" dirty="0"/>
              <a:t> /5፤2/ </a:t>
            </a:r>
            <a:r>
              <a:rPr lang="en-US" sz="3200" dirty="0" err="1"/>
              <a:t>ይገልጻል</a:t>
            </a:r>
            <a:r>
              <a:rPr lang="en-US" sz="3200" dirty="0"/>
              <a:t>፡፡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8305800" cy="6050760"/>
          </a:xfrm>
        </p:spPr>
        <p:txBody>
          <a:bodyPr>
            <a:noAutofit/>
          </a:bodyPr>
          <a:lstStyle/>
          <a:p>
            <a:r>
              <a:rPr lang="en-US" sz="3200" b="1" dirty="0" err="1"/>
              <a:t>ምሳሌያዊ</a:t>
            </a:r>
            <a:r>
              <a:rPr lang="en-US" sz="3200" b="1" dirty="0"/>
              <a:t> </a:t>
            </a:r>
            <a:r>
              <a:rPr lang="en-US" sz="3200" b="1" dirty="0" err="1"/>
              <a:t>ትርጉም</a:t>
            </a:r>
            <a:r>
              <a:rPr lang="en-US" sz="3200" b="1" dirty="0"/>
              <a:t> </a:t>
            </a:r>
            <a:r>
              <a:rPr lang="en-US" sz="3200" b="1" dirty="0" err="1"/>
              <a:t>አለው</a:t>
            </a:r>
            <a:endParaRPr lang="en-US" sz="3200" dirty="0"/>
          </a:p>
          <a:p>
            <a:pPr lvl="0"/>
            <a:r>
              <a:rPr lang="en-US" sz="3200" dirty="0" err="1"/>
              <a:t>በብሉይ</a:t>
            </a:r>
            <a:r>
              <a:rPr lang="en-US" sz="3200" dirty="0"/>
              <a:t> </a:t>
            </a:r>
            <a:r>
              <a:rPr lang="en-US" sz="3200" dirty="0" err="1"/>
              <a:t>ኪዳን</a:t>
            </a:r>
            <a:r>
              <a:rPr lang="en-US" sz="3200" dirty="0"/>
              <a:t> </a:t>
            </a:r>
          </a:p>
          <a:p>
            <a:pPr>
              <a:buNone/>
            </a:pPr>
            <a:r>
              <a:rPr lang="en-US" sz="3200" dirty="0"/>
              <a:t>1 . </a:t>
            </a:r>
            <a:r>
              <a:rPr lang="en-US" sz="3200" dirty="0" err="1"/>
              <a:t>ሙሽራው</a:t>
            </a:r>
            <a:r>
              <a:rPr lang="en-US" sz="3200" dirty="0"/>
              <a:t> </a:t>
            </a:r>
            <a:r>
              <a:rPr lang="en-US" sz="3200" dirty="0" err="1"/>
              <a:t>የእግዚአብሔር</a:t>
            </a:r>
            <a:r>
              <a:rPr lang="en-US" sz="3200" dirty="0"/>
              <a:t> 	</a:t>
            </a:r>
            <a:r>
              <a:rPr lang="en-US" sz="3200" dirty="0" err="1"/>
              <a:t>ሙሽራይቱ</a:t>
            </a:r>
            <a:r>
              <a:rPr lang="en-US" sz="3200" dirty="0"/>
              <a:t> </a:t>
            </a:r>
            <a:r>
              <a:rPr lang="en-US" sz="3200" dirty="0" err="1"/>
              <a:t>የቤተእስራኤል</a:t>
            </a:r>
            <a:r>
              <a:rPr lang="en-US" sz="3200" dirty="0"/>
              <a:t> </a:t>
            </a:r>
            <a:r>
              <a:rPr lang="en-US" sz="3200" dirty="0" err="1"/>
              <a:t>ምሳሌዎች</a:t>
            </a:r>
            <a:r>
              <a:rPr lang="en-US" sz="3200" dirty="0"/>
              <a:t> </a:t>
            </a:r>
            <a:r>
              <a:rPr lang="en-US" sz="3200" dirty="0" err="1"/>
              <a:t>ናቸው</a:t>
            </a:r>
            <a:r>
              <a:rPr lang="en-US" sz="3200" dirty="0"/>
              <a:t>፡፡ /</a:t>
            </a:r>
            <a:r>
              <a:rPr lang="en-US" sz="3200" dirty="0" err="1"/>
              <a:t>ኢሳይ</a:t>
            </a:r>
            <a:r>
              <a:rPr lang="en-US" sz="3200" dirty="0"/>
              <a:t>. 62፤5 ፣ ሆሴዕ.1፤3 ፣ </a:t>
            </a:r>
            <a:r>
              <a:rPr lang="en-US" sz="3200" dirty="0" err="1"/>
              <a:t>ኤር</a:t>
            </a:r>
            <a:r>
              <a:rPr lang="en-US" sz="3200" dirty="0"/>
              <a:t>. 3፤1/</a:t>
            </a:r>
          </a:p>
          <a:p>
            <a:pPr lvl="0"/>
            <a:r>
              <a:rPr lang="en-US" sz="3200" dirty="0" err="1"/>
              <a:t>በሐዲስ</a:t>
            </a:r>
            <a:r>
              <a:rPr lang="en-US" sz="3200" dirty="0"/>
              <a:t> </a:t>
            </a:r>
            <a:r>
              <a:rPr lang="en-US" sz="3200" dirty="0" err="1"/>
              <a:t>ኪዳን</a:t>
            </a:r>
            <a:r>
              <a:rPr lang="en-US" sz="3200" dirty="0"/>
              <a:t> </a:t>
            </a:r>
          </a:p>
          <a:p>
            <a:pPr>
              <a:buNone/>
            </a:pPr>
            <a:r>
              <a:rPr lang="en-US" sz="3200" dirty="0"/>
              <a:t>2. </a:t>
            </a:r>
            <a:r>
              <a:rPr lang="en-US" sz="3200" dirty="0" err="1"/>
              <a:t>ሙሽራው</a:t>
            </a:r>
            <a:r>
              <a:rPr lang="en-US" sz="3200" dirty="0"/>
              <a:t> </a:t>
            </a:r>
            <a:r>
              <a:rPr lang="en-US" sz="3200" dirty="0" err="1"/>
              <a:t>የክርስቶስ</a:t>
            </a:r>
            <a:r>
              <a:rPr lang="en-US" sz="3200" dirty="0"/>
              <a:t>  </a:t>
            </a:r>
            <a:r>
              <a:rPr lang="en-US" sz="3200" dirty="0" err="1"/>
              <a:t>ሙሽራይቱ</a:t>
            </a:r>
            <a:r>
              <a:rPr lang="en-US" sz="3200" dirty="0"/>
              <a:t>፡ </a:t>
            </a:r>
            <a:r>
              <a:rPr lang="en-US" sz="3200" dirty="0" err="1"/>
              <a:t>የቤተክርስቲያን</a:t>
            </a:r>
            <a:r>
              <a:rPr lang="en-US" sz="3200" dirty="0"/>
              <a:t> </a:t>
            </a:r>
            <a:r>
              <a:rPr lang="en-US" sz="3200" dirty="0" err="1"/>
              <a:t>ምሳሌዎች</a:t>
            </a:r>
            <a:r>
              <a:rPr lang="en-US" sz="3200" dirty="0"/>
              <a:t> </a:t>
            </a:r>
            <a:r>
              <a:rPr lang="en-US" sz="3200" dirty="0" err="1"/>
              <a:t>ናቸው</a:t>
            </a:r>
            <a:r>
              <a:rPr lang="en-US" sz="3200" dirty="0"/>
              <a:t>፡፡ /</a:t>
            </a:r>
            <a:r>
              <a:rPr lang="en-US" sz="3200" dirty="0" err="1"/>
              <a:t>ኤፌ</a:t>
            </a:r>
            <a:r>
              <a:rPr lang="en-US" sz="3200" dirty="0"/>
              <a:t>. 5፤25 - 33/		/</a:t>
            </a:r>
            <a:r>
              <a:rPr lang="en-US" sz="3200" dirty="0" err="1"/>
              <a:t>ዮሐ</a:t>
            </a:r>
            <a:r>
              <a:rPr lang="en-US" sz="3200" dirty="0"/>
              <a:t>. 3፤27 - 29/</a:t>
            </a:r>
          </a:p>
          <a:p>
            <a:pPr lvl="0">
              <a:buNone/>
            </a:pPr>
            <a:r>
              <a:rPr lang="en-US" sz="3200" dirty="0"/>
              <a:t>3. </a:t>
            </a:r>
            <a:r>
              <a:rPr lang="en-US" sz="3200" dirty="0" err="1"/>
              <a:t>ሙሽራይቱ</a:t>
            </a:r>
            <a:r>
              <a:rPr lang="en-US" sz="3200" dirty="0"/>
              <a:t> </a:t>
            </a:r>
            <a:r>
              <a:rPr lang="en-US" sz="3200" dirty="0" err="1"/>
              <a:t>የእመቤታችን</a:t>
            </a:r>
            <a:r>
              <a:rPr lang="en-US" sz="3200" dirty="0"/>
              <a:t> </a:t>
            </a:r>
            <a:r>
              <a:rPr lang="en-US" sz="3200" dirty="0" err="1"/>
              <a:t>ምሳሌ</a:t>
            </a:r>
            <a:r>
              <a:rPr lang="en-US" sz="3200" dirty="0"/>
              <a:t> </a:t>
            </a:r>
            <a:r>
              <a:rPr lang="en-US" sz="3200" dirty="0" err="1"/>
              <a:t>ሆና</a:t>
            </a:r>
            <a:r>
              <a:rPr lang="en-US" sz="3200" dirty="0"/>
              <a:t> </a:t>
            </a:r>
            <a:r>
              <a:rPr lang="en-US" sz="3200" dirty="0" err="1"/>
              <a:t>በቅዱስ</a:t>
            </a:r>
            <a:r>
              <a:rPr lang="en-US" sz="3200" dirty="0"/>
              <a:t> </a:t>
            </a:r>
            <a:r>
              <a:rPr lang="en-US" sz="3200" dirty="0" err="1"/>
              <a:t>ያሬድ</a:t>
            </a:r>
            <a:r>
              <a:rPr lang="en-US" sz="3200" dirty="0"/>
              <a:t> </a:t>
            </a:r>
            <a:r>
              <a:rPr lang="en-US" sz="3200" dirty="0" err="1"/>
              <a:t>የዜማ</a:t>
            </a:r>
            <a:r>
              <a:rPr lang="en-US" sz="3200" dirty="0"/>
              <a:t> </a:t>
            </a:r>
            <a:r>
              <a:rPr lang="en-US" sz="3200" dirty="0" err="1"/>
              <a:t>መጽሐፍ</a:t>
            </a:r>
            <a:r>
              <a:rPr lang="en-US" sz="3200" dirty="0"/>
              <a:t> </a:t>
            </a:r>
            <a:r>
              <a:rPr lang="en-US" sz="3200" dirty="0" err="1"/>
              <a:t>ወይም</a:t>
            </a:r>
            <a:r>
              <a:rPr lang="en-US" sz="3200" dirty="0"/>
              <a:t> </a:t>
            </a:r>
            <a:r>
              <a:rPr lang="en-US" sz="3200" dirty="0" err="1"/>
              <a:t>ድጓ</a:t>
            </a:r>
            <a:r>
              <a:rPr lang="en-US" sz="3200" dirty="0"/>
              <a:t> </a:t>
            </a:r>
            <a:r>
              <a:rPr lang="en-US" sz="3200" dirty="0" err="1"/>
              <a:t>ተዘምሮላታል</a:t>
            </a:r>
            <a:r>
              <a:rPr lang="en-US" sz="3200" dirty="0"/>
              <a:t>፡፡ </a:t>
            </a:r>
          </a:p>
          <a:p>
            <a:pPr lvl="0">
              <a:buNone/>
            </a:pPr>
            <a:r>
              <a:rPr lang="en-US" sz="3200" dirty="0"/>
              <a:t>4. </a:t>
            </a:r>
            <a:r>
              <a:rPr lang="en-US" sz="3200" dirty="0" err="1"/>
              <a:t>በቆነጃጅት</a:t>
            </a:r>
            <a:r>
              <a:rPr lang="en-US" sz="3200" dirty="0"/>
              <a:t> </a:t>
            </a:r>
            <a:r>
              <a:rPr lang="en-US" sz="3200" dirty="0" err="1"/>
              <a:t>የተመሰሉት</a:t>
            </a:r>
            <a:r>
              <a:rPr lang="en-US" sz="3200" dirty="0"/>
              <a:t> </a:t>
            </a:r>
            <a:r>
              <a:rPr lang="en-US" sz="3200" dirty="0" err="1"/>
              <a:t>ቅዱሳን</a:t>
            </a:r>
            <a:r>
              <a:rPr lang="en-US" sz="3200" dirty="0"/>
              <a:t> </a:t>
            </a:r>
            <a:r>
              <a:rPr lang="en-US" sz="3200" dirty="0" err="1"/>
              <a:t>ናቸው</a:t>
            </a:r>
            <a:r>
              <a:rPr lang="en-US" sz="3200" dirty="0"/>
              <a:t>፡፡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38200"/>
          </a:xfrm>
        </p:spPr>
        <p:txBody>
          <a:bodyPr/>
          <a:lstStyle/>
          <a:p>
            <a:pPr algn="ctr"/>
            <a:r>
              <a:rPr lang="en-US" b="1" u="heavy" dirty="0"/>
              <a:t>7ኛ፡-</a:t>
            </a:r>
            <a:r>
              <a:rPr lang="en-US" b="1" u="heavy" dirty="0" err="1"/>
              <a:t>መጽሐፈ</a:t>
            </a:r>
            <a:r>
              <a:rPr lang="en-US" b="1" u="heavy" dirty="0"/>
              <a:t> </a:t>
            </a:r>
            <a:r>
              <a:rPr lang="en-US" b="1" u="heavy" dirty="0" err="1"/>
              <a:t>ጥበብ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762000"/>
            <a:ext cx="8153400" cy="5593560"/>
          </a:xfrm>
        </p:spPr>
        <p:txBody>
          <a:bodyPr>
            <a:noAutofit/>
          </a:bodyPr>
          <a:lstStyle/>
          <a:p>
            <a:r>
              <a:rPr lang="en-US" sz="4000" dirty="0" err="1"/>
              <a:t>ጥበብ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በቁሙ</a:t>
            </a:r>
            <a:r>
              <a:rPr lang="en-US" sz="4000" dirty="0"/>
              <a:t> </a:t>
            </a:r>
            <a:r>
              <a:rPr lang="en-US" sz="4000" dirty="0" err="1"/>
              <a:t>ሲፈታ</a:t>
            </a:r>
            <a:r>
              <a:rPr lang="en-US" sz="4000" dirty="0"/>
              <a:t> </a:t>
            </a:r>
            <a:r>
              <a:rPr lang="en-US" sz="4000" dirty="0" err="1"/>
              <a:t>ዕውቀት</a:t>
            </a:r>
            <a:r>
              <a:rPr lang="en-US" sz="4000" dirty="0"/>
              <a:t>፣ </a:t>
            </a:r>
            <a:r>
              <a:rPr lang="en-US" sz="4000" dirty="0" err="1"/>
              <a:t>ብልሃት</a:t>
            </a:r>
            <a:r>
              <a:rPr lang="en-US" sz="4000" dirty="0"/>
              <a:t>፣ </a:t>
            </a:r>
            <a:r>
              <a:rPr lang="en-US" sz="4000" dirty="0" err="1"/>
              <a:t>ምክር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ነው</a:t>
            </a:r>
            <a:r>
              <a:rPr lang="en-US" sz="4000" dirty="0"/>
              <a:t>፡፡</a:t>
            </a:r>
          </a:p>
          <a:p>
            <a:r>
              <a:rPr lang="en-US" sz="4000" dirty="0" err="1"/>
              <a:t>ጸሐፊው፡ጠቢቡ</a:t>
            </a:r>
            <a:r>
              <a:rPr lang="en-US" sz="4000" dirty="0"/>
              <a:t> </a:t>
            </a:r>
            <a:r>
              <a:rPr lang="en-US" sz="4000" dirty="0" err="1"/>
              <a:t>ሰለሞን</a:t>
            </a:r>
            <a:endParaRPr lang="en-US" sz="4000" dirty="0"/>
          </a:p>
          <a:p>
            <a:r>
              <a:rPr lang="en-US" sz="4000" dirty="0" err="1"/>
              <a:t>የተጻፈበት</a:t>
            </a:r>
            <a:r>
              <a:rPr lang="en-US" sz="4000" dirty="0"/>
              <a:t> </a:t>
            </a:r>
            <a:r>
              <a:rPr lang="en-US" sz="4000" dirty="0" err="1"/>
              <a:t>ዘመን</a:t>
            </a:r>
            <a:r>
              <a:rPr lang="en-US" sz="4000" dirty="0"/>
              <a:t>፡ 9ዐዐ </a:t>
            </a:r>
            <a:r>
              <a:rPr lang="en-US" sz="4000" dirty="0" err="1"/>
              <a:t>ቅ.ል.ክ</a:t>
            </a:r>
            <a:endParaRPr lang="en-US" sz="4000" dirty="0"/>
          </a:p>
          <a:p>
            <a:r>
              <a:rPr lang="en-US" sz="4000" dirty="0" err="1"/>
              <a:t>የተጻፈበት</a:t>
            </a:r>
            <a:r>
              <a:rPr lang="en-US" sz="4000" dirty="0"/>
              <a:t> </a:t>
            </a:r>
            <a:r>
              <a:rPr lang="en-US" sz="4000" dirty="0" err="1"/>
              <a:t>ቦታ</a:t>
            </a:r>
            <a:r>
              <a:rPr lang="en-US" sz="4000" dirty="0"/>
              <a:t>፡ </a:t>
            </a:r>
            <a:r>
              <a:rPr lang="en-US" sz="4000" dirty="0" err="1"/>
              <a:t>በኢየሩሳሌም</a:t>
            </a:r>
            <a:endParaRPr lang="en-US" sz="4000" dirty="0"/>
          </a:p>
          <a:p>
            <a:r>
              <a:rPr lang="en-US" sz="4000" dirty="0" err="1"/>
              <a:t>ይዘት</a:t>
            </a:r>
            <a:r>
              <a:rPr lang="en-US" sz="4000" dirty="0"/>
              <a:t>፡ መ. </a:t>
            </a:r>
            <a:r>
              <a:rPr lang="en-US" sz="4000" dirty="0" err="1"/>
              <a:t>ጥበብ</a:t>
            </a:r>
            <a:r>
              <a:rPr lang="en-US" sz="4000" dirty="0"/>
              <a:t> በ19 </a:t>
            </a:r>
            <a:r>
              <a:rPr lang="en-US" sz="4000" dirty="0" err="1"/>
              <a:t>ምዕራፎች</a:t>
            </a:r>
            <a:r>
              <a:rPr lang="en-US" sz="4000" dirty="0"/>
              <a:t> </a:t>
            </a:r>
            <a:r>
              <a:rPr lang="en-US" sz="4000" dirty="0" err="1"/>
              <a:t>እንደመጽሐፈ</a:t>
            </a:r>
            <a:r>
              <a:rPr lang="en-US" sz="4000" dirty="0"/>
              <a:t> </a:t>
            </a:r>
            <a:r>
              <a:rPr lang="en-US" sz="4000" dirty="0" err="1"/>
              <a:t>ምሳሌ</a:t>
            </a:r>
            <a:r>
              <a:rPr lang="en-US" sz="4000" dirty="0"/>
              <a:t> </a:t>
            </a:r>
            <a:r>
              <a:rPr lang="en-US" sz="4000" dirty="0" err="1"/>
              <a:t>መንፈሣዊ</a:t>
            </a:r>
            <a:r>
              <a:rPr lang="en-US" sz="4000" dirty="0"/>
              <a:t> </a:t>
            </a:r>
            <a:r>
              <a:rPr lang="en-US" sz="4000" dirty="0" err="1"/>
              <a:t>ምክር</a:t>
            </a:r>
            <a:r>
              <a:rPr lang="en-US" sz="4000" dirty="0"/>
              <a:t> </a:t>
            </a:r>
            <a:r>
              <a:rPr lang="en-US" sz="4000" dirty="0" err="1"/>
              <a:t>ስለመነናውያንና</a:t>
            </a:r>
            <a:r>
              <a:rPr lang="en-US" sz="4000" dirty="0"/>
              <a:t> </a:t>
            </a:r>
            <a:r>
              <a:rPr lang="en-US" sz="4000" dirty="0" err="1"/>
              <a:t>አይሁዳዊያን</a:t>
            </a:r>
            <a:r>
              <a:rPr lang="en-US" sz="4000" dirty="0"/>
              <a:t> </a:t>
            </a:r>
            <a:r>
              <a:rPr lang="en-US" sz="4000" dirty="0" err="1"/>
              <a:t>ይገልጻል</a:t>
            </a:r>
            <a:r>
              <a:rPr lang="en-US" sz="4000" dirty="0"/>
              <a:t>፡፡</a:t>
            </a:r>
          </a:p>
          <a:p>
            <a:r>
              <a:rPr lang="en-US" sz="4000" dirty="0"/>
              <a:t> 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685800"/>
          </a:xfrm>
        </p:spPr>
        <p:txBody>
          <a:bodyPr/>
          <a:lstStyle/>
          <a:p>
            <a:pPr algn="ctr"/>
            <a:r>
              <a:rPr lang="en-US" sz="3600" b="1" u="heavy" dirty="0"/>
              <a:t>8ኛ፡-</a:t>
            </a:r>
            <a:r>
              <a:rPr lang="en-US" sz="3600" b="1" u="heavy" dirty="0" err="1"/>
              <a:t>መጽሐፈ</a:t>
            </a:r>
            <a:r>
              <a:rPr lang="en-US" sz="3600" b="1" u="heavy" dirty="0"/>
              <a:t> </a:t>
            </a:r>
            <a:r>
              <a:rPr lang="en-US" sz="3600" b="1" u="heavy" dirty="0" err="1"/>
              <a:t>ሲራክ</a:t>
            </a:r>
            <a:br>
              <a:rPr lang="en-US" sz="36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8153400" cy="5441160"/>
          </a:xfrm>
        </p:spPr>
        <p:txBody>
          <a:bodyPr>
            <a:noAutofit/>
          </a:bodyPr>
          <a:lstStyle/>
          <a:p>
            <a:r>
              <a:rPr lang="en-US" sz="3200" dirty="0" err="1"/>
              <a:t>ሲራክ</a:t>
            </a:r>
            <a:r>
              <a:rPr lang="en-US" sz="3200" dirty="0"/>
              <a:t> </a:t>
            </a:r>
            <a:r>
              <a:rPr lang="en-US" sz="3200" dirty="0" err="1"/>
              <a:t>መጽሐፈ</a:t>
            </a:r>
            <a:r>
              <a:rPr lang="en-US" sz="3200" dirty="0"/>
              <a:t> </a:t>
            </a:r>
            <a:r>
              <a:rPr lang="en-US" sz="3200" dirty="0" err="1"/>
              <a:t>ጠቢብ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ሲራክ</a:t>
            </a:r>
            <a:r>
              <a:rPr lang="en-US" sz="3200" dirty="0"/>
              <a:t> </a:t>
            </a:r>
            <a:r>
              <a:rPr lang="en-US" sz="3200" dirty="0" err="1"/>
              <a:t>አባቱ</a:t>
            </a:r>
            <a:r>
              <a:rPr lang="en-US" sz="3200" dirty="0"/>
              <a:t> </a:t>
            </a:r>
            <a:r>
              <a:rPr lang="en-US" sz="3200" dirty="0" err="1"/>
              <a:t>አልዓዛር</a:t>
            </a:r>
            <a:r>
              <a:rPr lang="en-US" sz="3200" dirty="0"/>
              <a:t> </a:t>
            </a:r>
            <a:r>
              <a:rPr lang="en-US" sz="3200" dirty="0" err="1"/>
              <a:t>ይባላል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ጸሐፊው</a:t>
            </a:r>
            <a:r>
              <a:rPr lang="en-US" sz="3200" dirty="0"/>
              <a:t>፡ </a:t>
            </a:r>
            <a:r>
              <a:rPr lang="en-US" sz="3200" dirty="0" err="1"/>
              <a:t>ሲራክ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ቋንቋ</a:t>
            </a:r>
            <a:r>
              <a:rPr lang="en-US" sz="3200" dirty="0"/>
              <a:t>፡ </a:t>
            </a:r>
            <a:r>
              <a:rPr lang="en-US" sz="3200" dirty="0" err="1"/>
              <a:t>ዕብራይስጥ</a:t>
            </a:r>
            <a:r>
              <a:rPr lang="en-US" sz="3200" dirty="0"/>
              <a:t> </a:t>
            </a:r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፡ 18ዐ </a:t>
            </a:r>
            <a:r>
              <a:rPr lang="en-US" sz="3200" dirty="0" err="1"/>
              <a:t>ቅ.ል.ክ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፡ </a:t>
            </a:r>
            <a:r>
              <a:rPr lang="en-US" sz="3200" dirty="0" err="1"/>
              <a:t>በኢየሩሳሌም</a:t>
            </a:r>
            <a:endParaRPr lang="en-US" sz="3200" dirty="0"/>
          </a:p>
          <a:p>
            <a:r>
              <a:rPr lang="en-US" sz="3200" dirty="0" err="1"/>
              <a:t>ይዘት</a:t>
            </a:r>
            <a:r>
              <a:rPr lang="en-US" sz="3200" dirty="0"/>
              <a:t>፡ </a:t>
            </a:r>
            <a:r>
              <a:rPr lang="en-US" sz="3200" dirty="0" err="1"/>
              <a:t>መጽሐፈ</a:t>
            </a:r>
            <a:r>
              <a:rPr lang="en-US" sz="3200" dirty="0"/>
              <a:t> </a:t>
            </a:r>
            <a:r>
              <a:rPr lang="en-US" sz="3200" dirty="0" err="1"/>
              <a:t>ሲራክ</a:t>
            </a:r>
            <a:r>
              <a:rPr lang="en-US" sz="3200" dirty="0"/>
              <a:t> 51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ሲኖሩት</a:t>
            </a:r>
            <a:r>
              <a:rPr lang="en-US" sz="3200" dirty="0"/>
              <a:t> </a:t>
            </a:r>
            <a:r>
              <a:rPr lang="en-US" sz="3200" dirty="0" err="1"/>
              <a:t>ከአዳም</a:t>
            </a:r>
            <a:r>
              <a:rPr lang="en-US" sz="3200" dirty="0"/>
              <a:t> </a:t>
            </a:r>
            <a:r>
              <a:rPr lang="en-US" sz="3200" dirty="0" err="1"/>
              <a:t>ጀምሮ</a:t>
            </a:r>
            <a:r>
              <a:rPr lang="en-US" sz="3200" dirty="0"/>
              <a:t> </a:t>
            </a:r>
            <a:r>
              <a:rPr lang="en-US" sz="3200" dirty="0" err="1"/>
              <a:t>ያሉትን</a:t>
            </a:r>
            <a:r>
              <a:rPr lang="en-US" sz="3200" dirty="0"/>
              <a:t> </a:t>
            </a:r>
            <a:r>
              <a:rPr lang="en-US" sz="3200" dirty="0" err="1"/>
              <a:t>አበው</a:t>
            </a:r>
            <a:r>
              <a:rPr lang="en-US" sz="3200" dirty="0"/>
              <a:t> </a:t>
            </a:r>
            <a:r>
              <a:rPr lang="en-US" sz="3200" dirty="0" err="1"/>
              <a:t>ታሪክ</a:t>
            </a:r>
            <a:r>
              <a:rPr lang="en-US" sz="3200" dirty="0"/>
              <a:t> </a:t>
            </a:r>
            <a:r>
              <a:rPr lang="en-US" sz="3200" dirty="0" err="1"/>
              <a:t>ይናገራል</a:t>
            </a:r>
            <a:r>
              <a:rPr lang="en-US" sz="3200" dirty="0"/>
              <a:t>፡፡ </a:t>
            </a:r>
            <a:r>
              <a:rPr lang="en-US" sz="3200" dirty="0" err="1"/>
              <a:t>የሰሎሞንን</a:t>
            </a:r>
            <a:r>
              <a:rPr lang="en-US" sz="3200" dirty="0"/>
              <a:t> </a:t>
            </a:r>
            <a:r>
              <a:rPr lang="en-US" sz="3200" dirty="0" err="1"/>
              <a:t>ምሳሌዎች</a:t>
            </a:r>
            <a:r>
              <a:rPr lang="en-US" sz="3200" dirty="0"/>
              <a:t> </a:t>
            </a:r>
            <a:r>
              <a:rPr lang="en-US" sz="3200" dirty="0" err="1"/>
              <a:t>የሚመስል</a:t>
            </a:r>
            <a:r>
              <a:rPr lang="en-US" sz="3200" dirty="0"/>
              <a:t> </a:t>
            </a:r>
            <a:r>
              <a:rPr lang="en-US" sz="3200" dirty="0" err="1"/>
              <a:t>ምክርና</a:t>
            </a:r>
            <a:r>
              <a:rPr lang="en-US" sz="3200" dirty="0"/>
              <a:t> </a:t>
            </a:r>
            <a:r>
              <a:rPr lang="en-US" sz="3200" dirty="0" err="1"/>
              <a:t>ጥበብን</a:t>
            </a:r>
            <a:r>
              <a:rPr lang="en-US" sz="3200" dirty="0"/>
              <a:t> </a:t>
            </a:r>
            <a:r>
              <a:rPr lang="en-US" sz="3200" dirty="0" err="1"/>
              <a:t>ይገልጻል</a:t>
            </a:r>
            <a:r>
              <a:rPr lang="en-US" sz="3200" dirty="0"/>
              <a:t>፡፡</a:t>
            </a:r>
          </a:p>
          <a:p>
            <a:r>
              <a:rPr lang="en-US" sz="3200" dirty="0"/>
              <a:t>	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762000"/>
          </a:xfrm>
        </p:spPr>
        <p:txBody>
          <a:bodyPr/>
          <a:lstStyle/>
          <a:p>
            <a:pPr algn="ctr"/>
            <a:r>
              <a:rPr lang="en-US" sz="4800" b="1" u="sng" dirty="0" err="1"/>
              <a:t>ክፍል</a:t>
            </a:r>
            <a:r>
              <a:rPr lang="en-US" sz="4800" b="1" u="sng" dirty="0"/>
              <a:t> </a:t>
            </a:r>
            <a:r>
              <a:rPr lang="en-US" sz="4800" b="1" u="sng" dirty="0" err="1"/>
              <a:t>አራት</a:t>
            </a:r>
            <a:r>
              <a:rPr lang="en-US" sz="4800" b="1" u="sng" dirty="0"/>
              <a:t> </a:t>
            </a:r>
            <a:r>
              <a:rPr lang="en-US" sz="4800" b="1" u="sng" dirty="0" err="1"/>
              <a:t>የትንቢት</a:t>
            </a:r>
            <a:r>
              <a:rPr lang="en-US" sz="4800" b="1" u="sng" dirty="0"/>
              <a:t> </a:t>
            </a:r>
            <a:r>
              <a:rPr lang="en-US" sz="4800" b="1" u="sng" dirty="0" err="1"/>
              <a:t>መጻሕፍት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8077200" cy="5715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err="1"/>
              <a:t>ሁለት</a:t>
            </a:r>
            <a:r>
              <a:rPr lang="en-US" sz="4400" dirty="0"/>
              <a:t> </a:t>
            </a:r>
            <a:r>
              <a:rPr lang="en-US" sz="4400" dirty="0" err="1"/>
              <a:t>አይነት</a:t>
            </a:r>
            <a:r>
              <a:rPr lang="en-US" sz="4400" dirty="0"/>
              <a:t> </a:t>
            </a:r>
            <a:r>
              <a:rPr lang="en-US" sz="4400" dirty="0" err="1"/>
              <a:t>ነቢያት</a:t>
            </a:r>
            <a:r>
              <a:rPr lang="en-US" sz="4400" dirty="0"/>
              <a:t> </a:t>
            </a:r>
            <a:r>
              <a:rPr lang="en-US" sz="4400" dirty="0" err="1"/>
              <a:t>አሉ</a:t>
            </a:r>
            <a:endParaRPr lang="en-US" sz="4400" dirty="0"/>
          </a:p>
          <a:p>
            <a:pPr marL="811530" indent="-742950">
              <a:buAutoNum type="arabicPeriod"/>
            </a:pPr>
            <a:r>
              <a:rPr lang="en-US" sz="4400" dirty="0" err="1"/>
              <a:t>ሀሰተኞች</a:t>
            </a:r>
            <a:r>
              <a:rPr lang="en-US" sz="4400" dirty="0"/>
              <a:t> </a:t>
            </a:r>
            <a:r>
              <a:rPr lang="en-US" sz="4400" dirty="0" err="1"/>
              <a:t>ነብያት</a:t>
            </a:r>
            <a:r>
              <a:rPr lang="en-US" sz="4400" dirty="0"/>
              <a:t> </a:t>
            </a:r>
            <a:r>
              <a:rPr lang="en-US" sz="4400" dirty="0" err="1"/>
              <a:t>እና</a:t>
            </a:r>
            <a:endParaRPr lang="en-US" sz="4400" dirty="0"/>
          </a:p>
          <a:p>
            <a:pPr marL="811530" indent="-742950">
              <a:buAutoNum type="arabicPeriod"/>
            </a:pPr>
            <a:r>
              <a:rPr lang="en-US" sz="4400" dirty="0" err="1"/>
              <a:t>እውነተኞች</a:t>
            </a:r>
            <a:r>
              <a:rPr lang="en-US" sz="4400" dirty="0"/>
              <a:t> </a:t>
            </a:r>
            <a:r>
              <a:rPr lang="en-US" sz="4400" dirty="0" err="1"/>
              <a:t>ነብያት</a:t>
            </a:r>
            <a:r>
              <a:rPr lang="en-US" sz="4400" dirty="0"/>
              <a:t> </a:t>
            </a:r>
            <a:r>
              <a:rPr lang="en-US" sz="4400" dirty="0" err="1"/>
              <a:t>ለሁለት</a:t>
            </a:r>
            <a:r>
              <a:rPr lang="en-US" sz="4400" dirty="0"/>
              <a:t> </a:t>
            </a:r>
            <a:r>
              <a:rPr lang="en-US" sz="4400" dirty="0" err="1"/>
              <a:t>ይከፈላሉ</a:t>
            </a:r>
            <a:r>
              <a:rPr lang="en-US" sz="4400" dirty="0"/>
              <a:t> </a:t>
            </a:r>
          </a:p>
          <a:p>
            <a:pPr marL="811530" indent="-742950">
              <a:buNone/>
            </a:pPr>
            <a:r>
              <a:rPr lang="en-US" sz="4400" dirty="0"/>
              <a:t>         2.1. </a:t>
            </a:r>
            <a:r>
              <a:rPr lang="en-US" sz="4400" dirty="0" err="1"/>
              <a:t>የቃል</a:t>
            </a:r>
            <a:r>
              <a:rPr lang="en-US" sz="4400" dirty="0"/>
              <a:t> </a:t>
            </a:r>
            <a:r>
              <a:rPr lang="en-US" sz="4400" dirty="0" err="1"/>
              <a:t>ነብያት</a:t>
            </a:r>
            <a:r>
              <a:rPr lang="en-US" sz="4400" dirty="0"/>
              <a:t> </a:t>
            </a:r>
            <a:r>
              <a:rPr lang="en-US" sz="4400" dirty="0" err="1"/>
              <a:t>እና</a:t>
            </a:r>
            <a:endParaRPr lang="en-US" sz="4400" dirty="0"/>
          </a:p>
          <a:p>
            <a:pPr marL="811530" indent="-742950">
              <a:buNone/>
            </a:pPr>
            <a:r>
              <a:rPr lang="en-US" sz="4400" dirty="0"/>
              <a:t>          2.2. </a:t>
            </a:r>
            <a:r>
              <a:rPr lang="en-US" sz="4400" dirty="0" err="1"/>
              <a:t>የፅሁፍ</a:t>
            </a:r>
            <a:r>
              <a:rPr lang="en-US" sz="4400" dirty="0"/>
              <a:t> </a:t>
            </a:r>
            <a:r>
              <a:rPr lang="en-US" sz="4400" dirty="0" err="1"/>
              <a:t>ነብያት</a:t>
            </a:r>
            <a:endParaRPr lang="en-US" sz="4400" dirty="0"/>
          </a:p>
          <a:p>
            <a:pPr marL="811530" indent="-742950">
              <a:buNone/>
            </a:pPr>
            <a:r>
              <a:rPr lang="en-US" sz="4400" dirty="0"/>
              <a:t>                       2.2.1 </a:t>
            </a:r>
            <a:r>
              <a:rPr lang="en-US" sz="4400" dirty="0" err="1"/>
              <a:t>አበይት</a:t>
            </a:r>
            <a:r>
              <a:rPr lang="en-US" sz="4400" dirty="0"/>
              <a:t> </a:t>
            </a:r>
            <a:r>
              <a:rPr lang="en-US" sz="4400" dirty="0" err="1"/>
              <a:t>ነብያት</a:t>
            </a:r>
            <a:r>
              <a:rPr lang="en-US" sz="4400" dirty="0"/>
              <a:t> </a:t>
            </a:r>
          </a:p>
          <a:p>
            <a:pPr marL="811530" indent="-742950">
              <a:buNone/>
            </a:pPr>
            <a:r>
              <a:rPr lang="en-US" sz="4400" dirty="0"/>
              <a:t>                       2.2.2. </a:t>
            </a:r>
            <a:r>
              <a:rPr lang="en-US" sz="4400" dirty="0" err="1"/>
              <a:t>ደቂቅ</a:t>
            </a:r>
            <a:r>
              <a:rPr lang="en-US" sz="4400" dirty="0"/>
              <a:t> </a:t>
            </a:r>
            <a:r>
              <a:rPr lang="en-US" sz="4400" dirty="0" err="1"/>
              <a:t>ነብያት</a:t>
            </a:r>
            <a:r>
              <a:rPr lang="en-US" sz="4400" dirty="0"/>
              <a:t>   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"/>
            <a:ext cx="8534400" cy="6203160"/>
          </a:xfrm>
        </p:spPr>
        <p:txBody>
          <a:bodyPr>
            <a:noAutofit/>
          </a:bodyPr>
          <a:lstStyle/>
          <a:p>
            <a:r>
              <a:rPr lang="en-US" sz="2800" b="1" dirty="0" err="1"/>
              <a:t>አሥራ</a:t>
            </a:r>
            <a:r>
              <a:rPr lang="en-US" sz="2800" b="1" dirty="0"/>
              <a:t> </a:t>
            </a:r>
            <a:r>
              <a:rPr lang="en-US" sz="2800" b="1" dirty="0" err="1"/>
              <a:t>ስድስቱ</a:t>
            </a:r>
            <a:r>
              <a:rPr lang="en-US" sz="2800" b="1" dirty="0"/>
              <a:t> </a:t>
            </a:r>
            <a:r>
              <a:rPr lang="en-US" sz="2800" b="1" dirty="0" err="1"/>
              <a:t>የነቢያት</a:t>
            </a:r>
            <a:r>
              <a:rPr lang="en-US" sz="2800" b="1" dirty="0"/>
              <a:t> </a:t>
            </a:r>
            <a:r>
              <a:rPr lang="en-US" sz="2800" b="1" dirty="0" err="1"/>
              <a:t>መጻሕፍት</a:t>
            </a:r>
            <a:r>
              <a:rPr lang="en-US" sz="2800" b="1" dirty="0"/>
              <a:t> </a:t>
            </a:r>
            <a:r>
              <a:rPr lang="en-US" sz="2800" b="1" dirty="0" err="1"/>
              <a:t>ይገኛሉ</a:t>
            </a:r>
            <a:r>
              <a:rPr lang="en-US" sz="2800" b="1" dirty="0"/>
              <a:t>፡፡</a:t>
            </a:r>
            <a:endParaRPr lang="en-US" sz="2800" dirty="0"/>
          </a:p>
          <a:p>
            <a:r>
              <a:rPr lang="en-US" sz="2800" dirty="0"/>
              <a:t>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ኢሳያስ</a:t>
            </a:r>
            <a:r>
              <a:rPr lang="en-US" sz="3600" dirty="0"/>
              <a:t>                            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ሆሴዕ</a:t>
            </a:r>
            <a:endParaRPr lang="en-US" sz="3600" dirty="0"/>
          </a:p>
          <a:p>
            <a:r>
              <a:rPr lang="en-US" sz="3600" dirty="0"/>
              <a:t>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ኤርሚያስ</a:t>
            </a:r>
            <a:r>
              <a:rPr lang="en-US" sz="3600" dirty="0"/>
              <a:t>                    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አሞጽ</a:t>
            </a:r>
            <a:endParaRPr lang="en-US" sz="3600" dirty="0"/>
          </a:p>
          <a:p>
            <a:r>
              <a:rPr lang="en-US" sz="3600" dirty="0"/>
              <a:t>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ሕዝቅኤል</a:t>
            </a:r>
            <a:r>
              <a:rPr lang="en-US" sz="3600" dirty="0"/>
              <a:t>                        </a:t>
            </a:r>
            <a:r>
              <a:rPr lang="en-US" sz="3600" dirty="0" err="1"/>
              <a:t>ትንቢተሚኪያስ</a:t>
            </a:r>
            <a:endParaRPr lang="en-US" sz="3600" dirty="0"/>
          </a:p>
          <a:p>
            <a:r>
              <a:rPr lang="en-US" sz="3600" dirty="0"/>
              <a:t>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ዳንኤል</a:t>
            </a:r>
            <a:r>
              <a:rPr lang="en-US" sz="3600" dirty="0"/>
              <a:t>                       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ኢዩኤል</a:t>
            </a:r>
            <a:endParaRPr lang="en-US" sz="3600" dirty="0"/>
          </a:p>
          <a:p>
            <a:r>
              <a:rPr lang="en-US" sz="3600" dirty="0"/>
              <a:t>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ሶፎንያስ</a:t>
            </a:r>
            <a:r>
              <a:rPr lang="en-US" sz="3600" dirty="0"/>
              <a:t>                      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አብድዩ</a:t>
            </a:r>
            <a:endParaRPr lang="en-US" sz="3600" dirty="0"/>
          </a:p>
          <a:p>
            <a:r>
              <a:rPr lang="en-US" sz="3600" dirty="0"/>
              <a:t>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ዘካርያስ</a:t>
            </a:r>
            <a:r>
              <a:rPr lang="en-US" sz="3600" dirty="0"/>
              <a:t>                       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ዮናስ</a:t>
            </a:r>
            <a:endParaRPr lang="en-US" sz="3600" dirty="0"/>
          </a:p>
          <a:p>
            <a:r>
              <a:rPr lang="en-US" sz="3600" dirty="0"/>
              <a:t>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ሐጌ</a:t>
            </a:r>
            <a:r>
              <a:rPr lang="en-US" sz="3600" dirty="0"/>
              <a:t>                              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ናሆም</a:t>
            </a:r>
            <a:endParaRPr lang="en-US" sz="3600" dirty="0"/>
          </a:p>
          <a:p>
            <a:r>
              <a:rPr lang="en-US" sz="3600" dirty="0"/>
              <a:t>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ሚልክያስ</a:t>
            </a:r>
            <a:r>
              <a:rPr lang="en-US" sz="3600" dirty="0"/>
              <a:t>                          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ዕንባቆም</a:t>
            </a:r>
            <a:endParaRPr lang="en-US" sz="3600" dirty="0"/>
          </a:p>
          <a:p>
            <a:endParaRPr lang="en-US" sz="280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762000"/>
          </a:xfrm>
        </p:spPr>
        <p:txBody>
          <a:bodyPr/>
          <a:lstStyle/>
          <a:p>
            <a:pPr algn="ctr"/>
            <a:r>
              <a:rPr lang="en-US" b="1" dirty="0"/>
              <a:t>1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ኢሳይያስ</a:t>
            </a:r>
            <a:r>
              <a:rPr lang="en-US" b="1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85800"/>
            <a:ext cx="8382000" cy="5867400"/>
          </a:xfrm>
        </p:spPr>
        <p:txBody>
          <a:bodyPr>
            <a:noAutofit/>
          </a:bodyPr>
          <a:lstStyle/>
          <a:p>
            <a:r>
              <a:rPr lang="en-US" sz="3600" dirty="0" err="1"/>
              <a:t>ኢሳይያስ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“</a:t>
            </a:r>
            <a:r>
              <a:rPr lang="en-US" sz="3600" dirty="0" err="1"/>
              <a:t>አዳኝ</a:t>
            </a:r>
            <a:r>
              <a:rPr lang="en-US" sz="3600" dirty="0"/>
              <a:t> </a:t>
            </a:r>
            <a:r>
              <a:rPr lang="en-US" sz="3600" dirty="0" err="1"/>
              <a:t>መድኃኒት</a:t>
            </a:r>
            <a:r>
              <a:rPr lang="en-US" sz="3600" dirty="0"/>
              <a:t>”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 </a:t>
            </a:r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፡ 7ዐዐ </a:t>
            </a:r>
            <a:r>
              <a:rPr lang="en-US" sz="3600" dirty="0" err="1"/>
              <a:t>ቅ.ል.ክ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፡ </a:t>
            </a:r>
            <a:r>
              <a:rPr lang="en-US" sz="3600" dirty="0" err="1"/>
              <a:t>ከምርኮ</a:t>
            </a:r>
            <a:r>
              <a:rPr lang="en-US" sz="3600" dirty="0"/>
              <a:t> </a:t>
            </a:r>
            <a:r>
              <a:rPr lang="en-US" sz="3600" dirty="0" err="1"/>
              <a:t>በፊት</a:t>
            </a:r>
            <a:r>
              <a:rPr lang="en-US" sz="3600" dirty="0"/>
              <a:t> </a:t>
            </a:r>
            <a:r>
              <a:rPr lang="en-US" sz="3600" dirty="0" err="1"/>
              <a:t>በኢየሩሳሌም</a:t>
            </a:r>
            <a:r>
              <a:rPr lang="en-US" sz="3600" dirty="0"/>
              <a:t> </a:t>
            </a:r>
            <a:r>
              <a:rPr lang="en-US" sz="3600" dirty="0" err="1"/>
              <a:t>በሰሜን</a:t>
            </a:r>
            <a:r>
              <a:rPr lang="en-US" sz="3600" dirty="0"/>
              <a:t> </a:t>
            </a:r>
            <a:r>
              <a:rPr lang="en-US" sz="3600" dirty="0" err="1"/>
              <a:t>ፈንቄ</a:t>
            </a:r>
            <a:r>
              <a:rPr lang="en-US" sz="3600" dirty="0"/>
              <a:t> /</a:t>
            </a:r>
            <a:r>
              <a:rPr lang="en-US" sz="3600" dirty="0" err="1"/>
              <a:t>ሊባኖስ</a:t>
            </a:r>
            <a:r>
              <a:rPr lang="en-US" sz="3600" dirty="0"/>
              <a:t>/</a:t>
            </a:r>
          </a:p>
          <a:p>
            <a:r>
              <a:rPr lang="en-US" sz="3600" dirty="0" err="1"/>
              <a:t>ይዘት</a:t>
            </a:r>
            <a:r>
              <a:rPr lang="en-US" sz="3600" dirty="0"/>
              <a:t>፡ ት. </a:t>
            </a:r>
            <a:r>
              <a:rPr lang="en-US" sz="3600" dirty="0" err="1"/>
              <a:t>ኢሳይያስ</a:t>
            </a:r>
            <a:r>
              <a:rPr lang="en-US" sz="3600" dirty="0"/>
              <a:t> 66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ሲኖሩት</a:t>
            </a:r>
            <a:r>
              <a:rPr lang="en-US" sz="3600" dirty="0"/>
              <a:t> </a:t>
            </a:r>
            <a:r>
              <a:rPr lang="en-US" sz="3600" dirty="0" err="1"/>
              <a:t>በአንድ</a:t>
            </a:r>
            <a:r>
              <a:rPr lang="en-US" sz="3600" dirty="0"/>
              <a:t> </a:t>
            </a:r>
            <a:r>
              <a:rPr lang="en-US" sz="3600" dirty="0" err="1"/>
              <a:t>አምላክ</a:t>
            </a:r>
            <a:r>
              <a:rPr lang="en-US" sz="3600" dirty="0"/>
              <a:t> </a:t>
            </a:r>
            <a:r>
              <a:rPr lang="en-US" sz="3600" dirty="0" err="1"/>
              <a:t>ስለማመን</a:t>
            </a:r>
            <a:r>
              <a:rPr lang="en-US" sz="3600" dirty="0"/>
              <a:t> </a:t>
            </a:r>
            <a:r>
              <a:rPr lang="en-US" sz="3600" dirty="0" err="1"/>
              <a:t>በእግዚአብሔር</a:t>
            </a:r>
            <a:r>
              <a:rPr lang="en-US" sz="3600" dirty="0"/>
              <a:t> </a:t>
            </a:r>
            <a:r>
              <a:rPr lang="en-US" sz="3600" dirty="0" err="1"/>
              <a:t>ሕግና</a:t>
            </a:r>
            <a:r>
              <a:rPr lang="en-US" sz="3600" dirty="0"/>
              <a:t> </a:t>
            </a:r>
            <a:r>
              <a:rPr lang="en-US" sz="3600" dirty="0" err="1"/>
              <a:t>ሥርዓት</a:t>
            </a:r>
            <a:r>
              <a:rPr lang="en-US" sz="3600" dirty="0"/>
              <a:t> </a:t>
            </a:r>
            <a:r>
              <a:rPr lang="en-US" sz="3600" dirty="0" err="1"/>
              <a:t>እንዲመሩ</a:t>
            </a:r>
            <a:r>
              <a:rPr lang="en-US" sz="3600" dirty="0"/>
              <a:t> </a:t>
            </a:r>
            <a:r>
              <a:rPr lang="en-US" sz="3600" dirty="0" err="1"/>
              <a:t>ምክር</a:t>
            </a:r>
            <a:r>
              <a:rPr lang="en-US" sz="3600" dirty="0"/>
              <a:t> </a:t>
            </a:r>
            <a:r>
              <a:rPr lang="en-US" sz="3600" dirty="0" err="1"/>
              <a:t>ስለጌታችንና</a:t>
            </a:r>
            <a:r>
              <a:rPr lang="en-US" sz="3600" dirty="0"/>
              <a:t>  </a:t>
            </a:r>
            <a:r>
              <a:rPr lang="en-US" sz="3600" dirty="0" err="1"/>
              <a:t>ስለእመቤታችን</a:t>
            </a:r>
            <a:r>
              <a:rPr lang="en-US" sz="3600" dirty="0"/>
              <a:t> </a:t>
            </a:r>
            <a:r>
              <a:rPr lang="en-US" sz="3600" dirty="0" err="1"/>
              <a:t>ትንቢት</a:t>
            </a:r>
            <a:r>
              <a:rPr lang="en-US" sz="3600" dirty="0"/>
              <a:t> </a:t>
            </a:r>
            <a:r>
              <a:rPr lang="en-US" sz="3600" dirty="0" err="1"/>
              <a:t>ተናግሯል</a:t>
            </a:r>
            <a:r>
              <a:rPr lang="en-US" sz="3600" dirty="0"/>
              <a:t>፡፡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762000"/>
          </a:xfrm>
        </p:spPr>
        <p:txBody>
          <a:bodyPr/>
          <a:lstStyle/>
          <a:p>
            <a:pPr algn="ctr"/>
            <a:r>
              <a:rPr lang="en-US" dirty="0" err="1"/>
              <a:t>ጸሐፊው</a:t>
            </a:r>
            <a:r>
              <a:rPr lang="en-US" dirty="0"/>
              <a:t>፡ </a:t>
            </a:r>
            <a:r>
              <a:rPr lang="en-US" dirty="0" err="1"/>
              <a:t>ነቢዩ</a:t>
            </a:r>
            <a:r>
              <a:rPr lang="en-US" dirty="0"/>
              <a:t> </a:t>
            </a:r>
            <a:r>
              <a:rPr lang="en-US" dirty="0" err="1"/>
              <a:t>ኢሳይያስ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85800"/>
            <a:ext cx="8305800" cy="5669760"/>
          </a:xfrm>
        </p:spPr>
        <p:txBody>
          <a:bodyPr>
            <a:noAutofit/>
          </a:bodyPr>
          <a:lstStyle/>
          <a:p>
            <a:r>
              <a:rPr lang="en-US" sz="2800" dirty="0" err="1"/>
              <a:t>ኢሳይያስ</a:t>
            </a:r>
            <a:r>
              <a:rPr lang="en-US" sz="2800" dirty="0"/>
              <a:t> </a:t>
            </a:r>
            <a:r>
              <a:rPr lang="en-US" sz="2800" dirty="0" err="1"/>
              <a:t>ቀዳማዊ</a:t>
            </a:r>
            <a:r>
              <a:rPr lang="en-US" sz="2800" dirty="0"/>
              <a:t> 1-39                    </a:t>
            </a:r>
            <a:r>
              <a:rPr lang="en-US" sz="2800" dirty="0" err="1"/>
              <a:t>ኢሳይያስ</a:t>
            </a:r>
            <a:r>
              <a:rPr lang="en-US" sz="2800" dirty="0"/>
              <a:t> </a:t>
            </a:r>
            <a:r>
              <a:rPr lang="en-US" sz="2800" dirty="0" err="1"/>
              <a:t>ካልእ</a:t>
            </a:r>
            <a:r>
              <a:rPr lang="en-US" sz="2800" dirty="0"/>
              <a:t> 40-56</a:t>
            </a:r>
          </a:p>
          <a:p>
            <a:r>
              <a:rPr lang="en-US" sz="2800" dirty="0" err="1"/>
              <a:t>ኢሳይያስ</a:t>
            </a:r>
            <a:r>
              <a:rPr lang="en-US" sz="2800" dirty="0"/>
              <a:t> </a:t>
            </a:r>
            <a:r>
              <a:rPr lang="en-US" sz="2800" dirty="0" err="1"/>
              <a:t>ሳልስ</a:t>
            </a:r>
            <a:r>
              <a:rPr lang="en-US" sz="2800" dirty="0"/>
              <a:t> 56-66</a:t>
            </a:r>
          </a:p>
          <a:p>
            <a:pPr>
              <a:buNone/>
            </a:pPr>
            <a:r>
              <a:rPr lang="en-US" sz="2800" dirty="0"/>
              <a:t>  </a:t>
            </a:r>
            <a:r>
              <a:rPr lang="en-US" sz="2800" dirty="0" err="1"/>
              <a:t>ኢሳይያስ</a:t>
            </a:r>
            <a:r>
              <a:rPr lang="en-US" sz="2800" dirty="0"/>
              <a:t> </a:t>
            </a:r>
            <a:r>
              <a:rPr lang="en-US" sz="2800" dirty="0" err="1"/>
              <a:t>ስለመጻፉ</a:t>
            </a:r>
            <a:r>
              <a:rPr lang="en-US" sz="2800" dirty="0"/>
              <a:t>   </a:t>
            </a:r>
            <a:r>
              <a:rPr lang="en-US" sz="2800" dirty="0" err="1"/>
              <a:t>ኢሳ</a:t>
            </a:r>
            <a:r>
              <a:rPr lang="en-US" sz="2800" dirty="0"/>
              <a:t> 40</a:t>
            </a:r>
            <a:r>
              <a:rPr lang="am-ET" sz="2800" dirty="0"/>
              <a:t>፥</a:t>
            </a:r>
            <a:r>
              <a:rPr lang="en-US" sz="2800" dirty="0"/>
              <a:t>3‹ስለ </a:t>
            </a:r>
            <a:r>
              <a:rPr lang="en-US" sz="2800" dirty="0" err="1"/>
              <a:t>አዋጅ</a:t>
            </a:r>
            <a:r>
              <a:rPr lang="en-US" sz="2800" dirty="0"/>
              <a:t> </a:t>
            </a:r>
            <a:r>
              <a:rPr lang="en-US" sz="2800" dirty="0" err="1"/>
              <a:t>ነጋሪ</a:t>
            </a:r>
            <a:r>
              <a:rPr lang="en-US" sz="2800" dirty="0"/>
              <a:t> </a:t>
            </a:r>
            <a:r>
              <a:rPr lang="en-US" sz="2800" dirty="0" err="1"/>
              <a:t>ቃል</a:t>
            </a:r>
            <a:r>
              <a:rPr lang="en-US" sz="2800" dirty="0"/>
              <a:t>››</a:t>
            </a:r>
          </a:p>
          <a:p>
            <a:pPr>
              <a:buNone/>
            </a:pPr>
            <a:r>
              <a:rPr lang="en-US" sz="3200" dirty="0"/>
              <a:t>ማቴ3</a:t>
            </a:r>
            <a:r>
              <a:rPr lang="am-ET" sz="3200" dirty="0"/>
              <a:t>፥</a:t>
            </a:r>
            <a:r>
              <a:rPr lang="en-US" sz="3200" dirty="0"/>
              <a:t>3‹‹</a:t>
            </a:r>
            <a:r>
              <a:rPr lang="en-US" sz="3200" dirty="0" err="1"/>
              <a:t>በነብዩ</a:t>
            </a:r>
            <a:r>
              <a:rPr lang="en-US" sz="3200" dirty="0"/>
              <a:t> </a:t>
            </a:r>
            <a:r>
              <a:rPr lang="en-US" sz="3200" dirty="0" err="1"/>
              <a:t>ኢሳይያስ</a:t>
            </a:r>
            <a:r>
              <a:rPr lang="en-US" sz="3200" dirty="0"/>
              <a:t> </a:t>
            </a:r>
            <a:r>
              <a:rPr lang="en-US" sz="3200" dirty="0" err="1"/>
              <a:t>የጌታን</a:t>
            </a:r>
            <a:r>
              <a:rPr lang="en-US" sz="3200" dirty="0"/>
              <a:t> </a:t>
            </a:r>
            <a:r>
              <a:rPr lang="en-US" sz="3200" dirty="0" err="1"/>
              <a:t>መንገድ</a:t>
            </a:r>
            <a:r>
              <a:rPr lang="en-US" sz="3200" dirty="0"/>
              <a:t> </a:t>
            </a:r>
            <a:r>
              <a:rPr lang="en-US" sz="3200" dirty="0" err="1"/>
              <a:t>አዘጋጁ</a:t>
            </a:r>
            <a:r>
              <a:rPr lang="en-US" sz="3200" dirty="0"/>
              <a:t> </a:t>
            </a:r>
            <a:r>
              <a:rPr lang="en-US" sz="3200" dirty="0" err="1"/>
              <a:t>ጥርጊያውንም</a:t>
            </a:r>
            <a:r>
              <a:rPr lang="en-US" sz="3200" dirty="0"/>
              <a:t> </a:t>
            </a:r>
            <a:r>
              <a:rPr lang="en-US" sz="3200" dirty="0" err="1"/>
              <a:t>አቅኑ</a:t>
            </a:r>
            <a:r>
              <a:rPr lang="en-US" sz="3200" dirty="0"/>
              <a:t> </a:t>
            </a:r>
            <a:r>
              <a:rPr lang="en-US" sz="3200" dirty="0" err="1"/>
              <a:t>እያሎ</a:t>
            </a:r>
            <a:r>
              <a:rPr lang="en-US" sz="3200" dirty="0"/>
              <a:t> </a:t>
            </a:r>
            <a:r>
              <a:rPr lang="en-US" sz="3200" dirty="0" err="1"/>
              <a:t>በምድረበዳ</a:t>
            </a:r>
            <a:r>
              <a:rPr lang="en-US" sz="3200" dirty="0"/>
              <a:t> </a:t>
            </a:r>
            <a:r>
              <a:rPr lang="en-US" sz="3200" dirty="0" err="1"/>
              <a:t>የሚጮህ</a:t>
            </a:r>
            <a:r>
              <a:rPr lang="en-US" sz="3200" dirty="0"/>
              <a:t> </a:t>
            </a:r>
            <a:r>
              <a:rPr lang="en-US" sz="3200" dirty="0" err="1"/>
              <a:t>ሰው</a:t>
            </a:r>
            <a:r>
              <a:rPr lang="en-US" sz="3200" dirty="0"/>
              <a:t> </a:t>
            </a:r>
            <a:r>
              <a:rPr lang="en-US" sz="3200" dirty="0" err="1"/>
              <a:t>ድምፅ</a:t>
            </a:r>
            <a:r>
              <a:rPr lang="en-US" sz="3200" dirty="0"/>
              <a:t> </a:t>
            </a:r>
            <a:r>
              <a:rPr lang="en-US" sz="3200" dirty="0" err="1"/>
              <a:t>ይህ</a:t>
            </a:r>
            <a:r>
              <a:rPr lang="en-US" sz="3200" dirty="0"/>
              <a:t> </a:t>
            </a:r>
            <a:r>
              <a:rPr lang="en-US" sz="3200" dirty="0" err="1"/>
              <a:t>ነውና</a:t>
            </a:r>
            <a:r>
              <a:rPr lang="en-US" sz="3200" dirty="0"/>
              <a:t>››</a:t>
            </a:r>
          </a:p>
          <a:p>
            <a:pPr>
              <a:buNone/>
            </a:pPr>
            <a:r>
              <a:rPr lang="en-US" sz="3200" dirty="0" err="1"/>
              <a:t>ኢሳ</a:t>
            </a:r>
            <a:r>
              <a:rPr lang="en-US" sz="3200" dirty="0"/>
              <a:t> 53</a:t>
            </a:r>
            <a:r>
              <a:rPr lang="am-ET" sz="3200" dirty="0"/>
              <a:t>፥</a:t>
            </a:r>
            <a:r>
              <a:rPr lang="en-US" sz="3200" dirty="0"/>
              <a:t>4‹‹</a:t>
            </a:r>
            <a:r>
              <a:rPr lang="en-US" sz="3200" dirty="0" err="1"/>
              <a:t>እርሱ</a:t>
            </a:r>
            <a:r>
              <a:rPr lang="en-US" sz="3200" dirty="0"/>
              <a:t> </a:t>
            </a:r>
            <a:r>
              <a:rPr lang="en-US" sz="3200" dirty="0" err="1"/>
              <a:t>ግን</a:t>
            </a:r>
            <a:r>
              <a:rPr lang="en-US" sz="3200" dirty="0"/>
              <a:t> </a:t>
            </a:r>
            <a:r>
              <a:rPr lang="en-US" sz="3200" dirty="0" err="1"/>
              <a:t>በእውነት</a:t>
            </a:r>
            <a:r>
              <a:rPr lang="en-US" sz="3200" dirty="0"/>
              <a:t> </a:t>
            </a:r>
            <a:r>
              <a:rPr lang="en-US" sz="3200" dirty="0" err="1"/>
              <a:t>ደዌአችንን</a:t>
            </a:r>
            <a:r>
              <a:rPr lang="en-US" sz="3200" dirty="0"/>
              <a:t> </a:t>
            </a:r>
            <a:r>
              <a:rPr lang="en-US" sz="3200" dirty="0" err="1"/>
              <a:t>ተቀበለ</a:t>
            </a:r>
            <a:r>
              <a:rPr lang="en-US" sz="3200" dirty="0"/>
              <a:t> </a:t>
            </a:r>
            <a:r>
              <a:rPr lang="en-US" sz="3200" dirty="0" err="1"/>
              <a:t>ህማማችንን</a:t>
            </a:r>
            <a:r>
              <a:rPr lang="en-US" sz="3200" dirty="0"/>
              <a:t> </a:t>
            </a:r>
            <a:r>
              <a:rPr lang="en-US" sz="3200" dirty="0" err="1"/>
              <a:t>ተሸክ</a:t>
            </a:r>
            <a:r>
              <a:rPr lang="am-ET" sz="3200" dirty="0"/>
              <a:t>ሟ</a:t>
            </a:r>
            <a:r>
              <a:rPr lang="en-US" sz="3200" dirty="0"/>
              <a:t>ል </a:t>
            </a:r>
            <a:r>
              <a:rPr lang="en-US" sz="3200" dirty="0" err="1"/>
              <a:t>ስለ</a:t>
            </a:r>
            <a:r>
              <a:rPr lang="en-US" sz="3200" dirty="0"/>
              <a:t> </a:t>
            </a:r>
            <a:r>
              <a:rPr lang="en-US" sz="3200" dirty="0" err="1"/>
              <a:t>እኛ</a:t>
            </a:r>
            <a:r>
              <a:rPr lang="en-US" sz="3200" dirty="0"/>
              <a:t> </a:t>
            </a:r>
            <a:r>
              <a:rPr lang="en-US" sz="3200" dirty="0" err="1"/>
              <a:t>ታመመ</a:t>
            </a:r>
            <a:r>
              <a:rPr lang="en-US" sz="3200" dirty="0"/>
              <a:t>››</a:t>
            </a:r>
          </a:p>
          <a:p>
            <a:pPr>
              <a:buNone/>
            </a:pPr>
            <a:r>
              <a:rPr lang="en-US" sz="3200" dirty="0"/>
              <a:t>ማቴ8</a:t>
            </a:r>
            <a:r>
              <a:rPr lang="am-ET" sz="3200" dirty="0"/>
              <a:t>፥</a:t>
            </a:r>
            <a:r>
              <a:rPr lang="en-US" sz="3200" dirty="0"/>
              <a:t>17‹‹</a:t>
            </a:r>
            <a:r>
              <a:rPr lang="en-US" sz="3200" dirty="0" err="1"/>
              <a:t>ይህም</a:t>
            </a:r>
            <a:r>
              <a:rPr lang="en-US" sz="3200" dirty="0"/>
              <a:t> </a:t>
            </a:r>
            <a:r>
              <a:rPr lang="en-US" sz="3200" dirty="0" err="1"/>
              <a:t>በነብዩ</a:t>
            </a:r>
            <a:r>
              <a:rPr lang="en-US" sz="3200" dirty="0"/>
              <a:t> </a:t>
            </a:r>
            <a:r>
              <a:rPr lang="en-US" sz="3200" dirty="0" err="1"/>
              <a:t>ኢሳይያስ</a:t>
            </a:r>
            <a:r>
              <a:rPr lang="en-US" sz="3200" dirty="0"/>
              <a:t> </a:t>
            </a:r>
            <a:r>
              <a:rPr lang="en-US" sz="3200" dirty="0" err="1"/>
              <a:t>ደዌአችንን</a:t>
            </a:r>
            <a:r>
              <a:rPr lang="en-US" sz="3200" dirty="0"/>
              <a:t> </a:t>
            </a:r>
            <a:r>
              <a:rPr lang="en-US" sz="3200" dirty="0" err="1"/>
              <a:t>ተቀበለ</a:t>
            </a:r>
            <a:r>
              <a:rPr lang="en-US" sz="3200" dirty="0"/>
              <a:t> </a:t>
            </a:r>
            <a:r>
              <a:rPr lang="en-US" sz="3200" dirty="0" err="1"/>
              <a:t>ህማማችንን</a:t>
            </a:r>
            <a:r>
              <a:rPr lang="en-US" sz="3200" dirty="0"/>
              <a:t> </a:t>
            </a:r>
            <a:r>
              <a:rPr lang="en-US" sz="3200" dirty="0" err="1"/>
              <a:t>ተሸከመ</a:t>
            </a:r>
            <a:r>
              <a:rPr lang="en-US" sz="3200" dirty="0"/>
              <a:t> </a:t>
            </a:r>
            <a:r>
              <a:rPr lang="en-US" sz="3200" dirty="0" err="1"/>
              <a:t>ብሎ</a:t>
            </a:r>
            <a:r>
              <a:rPr lang="en-US" sz="3200" dirty="0"/>
              <a:t> </a:t>
            </a:r>
            <a:r>
              <a:rPr lang="en-US" sz="3200" dirty="0" err="1"/>
              <a:t>የተናገረው</a:t>
            </a:r>
            <a:r>
              <a:rPr lang="en-US" sz="3200" dirty="0"/>
              <a:t> </a:t>
            </a:r>
            <a:r>
              <a:rPr lang="en-US" sz="3200" dirty="0" err="1"/>
              <a:t>ይፈጸም</a:t>
            </a:r>
            <a:r>
              <a:rPr lang="en-US" sz="3200" dirty="0"/>
              <a:t> </a:t>
            </a:r>
            <a:r>
              <a:rPr lang="en-US" sz="3200" dirty="0" err="1"/>
              <a:t>ዘንድ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››</a:t>
            </a:r>
          </a:p>
          <a:p>
            <a:pPr>
              <a:buNone/>
            </a:pPr>
            <a:r>
              <a:rPr lang="en-US" sz="3200" dirty="0"/>
              <a:t>ሮሜ10</a:t>
            </a:r>
            <a:r>
              <a:rPr lang="am-ET" sz="3200" dirty="0"/>
              <a:t>፥</a:t>
            </a:r>
            <a:r>
              <a:rPr lang="en-US" sz="3200" dirty="0"/>
              <a:t>15-21(</a:t>
            </a:r>
            <a:r>
              <a:rPr lang="en-US" sz="3200" dirty="0" err="1"/>
              <a:t>ኢሳ</a:t>
            </a:r>
            <a:r>
              <a:rPr lang="en-US" sz="3200" dirty="0"/>
              <a:t> 52</a:t>
            </a:r>
            <a:r>
              <a:rPr lang="am-ET" sz="3200" dirty="0"/>
              <a:t>፥</a:t>
            </a:r>
            <a:r>
              <a:rPr lang="en-US" sz="3200" dirty="0"/>
              <a:t>7)፣ሉቃ4</a:t>
            </a:r>
            <a:r>
              <a:rPr lang="am-ET" sz="3200" dirty="0"/>
              <a:t>፥</a:t>
            </a:r>
            <a:r>
              <a:rPr lang="en-US" sz="3200" dirty="0"/>
              <a:t>17(</a:t>
            </a:r>
            <a:r>
              <a:rPr lang="en-US" sz="3200" dirty="0" err="1"/>
              <a:t>ኢሳ</a:t>
            </a:r>
            <a:r>
              <a:rPr lang="en-US" sz="3200" dirty="0"/>
              <a:t> 61</a:t>
            </a:r>
            <a:r>
              <a:rPr lang="am-ET" sz="3200" dirty="0"/>
              <a:t>፥</a:t>
            </a:r>
            <a:r>
              <a:rPr lang="en-US" sz="3200" dirty="0"/>
              <a:t>1-2)</a:t>
            </a:r>
          </a:p>
          <a:p>
            <a:pPr>
              <a:buNone/>
            </a:pPr>
            <a:endParaRPr lang="en-US" sz="3200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09600"/>
          </a:xfrm>
        </p:spPr>
        <p:txBody>
          <a:bodyPr/>
          <a:lstStyle/>
          <a:p>
            <a:pPr algn="ctr"/>
            <a:r>
              <a:rPr lang="en-US" sz="4400" b="1" dirty="0"/>
              <a:t>2 </a:t>
            </a:r>
            <a:r>
              <a:rPr lang="en-US" sz="4400" b="1" dirty="0" err="1"/>
              <a:t>ትንቢተ</a:t>
            </a:r>
            <a:r>
              <a:rPr lang="en-US" sz="4400" b="1" dirty="0"/>
              <a:t> </a:t>
            </a:r>
            <a:r>
              <a:rPr lang="en-US" sz="4400" b="1" dirty="0" err="1"/>
              <a:t>ኤርሚያስ</a:t>
            </a:r>
            <a:br>
              <a:rPr lang="en-US" sz="4400" dirty="0"/>
            </a:b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762000"/>
            <a:ext cx="8382000" cy="5593560"/>
          </a:xfrm>
        </p:spPr>
        <p:txBody>
          <a:bodyPr>
            <a:normAutofit lnSpcReduction="10000"/>
          </a:bodyPr>
          <a:lstStyle/>
          <a:p>
            <a:r>
              <a:rPr lang="en-US" sz="4000" dirty="0" err="1"/>
              <a:t>ኤርሚያስ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እግዚአብሔር</a:t>
            </a:r>
            <a:r>
              <a:rPr lang="en-US" sz="4000" dirty="0"/>
              <a:t> </a:t>
            </a:r>
            <a:r>
              <a:rPr lang="en-US" sz="4000" dirty="0" err="1"/>
              <a:t>ከፍ</a:t>
            </a:r>
            <a:r>
              <a:rPr lang="en-US" sz="4000" dirty="0"/>
              <a:t> </a:t>
            </a:r>
            <a:r>
              <a:rPr lang="en-US" sz="4000" dirty="0" err="1"/>
              <a:t>ያደርጋል</a:t>
            </a:r>
            <a:r>
              <a:rPr lang="en-US" sz="4000" dirty="0"/>
              <a:t>፡፡</a:t>
            </a:r>
            <a:r>
              <a:rPr lang="en-US" sz="4000" dirty="0" err="1"/>
              <a:t>አባቱ</a:t>
            </a:r>
            <a:r>
              <a:rPr lang="en-US" sz="4000" dirty="0"/>
              <a:t> </a:t>
            </a:r>
            <a:r>
              <a:rPr lang="en-US" sz="4000" dirty="0" err="1"/>
              <a:t>ኬልቂያስ</a:t>
            </a:r>
            <a:r>
              <a:rPr lang="en-US" sz="4000" dirty="0"/>
              <a:t> </a:t>
            </a:r>
            <a:r>
              <a:rPr lang="en-US" sz="4000" dirty="0" err="1"/>
              <a:t>ሲሆን</a:t>
            </a:r>
            <a:r>
              <a:rPr lang="en-US" sz="4000" dirty="0"/>
              <a:t> </a:t>
            </a:r>
            <a:r>
              <a:rPr lang="en-US" sz="4000" dirty="0" err="1"/>
              <a:t>እናቱ</a:t>
            </a:r>
            <a:r>
              <a:rPr lang="en-US" sz="4000" dirty="0"/>
              <a:t> </a:t>
            </a:r>
            <a:r>
              <a:rPr lang="en-US" sz="4000" dirty="0" err="1"/>
              <a:t>ማርታ</a:t>
            </a:r>
            <a:r>
              <a:rPr lang="en-US" sz="4000" dirty="0"/>
              <a:t> </a:t>
            </a:r>
            <a:r>
              <a:rPr lang="en-US" sz="4000" dirty="0" err="1"/>
              <a:t>ትባላለች</a:t>
            </a:r>
            <a:r>
              <a:rPr lang="en-US" sz="4000" dirty="0"/>
              <a:t>፡፡</a:t>
            </a:r>
          </a:p>
          <a:p>
            <a:pPr>
              <a:buNone/>
            </a:pPr>
            <a:r>
              <a:rPr lang="en-US" sz="4000" dirty="0" err="1"/>
              <a:t>ከእናቱ</a:t>
            </a:r>
            <a:r>
              <a:rPr lang="en-US" sz="4000" dirty="0"/>
              <a:t> </a:t>
            </a:r>
            <a:r>
              <a:rPr lang="en-US" sz="4000" dirty="0" err="1"/>
              <a:t>ማህጸን</a:t>
            </a:r>
            <a:r>
              <a:rPr lang="en-US" sz="4000" dirty="0"/>
              <a:t> </a:t>
            </a:r>
            <a:r>
              <a:rPr lang="en-US" sz="4000" dirty="0" err="1"/>
              <a:t>ሳለ</a:t>
            </a:r>
            <a:r>
              <a:rPr lang="en-US" sz="4000" dirty="0"/>
              <a:t> </a:t>
            </a:r>
            <a:r>
              <a:rPr lang="en-US" sz="4000" dirty="0" err="1"/>
              <a:t>የተመረተጠ</a:t>
            </a:r>
            <a:r>
              <a:rPr lang="en-US" sz="4000" dirty="0"/>
              <a:t> </a:t>
            </a:r>
            <a:r>
              <a:rPr lang="en-US" sz="4000" dirty="0" err="1"/>
              <a:t>ነው</a:t>
            </a:r>
            <a:r>
              <a:rPr lang="en-US" sz="4000" dirty="0"/>
              <a:t>፡፡</a:t>
            </a:r>
          </a:p>
          <a:p>
            <a:pPr>
              <a:buNone/>
            </a:pPr>
            <a:r>
              <a:rPr lang="en-US" sz="4000" dirty="0" err="1"/>
              <a:t>ጸሐፊው</a:t>
            </a:r>
            <a:r>
              <a:rPr lang="en-US" sz="4000" dirty="0"/>
              <a:t> </a:t>
            </a:r>
            <a:r>
              <a:rPr lang="en-US" sz="4000" dirty="0" err="1"/>
              <a:t>ነብዩ</a:t>
            </a:r>
            <a:r>
              <a:rPr lang="en-US" sz="4000" dirty="0"/>
              <a:t> </a:t>
            </a:r>
            <a:r>
              <a:rPr lang="en-US" sz="4000" dirty="0" err="1"/>
              <a:t>ኤርሚያስ</a:t>
            </a:r>
            <a:r>
              <a:rPr lang="en-US" sz="4000" dirty="0"/>
              <a:t> </a:t>
            </a:r>
            <a:r>
              <a:rPr lang="en-US" sz="4000" dirty="0" err="1"/>
              <a:t>ነው</a:t>
            </a:r>
            <a:r>
              <a:rPr lang="en-US" sz="4000" dirty="0"/>
              <a:t> </a:t>
            </a:r>
            <a:r>
              <a:rPr lang="en-US" sz="4000" dirty="0" err="1"/>
              <a:t>ነገር</a:t>
            </a:r>
            <a:r>
              <a:rPr lang="en-US" sz="4000" dirty="0"/>
              <a:t> </a:t>
            </a:r>
            <a:r>
              <a:rPr lang="en-US" sz="4000" dirty="0" err="1"/>
              <a:t>ግን</a:t>
            </a:r>
            <a:r>
              <a:rPr lang="en-US" sz="4000" dirty="0"/>
              <a:t> </a:t>
            </a:r>
            <a:r>
              <a:rPr lang="en-US" sz="4000" dirty="0" err="1"/>
              <a:t>በመፃፍ</a:t>
            </a:r>
            <a:r>
              <a:rPr lang="en-US" sz="4000" dirty="0"/>
              <a:t> </a:t>
            </a:r>
            <a:r>
              <a:rPr lang="en-US" sz="4000" dirty="0" err="1"/>
              <a:t>ሂደቱ</a:t>
            </a:r>
            <a:r>
              <a:rPr lang="en-US" sz="4000" dirty="0"/>
              <a:t> </a:t>
            </a:r>
            <a:r>
              <a:rPr lang="en-US" sz="4000" dirty="0" err="1"/>
              <a:t>ባሮክ</a:t>
            </a:r>
            <a:r>
              <a:rPr lang="en-US" sz="4000" dirty="0"/>
              <a:t> </a:t>
            </a:r>
            <a:r>
              <a:rPr lang="en-US" sz="4000" dirty="0" err="1"/>
              <a:t>ተሳት</a:t>
            </a:r>
            <a:r>
              <a:rPr lang="am-ET" sz="4000" dirty="0"/>
              <a:t>ፏ</a:t>
            </a:r>
            <a:r>
              <a:rPr lang="en-US" sz="4000" dirty="0"/>
              <a:t>ል </a:t>
            </a:r>
          </a:p>
          <a:p>
            <a:r>
              <a:rPr lang="en-US" sz="4000" dirty="0" err="1"/>
              <a:t>ይዘት</a:t>
            </a:r>
            <a:r>
              <a:rPr lang="en-US" sz="4000" dirty="0"/>
              <a:t>፡ </a:t>
            </a:r>
            <a:r>
              <a:rPr lang="en-US" sz="4000" dirty="0" err="1"/>
              <a:t>ትንቢተ</a:t>
            </a:r>
            <a:r>
              <a:rPr lang="en-US" sz="4000" dirty="0"/>
              <a:t> </a:t>
            </a:r>
            <a:r>
              <a:rPr lang="en-US" sz="4000" dirty="0" err="1"/>
              <a:t>ኤርሚያስ</a:t>
            </a:r>
            <a:r>
              <a:rPr lang="en-US" sz="4000" dirty="0"/>
              <a:t> 52 </a:t>
            </a:r>
            <a:r>
              <a:rPr lang="en-US" sz="4000" dirty="0" err="1"/>
              <a:t>ምዕራፎች</a:t>
            </a:r>
            <a:r>
              <a:rPr lang="en-US" sz="4000" dirty="0"/>
              <a:t> </a:t>
            </a:r>
            <a:r>
              <a:rPr lang="en-US" sz="4000" dirty="0" err="1"/>
              <a:t>ሲኖሩት</a:t>
            </a:r>
            <a:r>
              <a:rPr lang="en-US" sz="4000" dirty="0"/>
              <a:t> </a:t>
            </a:r>
            <a:r>
              <a:rPr lang="en-US" sz="4000" dirty="0" err="1"/>
              <a:t>የእስራኤል</a:t>
            </a:r>
            <a:r>
              <a:rPr lang="en-US" sz="4000" dirty="0"/>
              <a:t> </a:t>
            </a:r>
            <a:r>
              <a:rPr lang="en-US" sz="4000" dirty="0" err="1"/>
              <a:t>መማረክ</a:t>
            </a:r>
            <a:r>
              <a:rPr lang="en-US" sz="4000" dirty="0"/>
              <a:t> </a:t>
            </a:r>
            <a:r>
              <a:rPr lang="en-US" sz="4000" dirty="0" err="1"/>
              <a:t>ከሞርኮ</a:t>
            </a:r>
            <a:r>
              <a:rPr lang="en-US" sz="4000" dirty="0"/>
              <a:t> </a:t>
            </a:r>
            <a:r>
              <a:rPr lang="en-US" sz="4000" dirty="0" err="1"/>
              <a:t>መመለስ</a:t>
            </a:r>
            <a:r>
              <a:rPr lang="en-US" sz="4000" dirty="0"/>
              <a:t> </a:t>
            </a:r>
            <a:r>
              <a:rPr lang="en-US" sz="4000" dirty="0" err="1"/>
              <a:t>ስለጌታችን</a:t>
            </a:r>
            <a:r>
              <a:rPr lang="en-US" sz="3600" dirty="0"/>
              <a:t>	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pPr algn="ctr"/>
            <a:r>
              <a:rPr lang="en-US" b="1" dirty="0" err="1"/>
              <a:t>ሰቆቃው</a:t>
            </a:r>
            <a:r>
              <a:rPr lang="en-US" b="1" dirty="0"/>
              <a:t> </a:t>
            </a:r>
            <a:r>
              <a:rPr lang="en-US" b="1" dirty="0" err="1"/>
              <a:t>ኤርሚያስ</a:t>
            </a:r>
            <a:r>
              <a:rPr lang="en-US" b="1" dirty="0"/>
              <a:t> (</a:t>
            </a:r>
            <a:r>
              <a:rPr lang="en-US" b="1" dirty="0" err="1"/>
              <a:t>Lamnitation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85800"/>
            <a:ext cx="8458200" cy="56697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US" dirty="0"/>
          </a:p>
          <a:p>
            <a:r>
              <a:rPr lang="en-US" sz="4000" dirty="0" err="1"/>
              <a:t>ሰቆቃ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ለቅሶ</a:t>
            </a:r>
            <a:r>
              <a:rPr lang="en-US" sz="4000" dirty="0"/>
              <a:t>፣ </a:t>
            </a:r>
            <a:r>
              <a:rPr lang="en-US" sz="4000" dirty="0" err="1"/>
              <a:t>ሙሾ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ነው</a:t>
            </a:r>
            <a:r>
              <a:rPr lang="en-US" sz="4000" dirty="0"/>
              <a:t>፡፡</a:t>
            </a:r>
          </a:p>
          <a:p>
            <a:r>
              <a:rPr lang="en-US" sz="4000" dirty="0" err="1"/>
              <a:t>ጸሐፊ</a:t>
            </a:r>
            <a:r>
              <a:rPr lang="en-US" sz="4000" dirty="0"/>
              <a:t>፡ </a:t>
            </a:r>
            <a:r>
              <a:rPr lang="en-US" sz="4000" dirty="0" err="1"/>
              <a:t>ነቢዩ</a:t>
            </a:r>
            <a:r>
              <a:rPr lang="en-US" sz="4000" dirty="0"/>
              <a:t> </a:t>
            </a:r>
            <a:r>
              <a:rPr lang="en-US" sz="4000" dirty="0" err="1"/>
              <a:t>ኤርሚያስ</a:t>
            </a:r>
            <a:endParaRPr lang="en-US" sz="4000" dirty="0"/>
          </a:p>
          <a:p>
            <a:r>
              <a:rPr lang="en-US" sz="4000" dirty="0" err="1"/>
              <a:t>የተጻፈበት</a:t>
            </a:r>
            <a:r>
              <a:rPr lang="en-US" sz="4000" dirty="0"/>
              <a:t> </a:t>
            </a:r>
            <a:r>
              <a:rPr lang="en-US" sz="4000" dirty="0" err="1"/>
              <a:t>ቦታ</a:t>
            </a:r>
            <a:r>
              <a:rPr lang="en-US" sz="4000" dirty="0"/>
              <a:t>፡ </a:t>
            </a:r>
            <a:r>
              <a:rPr lang="en-US" sz="4000" dirty="0" err="1"/>
              <a:t>ባቢሎን</a:t>
            </a:r>
            <a:r>
              <a:rPr lang="en-US" sz="4000" dirty="0"/>
              <a:t> </a:t>
            </a:r>
            <a:r>
              <a:rPr lang="en-US" sz="4000" dirty="0" err="1"/>
              <a:t>በሞርኮ</a:t>
            </a:r>
            <a:endParaRPr lang="en-US" sz="4000" dirty="0"/>
          </a:p>
          <a:p>
            <a:r>
              <a:rPr lang="en-US" sz="4000" dirty="0" err="1"/>
              <a:t>የተጻፈበት</a:t>
            </a:r>
            <a:r>
              <a:rPr lang="en-US" sz="4000" dirty="0"/>
              <a:t> </a:t>
            </a:r>
            <a:r>
              <a:rPr lang="en-US" sz="4000" dirty="0" err="1"/>
              <a:t>ዘመን</a:t>
            </a:r>
            <a:r>
              <a:rPr lang="en-US" sz="4000" dirty="0"/>
              <a:t>፡ 586 </a:t>
            </a:r>
            <a:r>
              <a:rPr lang="en-US" sz="4000" dirty="0" err="1"/>
              <a:t>ቅ.ል.ክ</a:t>
            </a:r>
            <a:endParaRPr lang="en-US" sz="4000" dirty="0"/>
          </a:p>
          <a:p>
            <a:r>
              <a:rPr lang="en-US" sz="4000" b="1" dirty="0" err="1"/>
              <a:t>ይዘት</a:t>
            </a:r>
            <a:r>
              <a:rPr lang="en-US" sz="4000" dirty="0"/>
              <a:t>፡ </a:t>
            </a:r>
            <a:r>
              <a:rPr lang="en-US" sz="4000" dirty="0" err="1"/>
              <a:t>ሰቆቃወ</a:t>
            </a:r>
            <a:r>
              <a:rPr lang="en-US" sz="4000" dirty="0"/>
              <a:t> </a:t>
            </a:r>
            <a:r>
              <a:rPr lang="en-US" sz="4000" dirty="0" err="1"/>
              <a:t>ኤርሚያስ</a:t>
            </a:r>
            <a:r>
              <a:rPr lang="en-US" sz="4000" dirty="0"/>
              <a:t> 5 </a:t>
            </a:r>
            <a:r>
              <a:rPr lang="en-US" sz="4000" dirty="0" err="1"/>
              <a:t>ምዕራፎች</a:t>
            </a:r>
            <a:r>
              <a:rPr lang="en-US" sz="4000" dirty="0"/>
              <a:t> </a:t>
            </a:r>
            <a:r>
              <a:rPr lang="en-US" sz="4000" dirty="0" err="1"/>
              <a:t>ሲኖሩት</a:t>
            </a:r>
            <a:r>
              <a:rPr lang="en-US" sz="4000" dirty="0"/>
              <a:t> </a:t>
            </a:r>
            <a:r>
              <a:rPr lang="en-US" sz="4000" dirty="0" err="1"/>
              <a:t>ስለኢየሩሳሌም</a:t>
            </a:r>
            <a:r>
              <a:rPr lang="en-US" sz="4000" dirty="0"/>
              <a:t> </a:t>
            </a:r>
            <a:r>
              <a:rPr lang="en-US" sz="4000" dirty="0" err="1"/>
              <a:t>ጥፋት</a:t>
            </a:r>
            <a:r>
              <a:rPr lang="en-US" sz="4000" dirty="0"/>
              <a:t>፣ </a:t>
            </a:r>
            <a:r>
              <a:rPr lang="en-US" sz="4000" dirty="0" err="1"/>
              <a:t>ስለቤተመቅደስ</a:t>
            </a:r>
            <a:r>
              <a:rPr lang="en-US" sz="4000" dirty="0"/>
              <a:t> </a:t>
            </a:r>
            <a:r>
              <a:rPr lang="en-US" sz="4000" dirty="0" err="1"/>
              <a:t>መፍረስና</a:t>
            </a:r>
            <a:r>
              <a:rPr lang="en-US" sz="4000" dirty="0"/>
              <a:t> </a:t>
            </a:r>
            <a:r>
              <a:rPr lang="en-US" sz="4000" dirty="0" err="1"/>
              <a:t>ለጠላቶቻቸው</a:t>
            </a:r>
            <a:r>
              <a:rPr lang="en-US" sz="4000" dirty="0"/>
              <a:t> </a:t>
            </a:r>
            <a:r>
              <a:rPr lang="en-US" sz="4000" dirty="0" err="1"/>
              <a:t>በኃጢአታቸው</a:t>
            </a:r>
            <a:r>
              <a:rPr lang="en-US" sz="4000" dirty="0"/>
              <a:t> </a:t>
            </a:r>
            <a:r>
              <a:rPr lang="en-US" sz="4000" dirty="0" err="1"/>
              <a:t>ምክንያት</a:t>
            </a:r>
            <a:r>
              <a:rPr lang="en-US" sz="4000" dirty="0"/>
              <a:t> </a:t>
            </a:r>
            <a:r>
              <a:rPr lang="en-US" sz="4000" dirty="0" err="1"/>
              <a:t>እንደተሠጡ</a:t>
            </a:r>
            <a:r>
              <a:rPr lang="en-US" sz="4000" dirty="0"/>
              <a:t> </a:t>
            </a:r>
            <a:r>
              <a:rPr lang="en-US" sz="4000" dirty="0" err="1"/>
              <a:t>ይገልጻል</a:t>
            </a:r>
            <a:r>
              <a:rPr lang="en-US" sz="4000" dirty="0"/>
              <a:t>፡፡ 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685800"/>
          </a:xfrm>
        </p:spPr>
        <p:txBody>
          <a:bodyPr/>
          <a:lstStyle/>
          <a:p>
            <a:pPr algn="ctr"/>
            <a:r>
              <a:rPr lang="en-US" b="1" dirty="0" err="1"/>
              <a:t>ተረፈ</a:t>
            </a:r>
            <a:r>
              <a:rPr lang="en-US" b="1" dirty="0"/>
              <a:t> </a:t>
            </a:r>
            <a:r>
              <a:rPr lang="en-US" b="1" dirty="0" err="1"/>
              <a:t>ኤርሚያስ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458200" cy="5715000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ተረፈ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የቀረ</a:t>
            </a:r>
            <a:r>
              <a:rPr lang="en-US" dirty="0"/>
              <a:t> </a:t>
            </a:r>
            <a:r>
              <a:rPr lang="en-US" dirty="0" err="1"/>
              <a:t>የተተወ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ተረፈ</a:t>
            </a:r>
            <a:r>
              <a:rPr lang="en-US" dirty="0"/>
              <a:t> </a:t>
            </a:r>
            <a:r>
              <a:rPr lang="en-US" dirty="0" err="1"/>
              <a:t>ኤርሚያስ</a:t>
            </a:r>
            <a:r>
              <a:rPr lang="en-US" dirty="0"/>
              <a:t>፡ </a:t>
            </a:r>
            <a:r>
              <a:rPr lang="en-US" dirty="0" err="1"/>
              <a:t>ከትንቢተ</a:t>
            </a:r>
            <a:r>
              <a:rPr lang="en-US" dirty="0"/>
              <a:t> </a:t>
            </a:r>
            <a:r>
              <a:rPr lang="en-US" dirty="0" err="1"/>
              <a:t>ኤርሚያስ</a:t>
            </a:r>
            <a:r>
              <a:rPr lang="en-US" dirty="0"/>
              <a:t> </a:t>
            </a:r>
            <a:r>
              <a:rPr lang="en-US" dirty="0" err="1"/>
              <a:t>የተረፈ</a:t>
            </a:r>
            <a:r>
              <a:rPr lang="en-US" dirty="0"/>
              <a:t> </a:t>
            </a:r>
            <a:r>
              <a:rPr lang="en-US" dirty="0" err="1"/>
              <a:t>የተተወ</a:t>
            </a:r>
            <a:r>
              <a:rPr lang="en-US" dirty="0"/>
              <a:t> </a:t>
            </a:r>
            <a:r>
              <a:rPr lang="en-US" dirty="0" err="1"/>
              <a:t>የቀረ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ጸሐፊ</a:t>
            </a:r>
            <a:r>
              <a:rPr lang="en-US" dirty="0"/>
              <a:t>፡ </a:t>
            </a:r>
            <a:r>
              <a:rPr lang="en-US" dirty="0" err="1"/>
              <a:t>ከነቢዩ</a:t>
            </a:r>
            <a:r>
              <a:rPr lang="en-US" dirty="0"/>
              <a:t> </a:t>
            </a:r>
            <a:r>
              <a:rPr lang="en-US" dirty="0" err="1"/>
              <a:t>ኤርሚያስ</a:t>
            </a:r>
            <a:r>
              <a:rPr lang="en-US" dirty="0"/>
              <a:t> </a:t>
            </a:r>
            <a:r>
              <a:rPr lang="en-US" dirty="0" err="1"/>
              <a:t>እየተረዳ</a:t>
            </a:r>
            <a:r>
              <a:rPr lang="en-US" dirty="0"/>
              <a:t> </a:t>
            </a:r>
            <a:r>
              <a:rPr lang="en-US" dirty="0" err="1"/>
              <a:t>ባሮክ</a:t>
            </a:r>
            <a:r>
              <a:rPr lang="en-US" dirty="0"/>
              <a:t> </a:t>
            </a:r>
            <a:r>
              <a:rPr lang="en-US" dirty="0" err="1"/>
              <a:t>ጽፎታል</a:t>
            </a:r>
            <a:r>
              <a:rPr lang="en-US" dirty="0"/>
              <a:t>፡፡</a:t>
            </a:r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፡ 586 </a:t>
            </a:r>
            <a:r>
              <a:rPr lang="en-US" dirty="0" err="1"/>
              <a:t>ቅ.ል.ክ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ቦታ</a:t>
            </a:r>
            <a:r>
              <a:rPr lang="en-US" dirty="0"/>
              <a:t>፡ </a:t>
            </a:r>
            <a:r>
              <a:rPr lang="en-US" dirty="0" err="1"/>
              <a:t>ኢየሩሳሌም</a:t>
            </a:r>
            <a:endParaRPr lang="en-US" dirty="0"/>
          </a:p>
          <a:p>
            <a:r>
              <a:rPr lang="en-US" dirty="0" err="1"/>
              <a:t>ይዘት</a:t>
            </a:r>
            <a:r>
              <a:rPr lang="en-US" dirty="0"/>
              <a:t>፡ </a:t>
            </a:r>
            <a:r>
              <a:rPr lang="en-US" sz="3600" dirty="0" err="1"/>
              <a:t>ስለባቢሎን</a:t>
            </a:r>
            <a:r>
              <a:rPr lang="en-US" sz="3600" dirty="0"/>
              <a:t> </a:t>
            </a:r>
            <a:r>
              <a:rPr lang="en-US" sz="3600" dirty="0" err="1"/>
              <a:t>ምርኮ</a:t>
            </a:r>
            <a:r>
              <a:rPr lang="en-US" sz="3600" dirty="0"/>
              <a:t>፣ </a:t>
            </a:r>
            <a:r>
              <a:rPr lang="en-US" sz="3600" dirty="0" err="1"/>
              <a:t>ስለኤርሚያስ</a:t>
            </a:r>
            <a:r>
              <a:rPr lang="en-US" sz="3600" dirty="0"/>
              <a:t>፣ </a:t>
            </a:r>
            <a:r>
              <a:rPr lang="en-US" sz="3600" dirty="0" err="1"/>
              <a:t>ባሮክና</a:t>
            </a:r>
            <a:r>
              <a:rPr lang="en-US" sz="3600" dirty="0"/>
              <a:t> </a:t>
            </a:r>
            <a:r>
              <a:rPr lang="en-US" sz="3600" dirty="0" err="1"/>
              <a:t>አቤሜሌክ</a:t>
            </a:r>
            <a:r>
              <a:rPr lang="en-US" sz="3600" dirty="0"/>
              <a:t> </a:t>
            </a:r>
            <a:r>
              <a:rPr lang="en-US" sz="3600" dirty="0" err="1"/>
              <a:t>የምርኮ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 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እንዴት</a:t>
            </a:r>
            <a:r>
              <a:rPr lang="en-US" sz="3600" dirty="0"/>
              <a:t> </a:t>
            </a:r>
            <a:r>
              <a:rPr lang="en-US" sz="3600" dirty="0" err="1"/>
              <a:t>እንዳሳለፈላቸው</a:t>
            </a:r>
            <a:r>
              <a:rPr lang="en-US" sz="3600" dirty="0"/>
              <a:t>፣ </a:t>
            </a:r>
            <a:r>
              <a:rPr lang="en-US" sz="3600" dirty="0" err="1"/>
              <a:t>በነቢዩ</a:t>
            </a:r>
            <a:r>
              <a:rPr lang="en-US" sz="3600" dirty="0"/>
              <a:t> </a:t>
            </a:r>
            <a:r>
              <a:rPr lang="en-US" sz="3600" dirty="0" err="1"/>
              <a:t>ኤርሚያስ</a:t>
            </a:r>
            <a:r>
              <a:rPr lang="en-US" sz="3600" dirty="0"/>
              <a:t> </a:t>
            </a:r>
            <a:r>
              <a:rPr lang="en-US" sz="3600" dirty="0" err="1"/>
              <a:t>ስለተመለሱ</a:t>
            </a:r>
            <a:r>
              <a:rPr lang="en-US" sz="3600" dirty="0"/>
              <a:t> </a:t>
            </a:r>
            <a:r>
              <a:rPr lang="en-US" sz="3600" dirty="0" err="1"/>
              <a:t>ምርኮዎች</a:t>
            </a:r>
            <a:r>
              <a:rPr lang="en-US" sz="3600" dirty="0"/>
              <a:t>፣ </a:t>
            </a:r>
            <a:r>
              <a:rPr lang="en-US" sz="3600" dirty="0" err="1"/>
              <a:t>ስለጌታችን</a:t>
            </a:r>
            <a:r>
              <a:rPr lang="en-US" sz="3600" dirty="0"/>
              <a:t> </a:t>
            </a:r>
            <a:r>
              <a:rPr lang="en-US" sz="3600" dirty="0" err="1"/>
              <a:t>ዘመነ</a:t>
            </a:r>
            <a:r>
              <a:rPr lang="en-US" sz="3600" dirty="0"/>
              <a:t> </a:t>
            </a:r>
            <a:r>
              <a:rPr lang="en-US" sz="3600" dirty="0" err="1"/>
              <a:t>ሥጋዌ</a:t>
            </a:r>
            <a:r>
              <a:rPr lang="en-US" sz="3600" dirty="0"/>
              <a:t> </a:t>
            </a:r>
            <a:r>
              <a:rPr lang="en-US" sz="3600" dirty="0" err="1"/>
              <a:t>ስለኤርሚያስ</a:t>
            </a:r>
            <a:r>
              <a:rPr lang="en-US" sz="3600" dirty="0"/>
              <a:t> </a:t>
            </a:r>
            <a:r>
              <a:rPr lang="en-US" sz="3600" dirty="0" err="1"/>
              <a:t>ሰማዕትነት</a:t>
            </a:r>
            <a:r>
              <a:rPr lang="en-US" sz="3600" dirty="0"/>
              <a:t> </a:t>
            </a:r>
            <a:r>
              <a:rPr lang="en-US" sz="3600" dirty="0" err="1"/>
              <a:t>ይናገራል</a:t>
            </a:r>
            <a:r>
              <a:rPr lang="en-US" sz="3600" dirty="0"/>
              <a:t>፡፡</a:t>
            </a:r>
          </a:p>
          <a:p>
            <a:endParaRPr lang="en-US" sz="3600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pPr algn="ctr"/>
            <a:r>
              <a:rPr lang="en-US" b="1" dirty="0" err="1"/>
              <a:t>መጽሐፈ</a:t>
            </a:r>
            <a:r>
              <a:rPr lang="en-US" b="1" dirty="0"/>
              <a:t> </a:t>
            </a:r>
            <a:r>
              <a:rPr lang="en-US" b="1" dirty="0" err="1"/>
              <a:t>ባሮክ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762000"/>
            <a:ext cx="8305800" cy="5593560"/>
          </a:xfrm>
        </p:spPr>
        <p:txBody>
          <a:bodyPr>
            <a:noAutofit/>
          </a:bodyPr>
          <a:lstStyle/>
          <a:p>
            <a:r>
              <a:rPr lang="en-US" sz="3600" dirty="0" err="1"/>
              <a:t>ባሮክ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“</a:t>
            </a:r>
            <a:r>
              <a:rPr lang="en-US" sz="3600" dirty="0" err="1"/>
              <a:t>ቡሩክ</a:t>
            </a:r>
            <a:r>
              <a:rPr lang="en-US" sz="3600" dirty="0"/>
              <a:t>”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ጸሐፊው</a:t>
            </a:r>
            <a:r>
              <a:rPr lang="en-US" sz="3600" dirty="0"/>
              <a:t>፡ </a:t>
            </a:r>
            <a:r>
              <a:rPr lang="en-US" sz="3600" dirty="0" err="1"/>
              <a:t>የኤርሚያስ</a:t>
            </a:r>
            <a:r>
              <a:rPr lang="en-US" sz="3600" dirty="0"/>
              <a:t> </a:t>
            </a:r>
            <a:r>
              <a:rPr lang="en-US" sz="3600" dirty="0" err="1"/>
              <a:t>ደቀመዝሙር</a:t>
            </a:r>
            <a:r>
              <a:rPr lang="en-US" sz="3600" dirty="0"/>
              <a:t> </a:t>
            </a:r>
            <a:r>
              <a:rPr lang="en-US" sz="3600" dirty="0" err="1"/>
              <a:t>ባሮክ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፡ </a:t>
            </a:r>
            <a:r>
              <a:rPr lang="en-US" sz="3600" dirty="0" err="1"/>
              <a:t>በኢየሩሳሌም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፡ 586 </a:t>
            </a:r>
            <a:r>
              <a:rPr lang="en-US" sz="3600" dirty="0" err="1"/>
              <a:t>ቅ.ል.ክ</a:t>
            </a:r>
            <a:r>
              <a:rPr lang="en-US" sz="3600" dirty="0"/>
              <a:t> </a:t>
            </a:r>
          </a:p>
          <a:p>
            <a:r>
              <a:rPr lang="en-US" sz="3600" dirty="0" err="1"/>
              <a:t>ይዘት</a:t>
            </a:r>
            <a:r>
              <a:rPr lang="en-US" sz="3600" dirty="0"/>
              <a:t>፡ </a:t>
            </a:r>
            <a:r>
              <a:rPr lang="en-US" sz="3600" dirty="0" err="1"/>
              <a:t>መጽሐፈ</a:t>
            </a:r>
            <a:r>
              <a:rPr lang="en-US" sz="3600" dirty="0"/>
              <a:t> </a:t>
            </a:r>
            <a:r>
              <a:rPr lang="en-US" sz="3600" dirty="0" err="1"/>
              <a:t>ባሮክ</a:t>
            </a:r>
            <a:r>
              <a:rPr lang="en-US" sz="3600" dirty="0"/>
              <a:t> 5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ሲኖሩት</a:t>
            </a:r>
            <a:r>
              <a:rPr lang="en-US" sz="3600" dirty="0"/>
              <a:t> </a:t>
            </a:r>
            <a:r>
              <a:rPr lang="en-US" sz="3600" dirty="0" err="1"/>
              <a:t>የፋርስ</a:t>
            </a:r>
            <a:r>
              <a:rPr lang="en-US" sz="3600" dirty="0"/>
              <a:t> </a:t>
            </a:r>
            <a:r>
              <a:rPr lang="en-US" sz="3600" dirty="0" err="1"/>
              <a:t>ሰዎች</a:t>
            </a:r>
            <a:r>
              <a:rPr lang="en-US" sz="3600" dirty="0"/>
              <a:t> </a:t>
            </a:r>
            <a:r>
              <a:rPr lang="en-US" sz="3600" dirty="0" err="1"/>
              <a:t>ኢየሩሳሌምን</a:t>
            </a:r>
            <a:r>
              <a:rPr lang="en-US" sz="3600" dirty="0"/>
              <a:t> </a:t>
            </a:r>
            <a:r>
              <a:rPr lang="en-US" sz="3600" dirty="0" err="1"/>
              <a:t>ባጠፏት</a:t>
            </a:r>
            <a:r>
              <a:rPr lang="en-US" sz="3600" dirty="0"/>
              <a:t> </a:t>
            </a:r>
            <a:r>
              <a:rPr lang="en-US" sz="3600" dirty="0" err="1"/>
              <a:t>ጊዜ</a:t>
            </a:r>
            <a:r>
              <a:rPr lang="en-US" sz="3600" dirty="0"/>
              <a:t> 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ምርኮ</a:t>
            </a:r>
            <a:r>
              <a:rPr lang="en-US" sz="3600" dirty="0"/>
              <a:t> </a:t>
            </a:r>
            <a:r>
              <a:rPr lang="en-US" sz="3600" dirty="0" err="1"/>
              <a:t>ያመጣባቸው</a:t>
            </a:r>
            <a:r>
              <a:rPr lang="en-US" sz="3600" dirty="0"/>
              <a:t> </a:t>
            </a:r>
            <a:r>
              <a:rPr lang="en-US" sz="3600" dirty="0" err="1"/>
              <a:t>በኃጢአት</a:t>
            </a:r>
            <a:r>
              <a:rPr lang="en-US" sz="3600" dirty="0"/>
              <a:t> </a:t>
            </a:r>
            <a:r>
              <a:rPr lang="en-US" sz="3600" dirty="0" err="1"/>
              <a:t>ምክንያት</a:t>
            </a:r>
            <a:r>
              <a:rPr lang="en-US" sz="3600" dirty="0"/>
              <a:t> </a:t>
            </a:r>
            <a:r>
              <a:rPr lang="en-US" sz="3600" dirty="0" err="1"/>
              <a:t>መሆኑን</a:t>
            </a:r>
            <a:r>
              <a:rPr lang="en-US" sz="3600" dirty="0"/>
              <a:t> </a:t>
            </a:r>
            <a:r>
              <a:rPr lang="en-US" sz="3600" dirty="0" err="1"/>
              <a:t>በግልጽ</a:t>
            </a:r>
            <a:r>
              <a:rPr lang="en-US" sz="3600" dirty="0"/>
              <a:t> </a:t>
            </a:r>
            <a:r>
              <a:rPr lang="en-US" sz="3600" dirty="0" err="1"/>
              <a:t>እንዲመለሱ</a:t>
            </a:r>
            <a:r>
              <a:rPr lang="en-US" sz="3600" dirty="0"/>
              <a:t> </a:t>
            </a:r>
            <a:r>
              <a:rPr lang="en-US" sz="3600" dirty="0" err="1"/>
              <a:t>የመከረውን</a:t>
            </a:r>
            <a:r>
              <a:rPr lang="en-US" sz="3600" dirty="0"/>
              <a:t> </a:t>
            </a:r>
            <a:r>
              <a:rPr lang="en-US" sz="3600" dirty="0" err="1"/>
              <a:t>ምክርና</a:t>
            </a:r>
            <a:r>
              <a:rPr lang="en-US" sz="3600" dirty="0"/>
              <a:t> </a:t>
            </a:r>
            <a:r>
              <a:rPr lang="en-US" sz="3600" dirty="0" err="1"/>
              <a:t>ያስተማረውን</a:t>
            </a:r>
            <a:r>
              <a:rPr lang="en-US" sz="3600" dirty="0"/>
              <a:t> </a:t>
            </a:r>
            <a:r>
              <a:rPr lang="en-US" sz="3600" dirty="0" err="1"/>
              <a:t>ትምህርት</a:t>
            </a:r>
            <a:r>
              <a:rPr lang="en-US" sz="3600" dirty="0"/>
              <a:t> </a:t>
            </a:r>
            <a:r>
              <a:rPr lang="en-US" sz="3600" dirty="0" err="1"/>
              <a:t>እናገኛለን</a:t>
            </a:r>
            <a:r>
              <a:rPr lang="en-US" sz="3600" dirty="0"/>
              <a:t>፡፡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09600"/>
          </a:xfrm>
        </p:spPr>
        <p:txBody>
          <a:bodyPr/>
          <a:lstStyle/>
          <a:p>
            <a:pPr algn="ctr"/>
            <a:r>
              <a:rPr lang="en-US" dirty="0" err="1"/>
              <a:t>ተረፈ</a:t>
            </a:r>
            <a:r>
              <a:rPr lang="en-US" dirty="0"/>
              <a:t> </a:t>
            </a:r>
            <a:r>
              <a:rPr lang="en-US" dirty="0" err="1"/>
              <a:t>ባሮክ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838200"/>
            <a:ext cx="7772400" cy="5517360"/>
          </a:xfrm>
        </p:spPr>
        <p:txBody>
          <a:bodyPr>
            <a:normAutofit/>
          </a:bodyPr>
          <a:lstStyle/>
          <a:p>
            <a:r>
              <a:rPr lang="en-US" sz="4400" dirty="0" err="1"/>
              <a:t>ከመጽሐፍ</a:t>
            </a:r>
            <a:r>
              <a:rPr lang="en-US" sz="4400" dirty="0"/>
              <a:t> </a:t>
            </a:r>
            <a:r>
              <a:rPr lang="en-US" sz="4400" dirty="0" err="1"/>
              <a:t>ባሮክ</a:t>
            </a:r>
            <a:r>
              <a:rPr lang="en-US" sz="4400" dirty="0"/>
              <a:t> </a:t>
            </a:r>
            <a:r>
              <a:rPr lang="en-US" sz="4400" dirty="0" err="1"/>
              <a:t>የተረፈ</a:t>
            </a:r>
            <a:r>
              <a:rPr lang="en-US" sz="4400" dirty="0"/>
              <a:t> </a:t>
            </a:r>
            <a:r>
              <a:rPr lang="en-US" sz="4400" dirty="0" err="1"/>
              <a:t>ነው</a:t>
            </a:r>
            <a:r>
              <a:rPr lang="en-US" sz="4400" dirty="0"/>
              <a:t> </a:t>
            </a:r>
          </a:p>
          <a:p>
            <a:r>
              <a:rPr lang="en-US" sz="4400" dirty="0" err="1"/>
              <a:t>ጸሐፊው</a:t>
            </a:r>
            <a:r>
              <a:rPr lang="en-US" sz="4400" dirty="0"/>
              <a:t> </a:t>
            </a:r>
            <a:r>
              <a:rPr lang="en-US" sz="4400" dirty="0" err="1"/>
              <a:t>ባሮክ</a:t>
            </a:r>
            <a:r>
              <a:rPr lang="en-US" sz="4400" dirty="0"/>
              <a:t> </a:t>
            </a:r>
            <a:r>
              <a:rPr lang="en-US" sz="4400" dirty="0" err="1"/>
              <a:t>ኤርሚያስ</a:t>
            </a:r>
            <a:r>
              <a:rPr lang="en-US" sz="4400" dirty="0"/>
              <a:t> </a:t>
            </a:r>
            <a:r>
              <a:rPr lang="en-US" sz="4400" dirty="0" err="1"/>
              <a:t>የነገረውን</a:t>
            </a:r>
            <a:r>
              <a:rPr lang="en-US" sz="4400" dirty="0"/>
              <a:t> </a:t>
            </a:r>
            <a:r>
              <a:rPr lang="en-US" sz="4400" dirty="0" err="1"/>
              <a:t>ዘግይቶ</a:t>
            </a:r>
            <a:r>
              <a:rPr lang="en-US" sz="4400" dirty="0"/>
              <a:t> </a:t>
            </a:r>
            <a:r>
              <a:rPr lang="en-US" sz="4400" dirty="0" err="1"/>
              <a:t>ጽፎታል</a:t>
            </a:r>
            <a:endParaRPr lang="en-US" sz="4400" dirty="0"/>
          </a:p>
          <a:p>
            <a:r>
              <a:rPr lang="en-US" sz="4400" dirty="0" err="1"/>
              <a:t>ይዘት</a:t>
            </a:r>
            <a:r>
              <a:rPr lang="en-US" sz="4400" dirty="0"/>
              <a:t> </a:t>
            </a:r>
            <a:r>
              <a:rPr lang="en-US" sz="4400" dirty="0" err="1"/>
              <a:t>መፅሐፈ</a:t>
            </a:r>
            <a:r>
              <a:rPr lang="en-US" sz="4400" dirty="0"/>
              <a:t> </a:t>
            </a:r>
            <a:r>
              <a:rPr lang="en-US" sz="4400" dirty="0" err="1"/>
              <a:t>ባሮክ</a:t>
            </a:r>
            <a:r>
              <a:rPr lang="en-US" sz="4400" dirty="0"/>
              <a:t> </a:t>
            </a:r>
            <a:r>
              <a:rPr lang="en-US" sz="4400" dirty="0" err="1"/>
              <a:t>አምስት</a:t>
            </a:r>
            <a:r>
              <a:rPr lang="en-US" sz="4400" dirty="0"/>
              <a:t> </a:t>
            </a:r>
            <a:r>
              <a:rPr lang="en-US" sz="4400" dirty="0" err="1"/>
              <a:t>ምዕራፎች</a:t>
            </a:r>
            <a:r>
              <a:rPr lang="en-US" sz="4400" dirty="0"/>
              <a:t> </a:t>
            </a:r>
            <a:r>
              <a:rPr lang="en-US" sz="4400" dirty="0" err="1"/>
              <a:t>አሉት</a:t>
            </a:r>
            <a:r>
              <a:rPr lang="en-US" sz="4400" dirty="0"/>
              <a:t> </a:t>
            </a:r>
            <a:r>
              <a:rPr lang="en-US" sz="4400" dirty="0" err="1"/>
              <a:t>እግዚአብሔር</a:t>
            </a:r>
            <a:r>
              <a:rPr lang="en-US" sz="4400" dirty="0"/>
              <a:t> </a:t>
            </a:r>
            <a:r>
              <a:rPr lang="en-US" sz="4400" dirty="0" err="1"/>
              <a:t>ለባሮክ</a:t>
            </a:r>
            <a:r>
              <a:rPr lang="en-US" sz="4400" dirty="0"/>
              <a:t> </a:t>
            </a:r>
            <a:r>
              <a:rPr lang="en-US" sz="4400" dirty="0" err="1"/>
              <a:t>ለኤርሚያስ</a:t>
            </a:r>
            <a:r>
              <a:rPr lang="en-US" sz="4400" dirty="0"/>
              <a:t> </a:t>
            </a:r>
            <a:r>
              <a:rPr lang="en-US" sz="4400" dirty="0" err="1"/>
              <a:t>እና</a:t>
            </a:r>
            <a:r>
              <a:rPr lang="en-US" sz="4400" dirty="0"/>
              <a:t> </a:t>
            </a:r>
            <a:r>
              <a:rPr lang="en-US" sz="4400" dirty="0" err="1"/>
              <a:t>ለአቤሜሌክ</a:t>
            </a:r>
            <a:r>
              <a:rPr lang="en-US" sz="4400" dirty="0"/>
              <a:t> </a:t>
            </a:r>
            <a:r>
              <a:rPr lang="en-US" sz="4400" dirty="0" err="1"/>
              <a:t>የነገረው</a:t>
            </a:r>
            <a:r>
              <a:rPr lang="en-US" sz="4400" dirty="0"/>
              <a:t> </a:t>
            </a:r>
            <a:r>
              <a:rPr lang="en-US" sz="4400" dirty="0" err="1"/>
              <a:t>ቃል</a:t>
            </a:r>
            <a:r>
              <a:rPr lang="en-US" sz="4400" dirty="0"/>
              <a:t> </a:t>
            </a:r>
            <a:r>
              <a:rPr lang="en-US" sz="4400" dirty="0" err="1"/>
              <a:t>ነው</a:t>
            </a:r>
            <a:r>
              <a:rPr lang="en-US" sz="4400" dirty="0"/>
              <a:t> 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09600"/>
          </a:xfrm>
        </p:spPr>
        <p:txBody>
          <a:bodyPr/>
          <a:lstStyle/>
          <a:p>
            <a:pPr algn="ctr"/>
            <a:r>
              <a:rPr lang="en-US" b="1" dirty="0"/>
              <a:t>3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ሕዝቅኤል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8077200" cy="5441160"/>
          </a:xfrm>
        </p:spPr>
        <p:txBody>
          <a:bodyPr>
            <a:normAutofit/>
          </a:bodyPr>
          <a:lstStyle/>
          <a:p>
            <a:r>
              <a:rPr lang="en-US" sz="3600" dirty="0" err="1"/>
              <a:t>ሕዝቅኤል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ብርታትን</a:t>
            </a:r>
            <a:r>
              <a:rPr lang="en-US" sz="3600" dirty="0"/>
              <a:t> </a:t>
            </a:r>
            <a:r>
              <a:rPr lang="en-US" sz="3600" dirty="0" err="1"/>
              <a:t>ይሰጣል</a:t>
            </a:r>
            <a:r>
              <a:rPr lang="en-US" sz="3600" dirty="0"/>
              <a:t> </a:t>
            </a:r>
          </a:p>
          <a:p>
            <a:r>
              <a:rPr lang="en-US" sz="3600" dirty="0" err="1"/>
              <a:t>ጸሐፊው</a:t>
            </a:r>
            <a:r>
              <a:rPr lang="en-US" sz="3600" dirty="0"/>
              <a:t>፡ </a:t>
            </a:r>
            <a:r>
              <a:rPr lang="en-US" sz="3600" dirty="0" err="1"/>
              <a:t>ነቢዩ</a:t>
            </a:r>
            <a:r>
              <a:rPr lang="en-US" sz="3600" dirty="0"/>
              <a:t> </a:t>
            </a:r>
            <a:r>
              <a:rPr lang="en-US" sz="3600" dirty="0" err="1"/>
              <a:t>ሕዝቅኤል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ዘመን</a:t>
            </a:r>
            <a:r>
              <a:rPr lang="en-US" sz="3600" dirty="0"/>
              <a:t>፡ 6ዐዐ </a:t>
            </a:r>
            <a:r>
              <a:rPr lang="en-US" sz="3600" dirty="0" err="1"/>
              <a:t>ቅ.ል.ክ</a:t>
            </a:r>
            <a:r>
              <a:rPr lang="en-US" sz="3600" dirty="0"/>
              <a:t>  በ</a:t>
            </a:r>
            <a:r>
              <a:rPr lang="am-ET" sz="3600" dirty="0"/>
              <a:t>ኋ</a:t>
            </a:r>
            <a:r>
              <a:rPr lang="en-US" sz="3600" dirty="0"/>
              <a:t>ላ</a:t>
            </a:r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፡ </a:t>
            </a:r>
            <a:r>
              <a:rPr lang="en-US" sz="3600" dirty="0" err="1"/>
              <a:t>በኢየሩሳሌም</a:t>
            </a:r>
            <a:r>
              <a:rPr lang="en-US" sz="3600" dirty="0"/>
              <a:t> </a:t>
            </a:r>
          </a:p>
          <a:p>
            <a:r>
              <a:rPr lang="en-US" sz="3600" dirty="0" err="1"/>
              <a:t>ይዘቱ</a:t>
            </a:r>
            <a:r>
              <a:rPr lang="en-US" sz="3600" dirty="0"/>
              <a:t>፡ </a:t>
            </a:r>
            <a:r>
              <a:rPr lang="en-US" sz="4000" dirty="0" err="1"/>
              <a:t>ትንቢተ</a:t>
            </a:r>
            <a:r>
              <a:rPr lang="en-US" sz="4000" dirty="0"/>
              <a:t> </a:t>
            </a:r>
            <a:r>
              <a:rPr lang="en-US" sz="4000" dirty="0" err="1"/>
              <a:t>ሕዝቅኤል</a:t>
            </a:r>
            <a:r>
              <a:rPr lang="en-US" sz="4000" dirty="0"/>
              <a:t> 48 </a:t>
            </a:r>
            <a:r>
              <a:rPr lang="en-US" sz="4000" dirty="0" err="1"/>
              <a:t>ምዕራፎች</a:t>
            </a:r>
            <a:r>
              <a:rPr lang="en-US" sz="4000" dirty="0"/>
              <a:t> </a:t>
            </a:r>
            <a:r>
              <a:rPr lang="en-US" sz="4000" dirty="0" err="1"/>
              <a:t>ሲኖሩ</a:t>
            </a:r>
            <a:r>
              <a:rPr lang="en-US" sz="4000" dirty="0"/>
              <a:t> </a:t>
            </a:r>
            <a:r>
              <a:rPr lang="en-US" sz="4000" dirty="0" err="1"/>
              <a:t>ስለኢየሩሳሌም</a:t>
            </a:r>
            <a:r>
              <a:rPr lang="en-US" sz="4000" dirty="0"/>
              <a:t> </a:t>
            </a:r>
            <a:r>
              <a:rPr lang="en-US" sz="4000" dirty="0" err="1"/>
              <a:t>ውድቀትና</a:t>
            </a:r>
            <a:r>
              <a:rPr lang="en-US" sz="4000" dirty="0"/>
              <a:t> </a:t>
            </a:r>
            <a:r>
              <a:rPr lang="en-US" sz="4000" dirty="0" err="1"/>
              <a:t>ከውድቀት</a:t>
            </a:r>
            <a:r>
              <a:rPr lang="en-US" sz="4000" dirty="0"/>
              <a:t> </a:t>
            </a:r>
            <a:r>
              <a:rPr lang="en-US" sz="4000" dirty="0" err="1"/>
              <a:t>መነሳት</a:t>
            </a:r>
            <a:r>
              <a:rPr lang="en-US" sz="4000" dirty="0"/>
              <a:t>፣ </a:t>
            </a:r>
            <a:r>
              <a:rPr lang="en-US" sz="4000" dirty="0" err="1"/>
              <a:t>ስለጌታችን</a:t>
            </a:r>
            <a:r>
              <a:rPr lang="en-US" sz="4000" dirty="0"/>
              <a:t>፣ </a:t>
            </a:r>
            <a:r>
              <a:rPr lang="en-US" sz="4000" dirty="0" err="1"/>
              <a:t>ስለ</a:t>
            </a:r>
            <a:r>
              <a:rPr lang="en-US" sz="4000" dirty="0"/>
              <a:t> 5ቱ </a:t>
            </a:r>
            <a:r>
              <a:rPr lang="en-US" sz="4000" dirty="0" err="1"/>
              <a:t>አዕማደ</a:t>
            </a:r>
            <a:r>
              <a:rPr lang="en-US" sz="4000" dirty="0"/>
              <a:t> </a:t>
            </a:r>
            <a:r>
              <a:rPr lang="en-US" sz="4000" dirty="0" err="1"/>
              <a:t>ምስጢር</a:t>
            </a:r>
            <a:r>
              <a:rPr lang="en-US" sz="4000" dirty="0"/>
              <a:t> </a:t>
            </a:r>
            <a:r>
              <a:rPr lang="en-US" sz="4000" dirty="0" err="1"/>
              <a:t>እና</a:t>
            </a:r>
            <a:r>
              <a:rPr lang="en-US" sz="4000" dirty="0"/>
              <a:t> </a:t>
            </a:r>
            <a:r>
              <a:rPr lang="en-US" sz="4000" dirty="0" err="1"/>
              <a:t>ስለእመቤታችን</a:t>
            </a:r>
            <a:r>
              <a:rPr lang="en-US" sz="4000" dirty="0"/>
              <a:t> </a:t>
            </a:r>
            <a:r>
              <a:rPr lang="en-US" sz="4000" dirty="0" err="1"/>
              <a:t>ይናገራል</a:t>
            </a:r>
            <a:r>
              <a:rPr lang="en-US" sz="3600" dirty="0"/>
              <a:t>፡፡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762000"/>
          </a:xfrm>
        </p:spPr>
        <p:txBody>
          <a:bodyPr/>
          <a:lstStyle/>
          <a:p>
            <a:pPr algn="ctr"/>
            <a:r>
              <a:rPr lang="en-US" b="1" dirty="0"/>
              <a:t>4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ዳንኤል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686800" cy="6172200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ዳንኤል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እግዚአብሔር</a:t>
            </a:r>
            <a:r>
              <a:rPr lang="en-US" dirty="0"/>
              <a:t> </a:t>
            </a:r>
            <a:r>
              <a:rPr lang="en-US" dirty="0" err="1"/>
              <a:t>ፈራጅ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 </a:t>
            </a:r>
            <a:r>
              <a:rPr lang="en-US" dirty="0" err="1"/>
              <a:t>አንድም</a:t>
            </a:r>
            <a:r>
              <a:rPr lang="en-US" dirty="0"/>
              <a:t> </a:t>
            </a:r>
            <a:r>
              <a:rPr lang="en-US" dirty="0" err="1"/>
              <a:t>የእግዚአብሔር</a:t>
            </a:r>
            <a:r>
              <a:rPr lang="en-US" dirty="0"/>
              <a:t> </a:t>
            </a:r>
            <a:r>
              <a:rPr lang="en-US" dirty="0" err="1"/>
              <a:t>ዳኛ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ጸሐፊው</a:t>
            </a:r>
            <a:r>
              <a:rPr lang="en-US" dirty="0"/>
              <a:t>፡ </a:t>
            </a:r>
            <a:r>
              <a:rPr lang="en-US" dirty="0" err="1"/>
              <a:t>ነቢዩ</a:t>
            </a:r>
            <a:r>
              <a:rPr lang="en-US" dirty="0"/>
              <a:t> </a:t>
            </a:r>
            <a:r>
              <a:rPr lang="en-US" dirty="0" err="1"/>
              <a:t>ዳንኤል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ቦታ</a:t>
            </a:r>
            <a:r>
              <a:rPr lang="en-US" dirty="0"/>
              <a:t>፡ </a:t>
            </a:r>
            <a:r>
              <a:rPr lang="en-US" dirty="0" err="1"/>
              <a:t>በባቢሎን</a:t>
            </a:r>
            <a:r>
              <a:rPr lang="en-US" dirty="0"/>
              <a:t> </a:t>
            </a:r>
            <a:r>
              <a:rPr lang="en-US" dirty="0" err="1"/>
              <a:t>ምርኮ</a:t>
            </a:r>
            <a:endParaRPr lang="en-US" dirty="0"/>
          </a:p>
          <a:p>
            <a:r>
              <a:rPr lang="en-US" dirty="0" err="1"/>
              <a:t>የተጻፈበት</a:t>
            </a:r>
            <a:r>
              <a:rPr lang="en-US" dirty="0"/>
              <a:t> </a:t>
            </a:r>
            <a:r>
              <a:rPr lang="en-US" dirty="0" err="1"/>
              <a:t>ዘመን</a:t>
            </a:r>
            <a:r>
              <a:rPr lang="en-US" dirty="0"/>
              <a:t>፡  586 </a:t>
            </a:r>
            <a:r>
              <a:rPr lang="en-US" dirty="0" err="1"/>
              <a:t>ቅ.ል.ክ</a:t>
            </a:r>
            <a:r>
              <a:rPr lang="en-US" dirty="0"/>
              <a:t> በ</a:t>
            </a:r>
            <a:r>
              <a:rPr lang="am-ET" dirty="0"/>
              <a:t>ኋ</a:t>
            </a:r>
            <a:r>
              <a:rPr lang="en-US" dirty="0"/>
              <a:t>ላ </a:t>
            </a:r>
          </a:p>
          <a:p>
            <a:r>
              <a:rPr lang="en-US" dirty="0" err="1"/>
              <a:t>ይዘቱ</a:t>
            </a:r>
            <a:r>
              <a:rPr lang="en-US" dirty="0"/>
              <a:t>፡ </a:t>
            </a:r>
            <a:r>
              <a:rPr lang="en-US" sz="3600" dirty="0" err="1"/>
              <a:t>በስደት</a:t>
            </a:r>
            <a:r>
              <a:rPr lang="en-US" sz="3600" dirty="0"/>
              <a:t> </a:t>
            </a:r>
            <a:r>
              <a:rPr lang="en-US" sz="3600" dirty="0" err="1"/>
              <a:t>በመከራ</a:t>
            </a:r>
            <a:r>
              <a:rPr lang="en-US" sz="3600" dirty="0"/>
              <a:t> </a:t>
            </a:r>
            <a:r>
              <a:rPr lang="en-US" sz="3600" dirty="0" err="1"/>
              <a:t>ጊዜ</a:t>
            </a:r>
            <a:r>
              <a:rPr lang="en-US" sz="3600" dirty="0"/>
              <a:t> </a:t>
            </a:r>
            <a:r>
              <a:rPr lang="en-US" sz="3600" dirty="0" err="1"/>
              <a:t>በሃይማኖት</a:t>
            </a:r>
            <a:r>
              <a:rPr lang="en-US" sz="3600" dirty="0"/>
              <a:t> </a:t>
            </a:r>
            <a:r>
              <a:rPr lang="en-US" sz="3600" dirty="0" err="1"/>
              <a:t>መጽናት</a:t>
            </a:r>
            <a:r>
              <a:rPr lang="en-US" sz="3600" dirty="0"/>
              <a:t> </a:t>
            </a:r>
            <a:r>
              <a:rPr lang="en-US" sz="3600" dirty="0" err="1"/>
              <a:t>እንደሚገባ</a:t>
            </a:r>
            <a:r>
              <a:rPr lang="en-US" sz="3600" dirty="0"/>
              <a:t>፣ </a:t>
            </a:r>
            <a:r>
              <a:rPr lang="en-US" sz="3600" dirty="0" err="1"/>
              <a:t>በመከራ</a:t>
            </a:r>
            <a:r>
              <a:rPr lang="en-US" sz="3600" dirty="0"/>
              <a:t> </a:t>
            </a:r>
            <a:r>
              <a:rPr lang="en-US" sz="3600" dirty="0" err="1"/>
              <a:t>ሳሉ</a:t>
            </a:r>
            <a:r>
              <a:rPr lang="en-US" sz="3600" dirty="0"/>
              <a:t> </a:t>
            </a:r>
            <a:r>
              <a:rPr lang="en-US" sz="3600" dirty="0" err="1"/>
              <a:t>ለሃይማኖታቸው</a:t>
            </a:r>
            <a:r>
              <a:rPr lang="en-US" sz="3600" dirty="0"/>
              <a:t> </a:t>
            </a:r>
            <a:r>
              <a:rPr lang="en-US" sz="3600" dirty="0" err="1"/>
              <a:t>ለሥርዓታቸው</a:t>
            </a:r>
            <a:r>
              <a:rPr lang="en-US" sz="3600" dirty="0"/>
              <a:t> </a:t>
            </a:r>
            <a:r>
              <a:rPr lang="en-US" sz="3600" dirty="0" err="1"/>
              <a:t>ታማኝ</a:t>
            </a:r>
            <a:r>
              <a:rPr lang="en-US" sz="3600" dirty="0"/>
              <a:t> </a:t>
            </a:r>
            <a:r>
              <a:rPr lang="en-US" sz="3600" dirty="0" err="1"/>
              <a:t>ስለሆኑት</a:t>
            </a:r>
            <a:r>
              <a:rPr lang="en-US" sz="3600" dirty="0"/>
              <a:t> ስለ3ቱ </a:t>
            </a:r>
            <a:r>
              <a:rPr lang="en-US" sz="3600" dirty="0" err="1"/>
              <a:t>ደቂቅ</a:t>
            </a:r>
            <a:r>
              <a:rPr lang="en-US" sz="3600" dirty="0"/>
              <a:t>፣ </a:t>
            </a:r>
            <a:r>
              <a:rPr lang="en-US" sz="3600" dirty="0" err="1"/>
              <a:t>ነቢዩ</a:t>
            </a:r>
            <a:r>
              <a:rPr lang="en-US" sz="3600" dirty="0"/>
              <a:t> </a:t>
            </a:r>
            <a:r>
              <a:rPr lang="en-US" sz="3600" dirty="0" err="1"/>
              <a:t>ዳንኤል</a:t>
            </a:r>
            <a:r>
              <a:rPr lang="en-US" sz="3600" dirty="0"/>
              <a:t> </a:t>
            </a:r>
            <a:r>
              <a:rPr lang="en-US" sz="3600" dirty="0" err="1"/>
              <a:t>የንጉሡን</a:t>
            </a:r>
            <a:r>
              <a:rPr lang="en-US" sz="3600" dirty="0"/>
              <a:t> </a:t>
            </a:r>
            <a:r>
              <a:rPr lang="en-US" sz="3600" dirty="0" err="1"/>
              <a:t>እልም</a:t>
            </a:r>
            <a:r>
              <a:rPr lang="en-US" sz="3600" dirty="0"/>
              <a:t> </a:t>
            </a:r>
            <a:r>
              <a:rPr lang="en-US" sz="3600" dirty="0" err="1"/>
              <a:t>መፍታቱን፣ስለመላዕክት</a:t>
            </a:r>
            <a:r>
              <a:rPr lang="en-US" sz="3600" dirty="0"/>
              <a:t>፣ </a:t>
            </a:r>
            <a:r>
              <a:rPr lang="en-US" sz="3600" dirty="0" err="1"/>
              <a:t>ስለወልደ</a:t>
            </a:r>
            <a:r>
              <a:rPr lang="en-US" sz="3600" dirty="0"/>
              <a:t> 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ሠው</a:t>
            </a:r>
            <a:r>
              <a:rPr lang="en-US" sz="3600" dirty="0"/>
              <a:t> </a:t>
            </a:r>
            <a:r>
              <a:rPr lang="en-US" sz="3600" dirty="0" err="1"/>
              <a:t>መሆን</a:t>
            </a:r>
            <a:r>
              <a:rPr lang="en-US" sz="3600" dirty="0"/>
              <a:t>፣ </a:t>
            </a:r>
            <a:r>
              <a:rPr lang="en-US" sz="3600" dirty="0" err="1"/>
              <a:t>ስለትንሣኤ</a:t>
            </a:r>
            <a:r>
              <a:rPr lang="en-US" sz="3600" dirty="0"/>
              <a:t> </a:t>
            </a:r>
            <a:r>
              <a:rPr lang="en-US" sz="3600" dirty="0" err="1"/>
              <a:t>ሙታንና</a:t>
            </a:r>
            <a:r>
              <a:rPr lang="en-US" sz="3600" dirty="0"/>
              <a:t> </a:t>
            </a:r>
            <a:r>
              <a:rPr lang="en-US" sz="3600" dirty="0" err="1"/>
              <a:t>ስለመምህራን</a:t>
            </a:r>
            <a:r>
              <a:rPr lang="en-US" sz="3600" dirty="0"/>
              <a:t> </a:t>
            </a:r>
            <a:r>
              <a:rPr lang="en-US" sz="3600" dirty="0" err="1"/>
              <a:t>ይናገራል</a:t>
            </a:r>
            <a:r>
              <a:rPr lang="en-US" sz="3600" dirty="0"/>
              <a:t>፡፡ 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ዳንኤል</a:t>
            </a:r>
            <a:r>
              <a:rPr lang="en-US" sz="3600" dirty="0"/>
              <a:t> 6 </a:t>
            </a:r>
            <a:r>
              <a:rPr lang="en-US" sz="3600" dirty="0" err="1"/>
              <a:t>ታሪኮችና</a:t>
            </a:r>
            <a:r>
              <a:rPr lang="en-US" sz="3600" dirty="0"/>
              <a:t> 4 </a:t>
            </a:r>
            <a:r>
              <a:rPr lang="en-US" sz="3600" dirty="0" err="1"/>
              <a:t>ራዕዮችን</a:t>
            </a:r>
            <a:r>
              <a:rPr lang="en-US" sz="3600" dirty="0"/>
              <a:t> </a:t>
            </a:r>
            <a:r>
              <a:rPr lang="en-US" sz="3600" dirty="0" err="1"/>
              <a:t>የያዘ</a:t>
            </a:r>
            <a:r>
              <a:rPr lang="en-US" sz="3600" dirty="0"/>
              <a:t> </a:t>
            </a:r>
            <a:r>
              <a:rPr lang="en-US" sz="3600" dirty="0" err="1"/>
              <a:t>መጽሐፍ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  <a:r>
              <a:rPr lang="en-US" sz="3600" dirty="0" err="1"/>
              <a:t>ትንቢተ</a:t>
            </a:r>
            <a:r>
              <a:rPr lang="en-US" sz="3600" dirty="0"/>
              <a:t> </a:t>
            </a:r>
            <a:r>
              <a:rPr lang="en-US" sz="3600" dirty="0" err="1"/>
              <a:t>ዳንኤል</a:t>
            </a:r>
            <a:r>
              <a:rPr lang="en-US" sz="3600" dirty="0"/>
              <a:t> 12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ሲኖሩት</a:t>
            </a:r>
            <a:r>
              <a:rPr lang="en-US" sz="3600" dirty="0"/>
              <a:t> </a:t>
            </a:r>
          </a:p>
          <a:p>
            <a:endParaRPr lang="en-US" sz="3600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85800"/>
          </a:xfrm>
        </p:spPr>
        <p:txBody>
          <a:bodyPr/>
          <a:lstStyle/>
          <a:p>
            <a:pPr algn="ctr"/>
            <a:r>
              <a:rPr lang="en-US" b="1" dirty="0" err="1"/>
              <a:t>ጸሎተ</a:t>
            </a:r>
            <a:r>
              <a:rPr lang="en-US" b="1" dirty="0"/>
              <a:t> </a:t>
            </a:r>
            <a:r>
              <a:rPr lang="en-US" b="1" dirty="0" err="1"/>
              <a:t>ሠለስቱ</a:t>
            </a:r>
            <a:r>
              <a:rPr lang="en-US" b="1" dirty="0"/>
              <a:t> </a:t>
            </a:r>
            <a:r>
              <a:rPr lang="en-US" b="1" dirty="0" err="1"/>
              <a:t>ደቂቅ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90600"/>
            <a:ext cx="8534400" cy="5364960"/>
          </a:xfrm>
        </p:spPr>
        <p:txBody>
          <a:bodyPr>
            <a:noAutofit/>
          </a:bodyPr>
          <a:lstStyle/>
          <a:p>
            <a:r>
              <a:rPr lang="en-US" sz="3200" dirty="0" err="1"/>
              <a:t>የስሙ</a:t>
            </a:r>
            <a:r>
              <a:rPr lang="en-US" sz="3200" dirty="0"/>
              <a:t> </a:t>
            </a:r>
            <a:r>
              <a:rPr lang="en-US" sz="3200" dirty="0" err="1"/>
              <a:t>ትርጉም</a:t>
            </a:r>
            <a:r>
              <a:rPr lang="en-US" sz="3200" dirty="0"/>
              <a:t>፡ </a:t>
            </a:r>
            <a:r>
              <a:rPr lang="en-US" sz="3200" dirty="0" err="1"/>
              <a:t>የሶስቱ</a:t>
            </a:r>
            <a:r>
              <a:rPr lang="en-US" sz="3200" dirty="0"/>
              <a:t> </a:t>
            </a:r>
            <a:r>
              <a:rPr lang="en-US" sz="3200" dirty="0" err="1"/>
              <a:t>ልጆች</a:t>
            </a:r>
            <a:r>
              <a:rPr lang="en-US" sz="3200" dirty="0"/>
              <a:t> </a:t>
            </a:r>
            <a:r>
              <a:rPr lang="en-US" sz="3200" dirty="0" err="1"/>
              <a:t>መዝሙር</a:t>
            </a:r>
            <a:r>
              <a:rPr lang="en-US" sz="3200" dirty="0"/>
              <a:t> /</a:t>
            </a:r>
            <a:r>
              <a:rPr lang="en-US" sz="3200" dirty="0" err="1"/>
              <a:t>ጸሎት</a:t>
            </a:r>
            <a:r>
              <a:rPr lang="en-US" sz="3200" dirty="0"/>
              <a:t>/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ጸሐፊው</a:t>
            </a:r>
            <a:r>
              <a:rPr lang="en-US" sz="3200" dirty="0"/>
              <a:t>፡ </a:t>
            </a:r>
            <a:r>
              <a:rPr lang="en-US" sz="3200" dirty="0" err="1"/>
              <a:t>ነቢዩ</a:t>
            </a:r>
            <a:r>
              <a:rPr lang="en-US" sz="3200" dirty="0"/>
              <a:t> </a:t>
            </a:r>
            <a:r>
              <a:rPr lang="en-US" sz="3200" dirty="0" err="1"/>
              <a:t>ዳንኤል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፡ </a:t>
            </a:r>
            <a:r>
              <a:rPr lang="en-US" sz="3200" dirty="0" err="1"/>
              <a:t>በባቢሎን</a:t>
            </a:r>
            <a:r>
              <a:rPr lang="en-US" sz="3200" dirty="0"/>
              <a:t> </a:t>
            </a:r>
            <a:r>
              <a:rPr lang="en-US" sz="3200" dirty="0" err="1"/>
              <a:t>ምርኮ</a:t>
            </a:r>
            <a:endParaRPr lang="en-US" sz="3200" dirty="0"/>
          </a:p>
          <a:p>
            <a:r>
              <a:rPr lang="en-US" sz="3200" dirty="0" err="1"/>
              <a:t>የተጻፈበት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፡ 586 </a:t>
            </a:r>
            <a:r>
              <a:rPr lang="en-US" sz="3200" dirty="0" err="1"/>
              <a:t>ቅ.ል.ክ</a:t>
            </a:r>
            <a:r>
              <a:rPr lang="en-US" sz="3200" dirty="0"/>
              <a:t> በ</a:t>
            </a:r>
            <a:r>
              <a:rPr lang="am-ET" sz="3200" dirty="0"/>
              <a:t>ኋ</a:t>
            </a:r>
            <a:r>
              <a:rPr lang="en-US" sz="3200" dirty="0"/>
              <a:t>ላ</a:t>
            </a:r>
          </a:p>
          <a:p>
            <a:r>
              <a:rPr lang="en-US" sz="3200" dirty="0" err="1"/>
              <a:t>ይዘት</a:t>
            </a:r>
            <a:r>
              <a:rPr lang="en-US" sz="3200" dirty="0"/>
              <a:t>፡ </a:t>
            </a:r>
            <a:r>
              <a:rPr lang="en-US" sz="3600" dirty="0" err="1"/>
              <a:t>መዝሙር</a:t>
            </a:r>
            <a:r>
              <a:rPr lang="en-US" sz="3600" dirty="0"/>
              <a:t> </a:t>
            </a:r>
            <a:r>
              <a:rPr lang="en-US" sz="3600" dirty="0" err="1"/>
              <a:t>ሠለስቱ</a:t>
            </a:r>
            <a:r>
              <a:rPr lang="en-US" sz="3600" dirty="0"/>
              <a:t> </a:t>
            </a:r>
            <a:r>
              <a:rPr lang="en-US" sz="3600" dirty="0" err="1"/>
              <a:t>ደቂቅ</a:t>
            </a:r>
            <a:r>
              <a:rPr lang="en-US" sz="3600" dirty="0"/>
              <a:t> 1 </a:t>
            </a:r>
            <a:r>
              <a:rPr lang="en-US" sz="3600" dirty="0" err="1"/>
              <a:t>ምዕራፍ</a:t>
            </a:r>
            <a:r>
              <a:rPr lang="en-US" sz="3600" dirty="0"/>
              <a:t> 66 </a:t>
            </a:r>
            <a:r>
              <a:rPr lang="en-US" sz="3600" dirty="0" err="1"/>
              <a:t>ቁጥር</a:t>
            </a:r>
            <a:r>
              <a:rPr lang="en-US" sz="3600" dirty="0"/>
              <a:t> </a:t>
            </a:r>
            <a:r>
              <a:rPr lang="en-US" sz="3600" dirty="0" err="1"/>
              <a:t>ያለው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ሲድራቅ</a:t>
            </a:r>
            <a:r>
              <a:rPr lang="en-US" sz="3600" dirty="0"/>
              <a:t>፣ </a:t>
            </a:r>
            <a:r>
              <a:rPr lang="en-US" sz="3600" dirty="0" err="1"/>
              <a:t>ሚሳቅ</a:t>
            </a:r>
            <a:r>
              <a:rPr lang="en-US" sz="3600" dirty="0"/>
              <a:t>፣ </a:t>
            </a:r>
            <a:r>
              <a:rPr lang="en-US" sz="3600" dirty="0" err="1"/>
              <a:t>አብድናጎ</a:t>
            </a:r>
            <a:r>
              <a:rPr lang="en-US" sz="3600" dirty="0"/>
              <a:t> /</a:t>
            </a:r>
            <a:r>
              <a:rPr lang="en-US" sz="3600" dirty="0" err="1"/>
              <a:t>አናንያ</a:t>
            </a:r>
            <a:r>
              <a:rPr lang="en-US" sz="3600" dirty="0"/>
              <a:t>፣ </a:t>
            </a:r>
            <a:r>
              <a:rPr lang="en-US" sz="3600" dirty="0" err="1"/>
              <a:t>አዛርያ</a:t>
            </a:r>
            <a:r>
              <a:rPr lang="en-US" sz="3600" dirty="0"/>
              <a:t>፣ </a:t>
            </a:r>
            <a:r>
              <a:rPr lang="en-US" sz="3600" dirty="0" err="1"/>
              <a:t>ሚሳኤል</a:t>
            </a:r>
            <a:r>
              <a:rPr lang="en-US" sz="3600" dirty="0"/>
              <a:t>/ </a:t>
            </a:r>
            <a:r>
              <a:rPr lang="en-US" sz="3600" dirty="0" err="1"/>
              <a:t>ስለተባሉት</a:t>
            </a:r>
            <a:r>
              <a:rPr lang="en-US" sz="3600" dirty="0"/>
              <a:t> </a:t>
            </a:r>
            <a:r>
              <a:rPr lang="en-US" sz="3600" dirty="0" err="1"/>
              <a:t>ሦስት</a:t>
            </a:r>
            <a:r>
              <a:rPr lang="en-US" sz="3600" dirty="0"/>
              <a:t> </a:t>
            </a:r>
            <a:r>
              <a:rPr lang="en-US" sz="3600" dirty="0" err="1"/>
              <a:t>እስራኤላዊያን</a:t>
            </a:r>
            <a:r>
              <a:rPr lang="en-US" sz="3600" dirty="0"/>
              <a:t> </a:t>
            </a:r>
            <a:r>
              <a:rPr lang="en-US" sz="3600" dirty="0" err="1"/>
              <a:t>ሕፃናት</a:t>
            </a:r>
            <a:r>
              <a:rPr lang="en-US" sz="3600" dirty="0"/>
              <a:t> </a:t>
            </a:r>
            <a:r>
              <a:rPr lang="en-US" sz="3600" dirty="0" err="1"/>
              <a:t>የእምነት</a:t>
            </a:r>
            <a:r>
              <a:rPr lang="en-US" sz="3600" dirty="0"/>
              <a:t> </a:t>
            </a:r>
            <a:r>
              <a:rPr lang="en-US" sz="3600" dirty="0" err="1"/>
              <a:t>ፅናትና</a:t>
            </a:r>
            <a:r>
              <a:rPr lang="en-US" sz="3600" dirty="0"/>
              <a:t> </a:t>
            </a:r>
            <a:r>
              <a:rPr lang="en-US" sz="3600" dirty="0" err="1"/>
              <a:t>በመከራ</a:t>
            </a:r>
            <a:r>
              <a:rPr lang="en-US" sz="3600" dirty="0"/>
              <a:t> </a:t>
            </a:r>
            <a:r>
              <a:rPr lang="en-US" sz="3600" dirty="0" err="1"/>
              <a:t>ተፈትነው</a:t>
            </a:r>
            <a:r>
              <a:rPr lang="en-US" sz="3600" dirty="0"/>
              <a:t> </a:t>
            </a:r>
            <a:r>
              <a:rPr lang="en-US" sz="3600" dirty="0" err="1"/>
              <a:t>በቅዱስ</a:t>
            </a:r>
            <a:r>
              <a:rPr lang="en-US" sz="3600" dirty="0"/>
              <a:t> </a:t>
            </a:r>
            <a:r>
              <a:rPr lang="en-US" sz="3600" dirty="0" err="1"/>
              <a:t>ገብርኤል</a:t>
            </a:r>
            <a:r>
              <a:rPr lang="en-US" sz="3600" dirty="0"/>
              <a:t> </a:t>
            </a:r>
            <a:r>
              <a:rPr lang="en-US" sz="3600" dirty="0" err="1"/>
              <a:t>ረዳትነት</a:t>
            </a:r>
            <a:r>
              <a:rPr lang="en-US" sz="3600" dirty="0"/>
              <a:t> </a:t>
            </a:r>
            <a:r>
              <a:rPr lang="en-US" sz="3600" dirty="0" err="1"/>
              <a:t>ከእሳት</a:t>
            </a:r>
            <a:r>
              <a:rPr lang="en-US" sz="3600" dirty="0"/>
              <a:t> </a:t>
            </a:r>
            <a:r>
              <a:rPr lang="en-US" sz="3600" dirty="0" err="1"/>
              <a:t>ከተረፋ</a:t>
            </a:r>
            <a:r>
              <a:rPr lang="en-US" sz="3600" dirty="0"/>
              <a:t> </a:t>
            </a:r>
            <a:r>
              <a:rPr lang="en-US" sz="3600" dirty="0" err="1"/>
              <a:t>በኋላ</a:t>
            </a:r>
            <a:r>
              <a:rPr lang="en-US" sz="3600" dirty="0"/>
              <a:t> </a:t>
            </a:r>
            <a:r>
              <a:rPr lang="en-US" sz="3600" dirty="0" err="1"/>
              <a:t>እሳት</a:t>
            </a:r>
            <a:r>
              <a:rPr lang="en-US" sz="3600" dirty="0"/>
              <a:t> </a:t>
            </a:r>
            <a:r>
              <a:rPr lang="en-US" sz="3600" dirty="0" err="1"/>
              <a:t>ውስጥ</a:t>
            </a:r>
            <a:r>
              <a:rPr lang="en-US" sz="3600" dirty="0"/>
              <a:t> </a:t>
            </a:r>
            <a:r>
              <a:rPr lang="en-US" sz="3600" dirty="0" err="1"/>
              <a:t>የጸለዩት</a:t>
            </a:r>
            <a:r>
              <a:rPr lang="en-US" sz="3600" dirty="0"/>
              <a:t> </a:t>
            </a:r>
            <a:r>
              <a:rPr lang="en-US" sz="3600" dirty="0" err="1"/>
              <a:t>ጸሎት</a:t>
            </a:r>
            <a:r>
              <a:rPr lang="en-US" sz="3600" dirty="0"/>
              <a:t> </a:t>
            </a:r>
            <a:r>
              <a:rPr lang="en-US" sz="3600" dirty="0" err="1"/>
              <a:t>የዘመሩት</a:t>
            </a:r>
            <a:r>
              <a:rPr lang="en-US" sz="3600" dirty="0"/>
              <a:t> </a:t>
            </a:r>
            <a:r>
              <a:rPr lang="en-US" sz="3600" dirty="0" err="1"/>
              <a:t>መዝሙር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200" dirty="0"/>
              <a:t>፡፡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762000"/>
          </a:xfrm>
        </p:spPr>
        <p:txBody>
          <a:bodyPr/>
          <a:lstStyle/>
          <a:p>
            <a:pPr algn="ctr"/>
            <a:r>
              <a:rPr lang="en-US" b="1" dirty="0" err="1"/>
              <a:t>መጽሐፈ</a:t>
            </a:r>
            <a:r>
              <a:rPr lang="en-US" b="1" dirty="0"/>
              <a:t> </a:t>
            </a:r>
            <a:r>
              <a:rPr lang="en-US" b="1" dirty="0" err="1"/>
              <a:t>ሶስና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8229600" cy="5441160"/>
          </a:xfrm>
        </p:spPr>
        <p:txBody>
          <a:bodyPr>
            <a:normAutofit/>
          </a:bodyPr>
          <a:lstStyle/>
          <a:p>
            <a:r>
              <a:rPr lang="en-US" sz="3600" dirty="0" err="1"/>
              <a:t>ሶስና</a:t>
            </a:r>
            <a:r>
              <a:rPr lang="en-US" sz="3600" dirty="0"/>
              <a:t>፡ </a:t>
            </a:r>
            <a:r>
              <a:rPr lang="en-US" sz="3600" dirty="0" err="1"/>
              <a:t>የዋኋት</a:t>
            </a:r>
            <a:r>
              <a:rPr lang="en-US" sz="3600" dirty="0"/>
              <a:t> </a:t>
            </a:r>
            <a:r>
              <a:rPr lang="en-US" sz="3600" dirty="0" err="1"/>
              <a:t>ርግብ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  <a:r>
              <a:rPr lang="en-US" sz="3600" dirty="0" err="1"/>
              <a:t>አባ</a:t>
            </a:r>
            <a:r>
              <a:rPr lang="en-US" sz="3600" dirty="0"/>
              <a:t> </a:t>
            </a:r>
            <a:r>
              <a:rPr lang="en-US" sz="3600" dirty="0" err="1"/>
              <a:t>ካህኑ</a:t>
            </a:r>
            <a:r>
              <a:rPr lang="en-US" sz="3600" dirty="0"/>
              <a:t> </a:t>
            </a:r>
            <a:r>
              <a:rPr lang="en-US" sz="3600" dirty="0" err="1"/>
              <a:t>ኬልቅዮስ</a:t>
            </a:r>
            <a:r>
              <a:rPr lang="en-US" sz="3600" dirty="0"/>
              <a:t> </a:t>
            </a:r>
            <a:r>
              <a:rPr lang="en-US" sz="3600" dirty="0" err="1"/>
              <a:t>ባለቤቷ</a:t>
            </a:r>
            <a:r>
              <a:rPr lang="en-US" sz="3600" dirty="0"/>
              <a:t> </a:t>
            </a:r>
            <a:r>
              <a:rPr lang="en-US" sz="3600" dirty="0" err="1"/>
              <a:t>ምናሴ</a:t>
            </a:r>
            <a:r>
              <a:rPr lang="en-US" sz="3600" dirty="0"/>
              <a:t> </a:t>
            </a:r>
            <a:r>
              <a:rPr lang="en-US" sz="3600" dirty="0" err="1"/>
              <a:t>ይባላል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ጸሐፊው</a:t>
            </a:r>
            <a:r>
              <a:rPr lang="en-US" sz="3600" dirty="0"/>
              <a:t>፡ </a:t>
            </a:r>
            <a:r>
              <a:rPr lang="en-US" sz="3600" dirty="0" err="1"/>
              <a:t>ነብዩ</a:t>
            </a:r>
            <a:r>
              <a:rPr lang="en-US" sz="3600" dirty="0"/>
              <a:t> </a:t>
            </a:r>
            <a:r>
              <a:rPr lang="en-US" sz="3600" dirty="0" err="1"/>
              <a:t>ዳንኤል</a:t>
            </a:r>
            <a:endParaRPr lang="en-US" sz="3600" dirty="0"/>
          </a:p>
          <a:p>
            <a:r>
              <a:rPr lang="en-US" sz="3600" dirty="0" err="1"/>
              <a:t>የተጻፈበት</a:t>
            </a:r>
            <a:r>
              <a:rPr lang="en-US" sz="3600" dirty="0"/>
              <a:t> </a:t>
            </a:r>
            <a:r>
              <a:rPr lang="en-US" sz="3600" dirty="0" err="1"/>
              <a:t>ቦታ</a:t>
            </a:r>
            <a:r>
              <a:rPr lang="en-US" sz="3600" dirty="0"/>
              <a:t>፡ </a:t>
            </a:r>
            <a:r>
              <a:rPr lang="en-US" sz="3600" dirty="0" err="1"/>
              <a:t>በባቢሎን</a:t>
            </a:r>
            <a:r>
              <a:rPr lang="en-US" sz="3600" dirty="0"/>
              <a:t> </a:t>
            </a:r>
            <a:r>
              <a:rPr lang="en-US" sz="3600" dirty="0" err="1"/>
              <a:t>ምርኮ</a:t>
            </a:r>
            <a:endParaRPr lang="en-US" sz="3600" dirty="0"/>
          </a:p>
          <a:p>
            <a:r>
              <a:rPr lang="en-US" sz="3600" dirty="0" err="1"/>
              <a:t>ይዘት፡መ</a:t>
            </a:r>
            <a:r>
              <a:rPr lang="en-US" sz="3600" dirty="0"/>
              <a:t>. </a:t>
            </a:r>
            <a:r>
              <a:rPr lang="en-US" sz="3600" dirty="0" err="1"/>
              <a:t>ሶስና</a:t>
            </a:r>
            <a:r>
              <a:rPr lang="en-US" sz="3600" dirty="0"/>
              <a:t> 1 </a:t>
            </a:r>
            <a:r>
              <a:rPr lang="en-US" sz="3600" dirty="0" err="1"/>
              <a:t>ምዕራፍ</a:t>
            </a:r>
            <a:r>
              <a:rPr lang="en-US" sz="3600" dirty="0"/>
              <a:t> 66 </a:t>
            </a:r>
            <a:r>
              <a:rPr lang="en-US" sz="3600" dirty="0" err="1"/>
              <a:t>ቁጥሮች</a:t>
            </a:r>
            <a:r>
              <a:rPr lang="en-US" sz="3600" dirty="0"/>
              <a:t> </a:t>
            </a:r>
            <a:r>
              <a:rPr lang="en-US" sz="3600" dirty="0" err="1"/>
              <a:t>ሲኖሩት</a:t>
            </a:r>
            <a:r>
              <a:rPr lang="en-US" sz="3600" dirty="0"/>
              <a:t>  </a:t>
            </a:r>
            <a:r>
              <a:rPr lang="en-US" sz="3600" dirty="0" err="1"/>
              <a:t>ሶስና</a:t>
            </a:r>
            <a:r>
              <a:rPr lang="en-US" sz="3600" dirty="0"/>
              <a:t> </a:t>
            </a:r>
            <a:r>
              <a:rPr lang="en-US" sz="3600" dirty="0" err="1"/>
              <a:t>የተባለች</a:t>
            </a:r>
            <a:r>
              <a:rPr lang="en-US" sz="3600" dirty="0"/>
              <a:t> </a:t>
            </a:r>
            <a:r>
              <a:rPr lang="en-US" sz="3600" dirty="0" err="1"/>
              <a:t>እስራኤላዊት</a:t>
            </a:r>
            <a:r>
              <a:rPr lang="en-US" sz="3600" dirty="0"/>
              <a:t> </a:t>
            </a:r>
            <a:r>
              <a:rPr lang="en-US" sz="3600" dirty="0" err="1"/>
              <a:t>ሴት</a:t>
            </a:r>
            <a:r>
              <a:rPr lang="en-US" sz="3600" dirty="0"/>
              <a:t> </a:t>
            </a:r>
            <a:r>
              <a:rPr lang="en-US" sz="3600" dirty="0" err="1"/>
              <a:t>በዝሙት</a:t>
            </a:r>
            <a:r>
              <a:rPr lang="en-US" sz="3600" dirty="0"/>
              <a:t> </a:t>
            </a:r>
            <a:r>
              <a:rPr lang="en-US" sz="3600" dirty="0" err="1"/>
              <a:t>ወንጀል</a:t>
            </a:r>
            <a:r>
              <a:rPr lang="en-US" sz="3600" dirty="0"/>
              <a:t> </a:t>
            </a:r>
            <a:r>
              <a:rPr lang="en-US" sz="3600" dirty="0" err="1"/>
              <a:t>በሐሰት</a:t>
            </a:r>
            <a:r>
              <a:rPr lang="en-US" sz="3600" dirty="0"/>
              <a:t> </a:t>
            </a:r>
            <a:r>
              <a:rPr lang="en-US" sz="3600" dirty="0" err="1"/>
              <a:t>ተከሳ</a:t>
            </a:r>
            <a:r>
              <a:rPr lang="en-US" sz="3600" dirty="0"/>
              <a:t> </a:t>
            </a:r>
            <a:r>
              <a:rPr lang="en-US" sz="3600" dirty="0" err="1"/>
              <a:t>ልትወገር</a:t>
            </a:r>
            <a:r>
              <a:rPr lang="en-US" sz="3600" dirty="0"/>
              <a:t> </a:t>
            </a:r>
            <a:r>
              <a:rPr lang="en-US" sz="3600" dirty="0" err="1"/>
              <a:t>ስትል</a:t>
            </a:r>
            <a:r>
              <a:rPr lang="en-US" sz="3600" dirty="0"/>
              <a:t> </a:t>
            </a:r>
            <a:r>
              <a:rPr lang="en-US" sz="3600" dirty="0" err="1"/>
              <a:t>ነቢዩ</a:t>
            </a:r>
            <a:r>
              <a:rPr lang="en-US" sz="3600" dirty="0"/>
              <a:t> </a:t>
            </a:r>
            <a:r>
              <a:rPr lang="en-US" sz="3600" dirty="0" err="1"/>
              <a:t>ዳንኤል</a:t>
            </a:r>
            <a:r>
              <a:rPr lang="en-US" sz="3600" dirty="0"/>
              <a:t> </a:t>
            </a:r>
            <a:r>
              <a:rPr lang="en-US" sz="3600" dirty="0" err="1"/>
              <a:t>በጥበበ</a:t>
            </a:r>
            <a:r>
              <a:rPr lang="en-US" sz="3600" dirty="0"/>
              <a:t> 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ከፍርድ</a:t>
            </a:r>
            <a:r>
              <a:rPr lang="en-US" sz="3600" dirty="0"/>
              <a:t> </a:t>
            </a:r>
            <a:r>
              <a:rPr lang="en-US" sz="3600" dirty="0" err="1"/>
              <a:t>እንዴት</a:t>
            </a:r>
            <a:r>
              <a:rPr lang="en-US" sz="3600" dirty="0"/>
              <a:t> </a:t>
            </a:r>
            <a:r>
              <a:rPr lang="en-US" sz="3600" dirty="0" err="1"/>
              <a:t>እንዳዳናት</a:t>
            </a:r>
            <a:r>
              <a:rPr lang="en-US" sz="3600" dirty="0"/>
              <a:t> </a:t>
            </a:r>
            <a:r>
              <a:rPr lang="en-US" sz="3600" dirty="0" err="1"/>
              <a:t>የሚገልጽ</a:t>
            </a:r>
            <a:r>
              <a:rPr lang="en-US" sz="3600" dirty="0"/>
              <a:t> </a:t>
            </a:r>
            <a:r>
              <a:rPr lang="en-US" sz="3600" dirty="0" err="1"/>
              <a:t>መጽሐፍ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pPr algn="ctr"/>
            <a:r>
              <a:rPr lang="en-US" b="1" dirty="0" err="1"/>
              <a:t>ተረፈ</a:t>
            </a:r>
            <a:r>
              <a:rPr lang="en-US" b="1" dirty="0"/>
              <a:t> </a:t>
            </a:r>
            <a:r>
              <a:rPr lang="en-US" b="1" dirty="0" err="1"/>
              <a:t>ዳንኤል</a:t>
            </a:r>
            <a:r>
              <a:rPr lang="en-US" b="1" dirty="0"/>
              <a:t>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8839200" cy="5745960"/>
          </a:xfrm>
        </p:spPr>
        <p:txBody>
          <a:bodyPr>
            <a:noAutofit/>
          </a:bodyPr>
          <a:lstStyle/>
          <a:p>
            <a:r>
              <a:rPr lang="en-US" sz="4000" dirty="0" err="1"/>
              <a:t>ተረፈ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የቀረ</a:t>
            </a:r>
            <a:r>
              <a:rPr lang="en-US" sz="4000" dirty="0"/>
              <a:t> </a:t>
            </a:r>
            <a:r>
              <a:rPr lang="en-US" sz="4000" dirty="0" err="1"/>
              <a:t>ማለት</a:t>
            </a:r>
            <a:r>
              <a:rPr lang="en-US" sz="4000" dirty="0"/>
              <a:t> </a:t>
            </a:r>
            <a:r>
              <a:rPr lang="en-US" sz="4000" dirty="0" err="1"/>
              <a:t>ነው</a:t>
            </a:r>
            <a:r>
              <a:rPr lang="en-US" sz="4000" dirty="0"/>
              <a:t>፡፡</a:t>
            </a:r>
          </a:p>
          <a:p>
            <a:r>
              <a:rPr lang="en-US" sz="4000" dirty="0" err="1"/>
              <a:t>ጸሐፊው</a:t>
            </a:r>
            <a:r>
              <a:rPr lang="en-US" sz="4000" dirty="0"/>
              <a:t> </a:t>
            </a:r>
            <a:r>
              <a:rPr lang="en-US" sz="4000" dirty="0" err="1"/>
              <a:t>ነቢዩ</a:t>
            </a:r>
            <a:r>
              <a:rPr lang="en-US" sz="4000" dirty="0"/>
              <a:t> </a:t>
            </a:r>
            <a:r>
              <a:rPr lang="en-US" sz="4000" dirty="0" err="1"/>
              <a:t>ዳንኤል</a:t>
            </a:r>
            <a:endParaRPr lang="en-US" sz="4000" dirty="0"/>
          </a:p>
          <a:p>
            <a:r>
              <a:rPr lang="en-US" sz="4000" dirty="0" err="1"/>
              <a:t>የተጻፈበት</a:t>
            </a:r>
            <a:r>
              <a:rPr lang="en-US" sz="4000" dirty="0"/>
              <a:t> </a:t>
            </a:r>
            <a:r>
              <a:rPr lang="en-US" sz="4000" dirty="0" err="1"/>
              <a:t>ቦታ</a:t>
            </a:r>
            <a:r>
              <a:rPr lang="en-US" sz="4000" dirty="0"/>
              <a:t> </a:t>
            </a:r>
            <a:r>
              <a:rPr lang="en-US" sz="4000" dirty="0" err="1"/>
              <a:t>በባቢሎን</a:t>
            </a:r>
            <a:r>
              <a:rPr lang="en-US" sz="4000" dirty="0"/>
              <a:t> </a:t>
            </a:r>
            <a:r>
              <a:rPr lang="en-US" sz="4000" dirty="0" err="1"/>
              <a:t>ምርኮ</a:t>
            </a:r>
            <a:endParaRPr lang="en-US" sz="4000" dirty="0"/>
          </a:p>
          <a:p>
            <a:r>
              <a:rPr lang="en-US" sz="4000" dirty="0" err="1"/>
              <a:t>ይዘት</a:t>
            </a:r>
            <a:r>
              <a:rPr lang="en-US" sz="4000" dirty="0"/>
              <a:t>፡ </a:t>
            </a:r>
            <a:r>
              <a:rPr lang="en-US" sz="4000" dirty="0" err="1"/>
              <a:t>ተረፈ</a:t>
            </a:r>
            <a:r>
              <a:rPr lang="en-US" sz="4000" dirty="0"/>
              <a:t> </a:t>
            </a:r>
            <a:r>
              <a:rPr lang="en-US" sz="4000" dirty="0" err="1"/>
              <a:t>ዳንኤል</a:t>
            </a:r>
            <a:r>
              <a:rPr lang="en-US" sz="4000" dirty="0"/>
              <a:t> 1 </a:t>
            </a:r>
            <a:r>
              <a:rPr lang="en-US" sz="4000" dirty="0" err="1"/>
              <a:t>ምዕራፍና</a:t>
            </a:r>
            <a:r>
              <a:rPr lang="en-US" sz="4000" dirty="0"/>
              <a:t> 42 </a:t>
            </a:r>
            <a:r>
              <a:rPr lang="en-US" sz="4000" dirty="0" err="1"/>
              <a:t>ነቢዩ</a:t>
            </a:r>
            <a:r>
              <a:rPr lang="en-US" sz="4000" dirty="0"/>
              <a:t> </a:t>
            </a:r>
            <a:r>
              <a:rPr lang="en-US" sz="4000" dirty="0" err="1"/>
              <a:t>ዳንኤል</a:t>
            </a:r>
            <a:r>
              <a:rPr lang="en-US" sz="4000" dirty="0"/>
              <a:t> </a:t>
            </a:r>
            <a:r>
              <a:rPr lang="en-US" sz="4000" dirty="0" err="1"/>
              <a:t>የባቢሎን</a:t>
            </a:r>
            <a:r>
              <a:rPr lang="en-US" sz="4000" dirty="0"/>
              <a:t> </a:t>
            </a:r>
            <a:r>
              <a:rPr lang="en-US" sz="4000" dirty="0" err="1"/>
              <a:t>ሰዎች</a:t>
            </a:r>
            <a:r>
              <a:rPr lang="en-US" sz="4000" dirty="0"/>
              <a:t> </a:t>
            </a:r>
            <a:r>
              <a:rPr lang="en-US" sz="4000" dirty="0" err="1"/>
              <a:t>የሚያመልኩትን</a:t>
            </a:r>
            <a:r>
              <a:rPr lang="en-US" sz="4000" dirty="0"/>
              <a:t> </a:t>
            </a:r>
            <a:r>
              <a:rPr lang="en-US" sz="4000" dirty="0" err="1"/>
              <a:t>ቤል</a:t>
            </a:r>
            <a:r>
              <a:rPr lang="en-US" sz="4000" dirty="0"/>
              <a:t> </a:t>
            </a:r>
            <a:r>
              <a:rPr lang="en-US" sz="4000" dirty="0" err="1"/>
              <a:t>የተባለውን</a:t>
            </a:r>
            <a:r>
              <a:rPr lang="en-US" sz="4000" dirty="0"/>
              <a:t> </a:t>
            </a:r>
            <a:r>
              <a:rPr lang="en-US" sz="4000" dirty="0" err="1"/>
              <a:t>ጣዖት</a:t>
            </a:r>
            <a:r>
              <a:rPr lang="en-US" sz="4000" dirty="0"/>
              <a:t> </a:t>
            </a:r>
            <a:r>
              <a:rPr lang="en-US" sz="4000" dirty="0" err="1"/>
              <a:t>ሰባብሮ</a:t>
            </a:r>
            <a:r>
              <a:rPr lang="en-US" sz="4000" dirty="0"/>
              <a:t> </a:t>
            </a:r>
            <a:r>
              <a:rPr lang="en-US" sz="4000" dirty="0" err="1"/>
              <a:t>የሚያመልኩትን</a:t>
            </a:r>
            <a:r>
              <a:rPr lang="en-US" sz="4000" dirty="0"/>
              <a:t> </a:t>
            </a:r>
            <a:r>
              <a:rPr lang="en-US" sz="4000" dirty="0" err="1"/>
              <a:t>ዘንዶ</a:t>
            </a:r>
            <a:r>
              <a:rPr lang="en-US" sz="4000" dirty="0"/>
              <a:t> /</a:t>
            </a:r>
            <a:r>
              <a:rPr lang="en-US" sz="4000" dirty="0" err="1"/>
              <a:t>ደራጎን</a:t>
            </a:r>
            <a:r>
              <a:rPr lang="en-US" sz="4000" dirty="0"/>
              <a:t>/ </a:t>
            </a:r>
            <a:r>
              <a:rPr lang="en-US" sz="4000" dirty="0" err="1"/>
              <a:t>እንደገደለና</a:t>
            </a:r>
            <a:r>
              <a:rPr lang="en-US" sz="4000" dirty="0"/>
              <a:t> </a:t>
            </a:r>
            <a:r>
              <a:rPr lang="en-US" sz="4000" dirty="0" err="1"/>
              <a:t>በጣዖት</a:t>
            </a:r>
            <a:r>
              <a:rPr lang="en-US" sz="4000" dirty="0"/>
              <a:t> </a:t>
            </a:r>
            <a:r>
              <a:rPr lang="en-US" sz="4000" dirty="0" err="1"/>
              <a:t>አምላኪዎች</a:t>
            </a:r>
            <a:r>
              <a:rPr lang="en-US" sz="4000" dirty="0"/>
              <a:t> </a:t>
            </a:r>
            <a:r>
              <a:rPr lang="en-US" sz="4000" dirty="0" err="1"/>
              <a:t>ምክንያት</a:t>
            </a:r>
            <a:r>
              <a:rPr lang="en-US" sz="4000" dirty="0"/>
              <a:t> </a:t>
            </a:r>
            <a:r>
              <a:rPr lang="en-US" sz="4000" dirty="0" err="1"/>
              <a:t>ወደ</a:t>
            </a:r>
            <a:r>
              <a:rPr lang="en-US" sz="4000" dirty="0"/>
              <a:t> </a:t>
            </a:r>
            <a:r>
              <a:rPr lang="en-US" sz="4000" dirty="0" err="1"/>
              <a:t>አንበሳ</a:t>
            </a:r>
            <a:r>
              <a:rPr lang="en-US" sz="4000" dirty="0"/>
              <a:t> </a:t>
            </a:r>
            <a:r>
              <a:rPr lang="en-US" sz="4000" dirty="0" err="1"/>
              <a:t>ጉድጓድ</a:t>
            </a:r>
            <a:r>
              <a:rPr lang="en-US" sz="4000" dirty="0"/>
              <a:t> </a:t>
            </a:r>
            <a:r>
              <a:rPr lang="en-US" sz="4000" dirty="0" err="1"/>
              <a:t>መጣሉንና</a:t>
            </a:r>
            <a:r>
              <a:rPr lang="en-US" sz="4000" dirty="0"/>
              <a:t> </a:t>
            </a:r>
            <a:r>
              <a:rPr lang="en-US" sz="4000" dirty="0" err="1"/>
              <a:t>ምንም</a:t>
            </a:r>
            <a:r>
              <a:rPr lang="en-US" sz="4000" dirty="0"/>
              <a:t> </a:t>
            </a:r>
            <a:r>
              <a:rPr lang="en-US" sz="4000" dirty="0" err="1"/>
              <a:t>ሳይሆን</a:t>
            </a:r>
            <a:r>
              <a:rPr lang="en-US" sz="4000" dirty="0"/>
              <a:t> </a:t>
            </a:r>
            <a:r>
              <a:rPr lang="en-US" sz="4000" dirty="0" err="1"/>
              <a:t>መውጣቱን</a:t>
            </a:r>
            <a:r>
              <a:rPr lang="en-US" sz="4000" dirty="0"/>
              <a:t> </a:t>
            </a:r>
            <a:r>
              <a:rPr lang="en-US" sz="4000" dirty="0" err="1"/>
              <a:t>ይገልጻል</a:t>
            </a:r>
            <a:r>
              <a:rPr lang="en-US" sz="4000" dirty="0"/>
              <a:t>፡፡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685800"/>
          </a:xfrm>
        </p:spPr>
        <p:txBody>
          <a:bodyPr/>
          <a:lstStyle/>
          <a:p>
            <a:pPr algn="ctr"/>
            <a:r>
              <a:rPr lang="en-US" b="1" dirty="0"/>
              <a:t>1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ሆሴዕ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838200"/>
            <a:ext cx="8534400" cy="5517360"/>
          </a:xfrm>
        </p:spPr>
        <p:txBody>
          <a:bodyPr>
            <a:noAutofit/>
          </a:bodyPr>
          <a:lstStyle/>
          <a:p>
            <a:r>
              <a:rPr lang="en-US" sz="2800" dirty="0" err="1"/>
              <a:t>ሆሴዕ</a:t>
            </a:r>
            <a:r>
              <a:rPr lang="en-US" sz="28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እግዚአብሔር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ያድናል</a:t>
            </a:r>
            <a:r>
              <a:rPr lang="en-US" sz="3200" dirty="0"/>
              <a:t> </a:t>
            </a:r>
            <a:r>
              <a:rPr lang="en-US" sz="2800" dirty="0" err="1"/>
              <a:t>ማለት</a:t>
            </a:r>
            <a:r>
              <a:rPr lang="en-US" sz="2800" dirty="0"/>
              <a:t> </a:t>
            </a:r>
            <a:r>
              <a:rPr lang="en-US" sz="2800" dirty="0" err="1"/>
              <a:t>ሲሆን</a:t>
            </a:r>
            <a:r>
              <a:rPr lang="en-US" sz="2800" dirty="0"/>
              <a:t> </a:t>
            </a:r>
            <a:r>
              <a:rPr lang="en-US" sz="2800" dirty="0" err="1"/>
              <a:t>ትውልዱ</a:t>
            </a:r>
            <a:r>
              <a:rPr lang="en-US" sz="2800" dirty="0"/>
              <a:t> </a:t>
            </a:r>
            <a:r>
              <a:rPr lang="en-US" sz="2800" dirty="0" err="1"/>
              <a:t>ከነገደ</a:t>
            </a:r>
            <a:r>
              <a:rPr lang="en-US" sz="2800" dirty="0"/>
              <a:t> </a:t>
            </a:r>
            <a:r>
              <a:rPr lang="en-US" sz="2800" dirty="0" err="1"/>
              <a:t>ኤፍሬም</a:t>
            </a:r>
            <a:r>
              <a:rPr lang="en-US" sz="2800" dirty="0"/>
              <a:t> </a:t>
            </a:r>
            <a:r>
              <a:rPr lang="en-US" sz="2800" dirty="0" err="1"/>
              <a:t>ሲሆን</a:t>
            </a:r>
            <a:r>
              <a:rPr lang="en-US" sz="2800" dirty="0"/>
              <a:t> </a:t>
            </a:r>
            <a:r>
              <a:rPr lang="en-US" sz="2800" dirty="0" err="1"/>
              <a:t>አባቱ</a:t>
            </a:r>
            <a:r>
              <a:rPr lang="en-US" sz="2800" dirty="0"/>
              <a:t> </a:t>
            </a:r>
            <a:r>
              <a:rPr lang="en-US" sz="2800" dirty="0" err="1"/>
              <a:t>ብኤርም</a:t>
            </a:r>
            <a:r>
              <a:rPr lang="en-US" sz="2800" dirty="0"/>
              <a:t> </a:t>
            </a:r>
            <a:r>
              <a:rPr lang="en-US" sz="2800" dirty="0" err="1"/>
              <a:t>ይባላል</a:t>
            </a:r>
            <a:r>
              <a:rPr lang="en-US" sz="2800" dirty="0"/>
              <a:t>፡፡ </a:t>
            </a:r>
            <a:r>
              <a:rPr lang="en-US" sz="2800" dirty="0" err="1"/>
              <a:t>ሆሴህ</a:t>
            </a:r>
            <a:r>
              <a:rPr lang="en-US" sz="2800" dirty="0"/>
              <a:t> </a:t>
            </a:r>
            <a:r>
              <a:rPr lang="en-US" sz="2800" dirty="0" err="1"/>
              <a:t>በአራቱ</a:t>
            </a:r>
            <a:r>
              <a:rPr lang="en-US" sz="2800" dirty="0"/>
              <a:t> </a:t>
            </a:r>
            <a:r>
              <a:rPr lang="en-US" sz="2800" dirty="0" err="1"/>
              <a:t>ነገሥተ</a:t>
            </a:r>
            <a:r>
              <a:rPr lang="en-US" sz="2800" dirty="0"/>
              <a:t> </a:t>
            </a:r>
            <a:r>
              <a:rPr lang="en-US" sz="2800" dirty="0" err="1"/>
              <a:t>ይሁዳ</a:t>
            </a:r>
            <a:r>
              <a:rPr lang="en-US" sz="2800" dirty="0"/>
              <a:t> </a:t>
            </a:r>
            <a:r>
              <a:rPr lang="en-US" sz="2800" dirty="0" err="1"/>
              <a:t>ማለትም</a:t>
            </a:r>
            <a:r>
              <a:rPr lang="en-US" sz="28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በዖዝያን፣በኢዮአታም፣በአካዝና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በሕዝቅያስ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ዘመን</a:t>
            </a:r>
            <a:r>
              <a:rPr lang="en-US" sz="2800" dirty="0"/>
              <a:t> </a:t>
            </a:r>
            <a:r>
              <a:rPr lang="en-US" sz="2800" dirty="0" err="1"/>
              <a:t>የነበረ</a:t>
            </a:r>
            <a:r>
              <a:rPr lang="en-US" sz="2800" dirty="0"/>
              <a:t> </a:t>
            </a:r>
            <a:r>
              <a:rPr lang="en-US" sz="2800" dirty="0" err="1"/>
              <a:t>ሲሆን</a:t>
            </a:r>
            <a:r>
              <a:rPr lang="en-US" sz="2800" dirty="0"/>
              <a:t> </a:t>
            </a:r>
            <a:r>
              <a:rPr lang="en-US" sz="2800" dirty="0" err="1"/>
              <a:t>ዘመኑም</a:t>
            </a:r>
            <a:r>
              <a:rPr lang="en-US" sz="2800" dirty="0"/>
              <a:t> </a:t>
            </a:r>
            <a:r>
              <a:rPr lang="en-US" sz="3200" dirty="0">
                <a:solidFill>
                  <a:srgbClr val="FF0000"/>
                </a:solidFill>
              </a:rPr>
              <a:t>ከ787 – 697 </a:t>
            </a:r>
            <a:r>
              <a:rPr lang="en-US" sz="3200" dirty="0" err="1">
                <a:solidFill>
                  <a:srgbClr val="FF0000"/>
                </a:solidFill>
              </a:rPr>
              <a:t>ቅ.ል.ክ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ነው</a:t>
            </a:r>
            <a:r>
              <a:rPr lang="en-US" sz="2800" dirty="0"/>
              <a:t>፡፡ </a:t>
            </a:r>
            <a:r>
              <a:rPr lang="en-US" sz="2800" dirty="0" err="1"/>
              <a:t>ሆሴህ</a:t>
            </a:r>
            <a:r>
              <a:rPr lang="en-US" sz="2800" dirty="0"/>
              <a:t> </a:t>
            </a:r>
            <a:r>
              <a:rPr lang="en-US" sz="2800" dirty="0" err="1"/>
              <a:t>የዐሥር</a:t>
            </a:r>
            <a:r>
              <a:rPr lang="en-US" sz="2800" dirty="0"/>
              <a:t> </a:t>
            </a:r>
            <a:r>
              <a:rPr lang="en-US" sz="2800" dirty="0" err="1"/>
              <a:t>ነገድ</a:t>
            </a:r>
            <a:r>
              <a:rPr lang="en-US" sz="2800" dirty="0"/>
              <a:t> </a:t>
            </a:r>
            <a:r>
              <a:rPr lang="en-US" sz="2800" dirty="0" err="1"/>
              <a:t>ነቢይ</a:t>
            </a:r>
            <a:r>
              <a:rPr lang="en-US" sz="2800" dirty="0"/>
              <a:t> </a:t>
            </a:r>
            <a:r>
              <a:rPr lang="en-US" sz="2800" dirty="0" err="1"/>
              <a:t>ሲሆን</a:t>
            </a:r>
            <a:r>
              <a:rPr lang="en-US" sz="2800" dirty="0"/>
              <a:t> </a:t>
            </a:r>
            <a:r>
              <a:rPr lang="en-US" sz="2800" dirty="0" err="1"/>
              <a:t>መልእክቱም</a:t>
            </a:r>
            <a:r>
              <a:rPr lang="en-US" sz="2800" dirty="0"/>
              <a:t> </a:t>
            </a:r>
            <a:r>
              <a:rPr lang="en-US" sz="2800" dirty="0" err="1"/>
              <a:t>ለዐሥሩ</a:t>
            </a:r>
            <a:r>
              <a:rPr lang="en-US" sz="2800" dirty="0"/>
              <a:t> </a:t>
            </a:r>
            <a:r>
              <a:rPr lang="en-US" sz="2800" dirty="0" err="1"/>
              <a:t>ነገድ</a:t>
            </a:r>
            <a:r>
              <a:rPr lang="en-US" sz="2800" dirty="0"/>
              <a:t> </a:t>
            </a:r>
            <a:r>
              <a:rPr lang="en-US" sz="2800" dirty="0" err="1"/>
              <a:t>ነው</a:t>
            </a:r>
            <a:r>
              <a:rPr lang="en-US" sz="2800" dirty="0"/>
              <a:t>፡፡</a:t>
            </a:r>
          </a:p>
          <a:p>
            <a:r>
              <a:rPr lang="en-US" sz="2800" dirty="0"/>
              <a:t>  </a:t>
            </a:r>
            <a:r>
              <a:rPr lang="en-US" sz="2800" dirty="0" err="1"/>
              <a:t>ትንቢተ</a:t>
            </a:r>
            <a:r>
              <a:rPr lang="en-US" sz="2800" dirty="0"/>
              <a:t> </a:t>
            </a:r>
            <a:r>
              <a:rPr lang="en-US" sz="2800" dirty="0" err="1"/>
              <a:t>ሆሴህ</a:t>
            </a:r>
            <a:r>
              <a:rPr lang="en-US" sz="2800" dirty="0"/>
              <a:t> 14 </a:t>
            </a:r>
            <a:r>
              <a:rPr lang="en-US" sz="2800" dirty="0" err="1"/>
              <a:t>ምዕራፎች</a:t>
            </a:r>
            <a:r>
              <a:rPr lang="en-US" sz="2800" dirty="0"/>
              <a:t> </a:t>
            </a:r>
            <a:r>
              <a:rPr lang="en-US" sz="3200" dirty="0" err="1"/>
              <a:t>ሲኖሩት</a:t>
            </a:r>
            <a:r>
              <a:rPr lang="en-US" sz="3200" dirty="0"/>
              <a:t> </a:t>
            </a:r>
            <a:r>
              <a:rPr lang="en-US" sz="3200" dirty="0" err="1"/>
              <a:t>ስለእግዚአብሔር</a:t>
            </a:r>
            <a:r>
              <a:rPr lang="en-US" sz="3200" dirty="0"/>
              <a:t> </a:t>
            </a:r>
            <a:r>
              <a:rPr lang="en-US" sz="3200" dirty="0" err="1"/>
              <a:t>እና</a:t>
            </a:r>
            <a:r>
              <a:rPr lang="en-US" sz="3200" dirty="0"/>
              <a:t> </a:t>
            </a:r>
            <a:r>
              <a:rPr lang="en-US" sz="3200" dirty="0" err="1"/>
              <a:t>ሕዝበ</a:t>
            </a:r>
            <a:r>
              <a:rPr lang="en-US" sz="3200" dirty="0"/>
              <a:t> </a:t>
            </a:r>
            <a:r>
              <a:rPr lang="en-US" sz="3200" dirty="0" err="1"/>
              <a:t>እሥራኤል፣ስለክርስቶስ</a:t>
            </a:r>
            <a:r>
              <a:rPr lang="en-US" sz="3200" dirty="0"/>
              <a:t> </a:t>
            </a:r>
            <a:r>
              <a:rPr lang="en-US" sz="3200" dirty="0" err="1"/>
              <a:t>ወደዚህ</a:t>
            </a:r>
            <a:r>
              <a:rPr lang="en-US" sz="3200" dirty="0"/>
              <a:t> </a:t>
            </a:r>
            <a:r>
              <a:rPr lang="en-US" sz="3200" dirty="0" err="1"/>
              <a:t>ዓለም</a:t>
            </a:r>
            <a:r>
              <a:rPr lang="en-US" sz="3200" dirty="0"/>
              <a:t> </a:t>
            </a:r>
            <a:r>
              <a:rPr lang="en-US" sz="3200" dirty="0" err="1"/>
              <a:t>መምጣት</a:t>
            </a:r>
            <a:r>
              <a:rPr lang="en-US" sz="3200" dirty="0"/>
              <a:t>፣ </a:t>
            </a:r>
            <a:r>
              <a:rPr lang="en-US" sz="3200" dirty="0" err="1"/>
              <a:t>ወደግብጽ</a:t>
            </a:r>
            <a:r>
              <a:rPr lang="en-US" sz="3200" dirty="0"/>
              <a:t> </a:t>
            </a:r>
            <a:r>
              <a:rPr lang="en-US" sz="3200" dirty="0" err="1"/>
              <a:t>መሰደዱና</a:t>
            </a:r>
            <a:r>
              <a:rPr lang="en-US" sz="3200" dirty="0"/>
              <a:t> </a:t>
            </a:r>
            <a:r>
              <a:rPr lang="en-US" sz="3200" dirty="0" err="1"/>
              <a:t>መመለሱ</a:t>
            </a:r>
            <a:r>
              <a:rPr lang="en-US" sz="3200" dirty="0"/>
              <a:t>፣ </a:t>
            </a:r>
            <a:r>
              <a:rPr lang="en-US" sz="3200" dirty="0" err="1"/>
              <a:t>ስለሞቱና</a:t>
            </a:r>
            <a:r>
              <a:rPr lang="en-US" sz="3200" dirty="0"/>
              <a:t> </a:t>
            </a:r>
            <a:r>
              <a:rPr lang="en-US" sz="3200" dirty="0" err="1"/>
              <a:t>ትንሳኤው</a:t>
            </a:r>
            <a:r>
              <a:rPr lang="en-US" sz="3200" dirty="0"/>
              <a:t> </a:t>
            </a:r>
            <a:r>
              <a:rPr lang="en-US" sz="3200" dirty="0" err="1"/>
              <a:t>ተናግ</a:t>
            </a:r>
            <a:r>
              <a:rPr lang="am-ET" sz="3200" dirty="0"/>
              <a:t>ሯ</a:t>
            </a:r>
            <a:r>
              <a:rPr lang="en-US" sz="3200" dirty="0"/>
              <a:t>ል፡፡ </a:t>
            </a:r>
            <a:r>
              <a:rPr lang="en-US" sz="3200" dirty="0" err="1"/>
              <a:t>በአዲስ</a:t>
            </a:r>
            <a:r>
              <a:rPr lang="en-US" sz="3200" dirty="0"/>
              <a:t> </a:t>
            </a:r>
            <a:r>
              <a:rPr lang="en-US" sz="3200" dirty="0" err="1"/>
              <a:t>ኪዳንም</a:t>
            </a:r>
            <a:r>
              <a:rPr lang="en-US" sz="3200" dirty="0"/>
              <a:t> </a:t>
            </a:r>
            <a:r>
              <a:rPr lang="en-US" sz="3200" dirty="0" err="1"/>
              <a:t>በብዙ</a:t>
            </a:r>
            <a:r>
              <a:rPr lang="en-US" sz="3200" dirty="0"/>
              <a:t> </a:t>
            </a:r>
            <a:r>
              <a:rPr lang="en-US" sz="3200" dirty="0" err="1"/>
              <a:t>ቦታ</a:t>
            </a:r>
            <a:r>
              <a:rPr lang="en-US" sz="3200" dirty="0"/>
              <a:t> </a:t>
            </a:r>
            <a:r>
              <a:rPr lang="en-US" sz="3200" dirty="0" err="1"/>
              <a:t>ተገልጦ</a:t>
            </a:r>
            <a:r>
              <a:rPr lang="en-US" sz="3200" dirty="0"/>
              <a:t> </a:t>
            </a:r>
            <a:r>
              <a:rPr lang="en-US" sz="3200" dirty="0" err="1"/>
              <a:t>ይታያል</a:t>
            </a:r>
            <a:r>
              <a:rPr lang="en-US" sz="3200" dirty="0"/>
              <a:t>፡፡ሆሴዕ.6፤1-3፤11፤1-2፣ማቴ.9፤14-15፤ሮሜ.9፤25-26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09600"/>
          </a:xfrm>
        </p:spPr>
        <p:txBody>
          <a:bodyPr/>
          <a:lstStyle/>
          <a:p>
            <a:pPr algn="ctr"/>
            <a:r>
              <a:rPr lang="en-US" b="1" dirty="0"/>
              <a:t>2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አሞጽ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8077200" cy="5441160"/>
          </a:xfrm>
        </p:spPr>
        <p:txBody>
          <a:bodyPr>
            <a:normAutofit/>
          </a:bodyPr>
          <a:lstStyle/>
          <a:p>
            <a:r>
              <a:rPr lang="en-US" dirty="0" err="1"/>
              <a:t>አሞጽ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ፅኑዕ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እግዚአብሔር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 </a:t>
            </a:r>
            <a:r>
              <a:rPr lang="en-US" dirty="0" err="1"/>
              <a:t>ትውልዱ</a:t>
            </a:r>
            <a:r>
              <a:rPr lang="en-US" dirty="0"/>
              <a:t> </a:t>
            </a:r>
            <a:r>
              <a:rPr lang="en-US" dirty="0" err="1"/>
              <a:t>ከነገደ</a:t>
            </a:r>
            <a:r>
              <a:rPr lang="en-US" dirty="0"/>
              <a:t> </a:t>
            </a:r>
            <a:r>
              <a:rPr lang="en-US" dirty="0" err="1"/>
              <a:t>ስምዖን</a:t>
            </a:r>
            <a:r>
              <a:rPr lang="en-US" dirty="0"/>
              <a:t> </a:t>
            </a:r>
            <a:r>
              <a:rPr lang="en-US" dirty="0" err="1"/>
              <a:t>ሲሆን</a:t>
            </a:r>
            <a:r>
              <a:rPr lang="en-US" dirty="0"/>
              <a:t> </a:t>
            </a:r>
            <a:r>
              <a:rPr lang="en-US" dirty="0" err="1"/>
              <a:t>የአባቱ</a:t>
            </a:r>
            <a:r>
              <a:rPr lang="en-US" dirty="0"/>
              <a:t> </a:t>
            </a:r>
            <a:r>
              <a:rPr lang="en-US" dirty="0" err="1"/>
              <a:t>ስም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ቴና</a:t>
            </a:r>
            <a:r>
              <a:rPr lang="en-US" dirty="0"/>
              <a:t> </a:t>
            </a:r>
            <a:r>
              <a:rPr lang="en-US" dirty="0" err="1"/>
              <a:t>የእናቱ</a:t>
            </a:r>
            <a:r>
              <a:rPr lang="en-US" dirty="0"/>
              <a:t> </a:t>
            </a:r>
            <a:r>
              <a:rPr lang="en-US" dirty="0" err="1"/>
              <a:t>ስም</a:t>
            </a:r>
            <a:r>
              <a:rPr lang="en-US" dirty="0"/>
              <a:t> </a:t>
            </a:r>
            <a:r>
              <a:rPr lang="en-US" dirty="0" err="1"/>
              <a:t>ደግሞ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ሚስታ</a:t>
            </a:r>
            <a:r>
              <a:rPr lang="en-US" dirty="0"/>
              <a:t> </a:t>
            </a:r>
            <a:r>
              <a:rPr lang="en-US" dirty="0" err="1"/>
              <a:t>ይባላል</a:t>
            </a:r>
            <a:r>
              <a:rPr lang="en-US" dirty="0"/>
              <a:t>፡፡</a:t>
            </a:r>
            <a:r>
              <a:rPr lang="en-US" sz="3200" dirty="0" err="1">
                <a:solidFill>
                  <a:srgbClr val="FF0000"/>
                </a:solidFill>
              </a:rPr>
              <a:t>በዖዝያንና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በዳግማዊ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ኢዮርብአም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ዘመነ</a:t>
            </a:r>
            <a:r>
              <a:rPr lang="en-US" dirty="0"/>
              <a:t> </a:t>
            </a:r>
            <a:r>
              <a:rPr lang="en-US" dirty="0" err="1"/>
              <a:t>መንግሥት</a:t>
            </a:r>
            <a:r>
              <a:rPr lang="en-US" dirty="0"/>
              <a:t> </a:t>
            </a:r>
            <a:r>
              <a:rPr lang="en-US" dirty="0" err="1"/>
              <a:t>ነበር</a:t>
            </a:r>
            <a:r>
              <a:rPr lang="en-US" dirty="0"/>
              <a:t>፡፡</a:t>
            </a:r>
          </a:p>
          <a:p>
            <a:r>
              <a:rPr lang="en-US" dirty="0"/>
              <a:t> </a:t>
            </a:r>
            <a:r>
              <a:rPr lang="en-US" dirty="0" err="1"/>
              <a:t>አሞጽ</a:t>
            </a:r>
            <a:r>
              <a:rPr lang="en-US" dirty="0"/>
              <a:t> </a:t>
            </a:r>
            <a:r>
              <a:rPr lang="en-US" dirty="0" err="1"/>
              <a:t>ከእረኝነት</a:t>
            </a:r>
            <a:r>
              <a:rPr lang="en-US" dirty="0"/>
              <a:t> </a:t>
            </a:r>
            <a:r>
              <a:rPr lang="en-US" dirty="0" err="1"/>
              <a:t>የተጠራ</a:t>
            </a:r>
            <a:r>
              <a:rPr lang="en-US" dirty="0"/>
              <a:t> </a:t>
            </a:r>
            <a:r>
              <a:rPr lang="en-US" dirty="0" err="1"/>
              <a:t>የእሥራኤል</a:t>
            </a:r>
            <a:r>
              <a:rPr lang="en-US" dirty="0"/>
              <a:t> </a:t>
            </a:r>
            <a:r>
              <a:rPr lang="en-US" dirty="0" err="1"/>
              <a:t>ነቢይ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  <a:r>
              <a:rPr lang="en-US" dirty="0" err="1"/>
              <a:t>ትንቢተ</a:t>
            </a:r>
            <a:r>
              <a:rPr lang="en-US" dirty="0"/>
              <a:t> </a:t>
            </a:r>
            <a:r>
              <a:rPr lang="en-US" dirty="0" err="1"/>
              <a:t>አሞጽ</a:t>
            </a:r>
            <a:r>
              <a:rPr lang="en-US" dirty="0"/>
              <a:t> </a:t>
            </a:r>
          </a:p>
          <a:p>
            <a:r>
              <a:rPr lang="en-US" dirty="0" err="1"/>
              <a:t>ይዘት</a:t>
            </a:r>
            <a:r>
              <a:rPr lang="en-US" dirty="0"/>
              <a:t> ፤</a:t>
            </a:r>
            <a:r>
              <a:rPr lang="en-US" sz="3600" dirty="0"/>
              <a:t>በ9 </a:t>
            </a:r>
            <a:r>
              <a:rPr lang="en-US" sz="3600" dirty="0" err="1"/>
              <a:t>ምዕራፍ</a:t>
            </a:r>
            <a:r>
              <a:rPr lang="en-US" sz="3600" dirty="0"/>
              <a:t> </a:t>
            </a:r>
            <a:r>
              <a:rPr lang="en-US" sz="3600" dirty="0" err="1"/>
              <a:t>ያለው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የፍልስጥኤም</a:t>
            </a:r>
            <a:r>
              <a:rPr lang="en-US" sz="3600" dirty="0"/>
              <a:t> </a:t>
            </a:r>
            <a:r>
              <a:rPr lang="en-US" sz="3600" dirty="0" err="1"/>
              <a:t>እሥራኤል</a:t>
            </a:r>
            <a:r>
              <a:rPr lang="en-US" sz="3600" dirty="0"/>
              <a:t> </a:t>
            </a:r>
            <a:r>
              <a:rPr lang="en-US" sz="3600" dirty="0" err="1"/>
              <a:t>ሕዝብ</a:t>
            </a:r>
            <a:r>
              <a:rPr lang="en-US" sz="3600" dirty="0"/>
              <a:t> </a:t>
            </a:r>
            <a:r>
              <a:rPr lang="en-US" sz="3600" dirty="0" err="1"/>
              <a:t>ኃጢአት</a:t>
            </a:r>
            <a:r>
              <a:rPr lang="en-US" sz="3600" dirty="0"/>
              <a:t> </a:t>
            </a:r>
            <a:r>
              <a:rPr lang="en-US" sz="3600" dirty="0" err="1"/>
              <a:t>በመብዛቱ</a:t>
            </a:r>
            <a:r>
              <a:rPr lang="en-US" sz="3600" dirty="0"/>
              <a:t> </a:t>
            </a:r>
            <a:r>
              <a:rPr lang="en-US" sz="3600" dirty="0" err="1"/>
              <a:t>ማስጠንቀቂያ</a:t>
            </a:r>
            <a:r>
              <a:rPr lang="en-US" sz="3600" dirty="0"/>
              <a:t> </a:t>
            </a:r>
            <a:r>
              <a:rPr lang="en-US" sz="3600" dirty="0" err="1"/>
              <a:t>በሳምራዊያን</a:t>
            </a:r>
            <a:r>
              <a:rPr lang="en-US" sz="3600" dirty="0"/>
              <a:t> </a:t>
            </a:r>
            <a:r>
              <a:rPr lang="en-US" sz="3600" dirty="0" err="1"/>
              <a:t>የእግዚአብሔር</a:t>
            </a:r>
            <a:r>
              <a:rPr lang="en-US" sz="3600" dirty="0"/>
              <a:t>  ፣</a:t>
            </a:r>
            <a:r>
              <a:rPr lang="en-US" sz="3600" dirty="0" err="1"/>
              <a:t>ቁጣ</a:t>
            </a:r>
            <a:r>
              <a:rPr lang="en-US" sz="3600" dirty="0"/>
              <a:t> </a:t>
            </a:r>
            <a:r>
              <a:rPr lang="en-US" sz="3600" dirty="0" err="1"/>
              <a:t>ለእሥራኤል</a:t>
            </a:r>
            <a:r>
              <a:rPr lang="en-US" sz="3600" dirty="0"/>
              <a:t> </a:t>
            </a:r>
            <a:r>
              <a:rPr lang="en-US" sz="3600" dirty="0" err="1"/>
              <a:t>የተሰጠ</a:t>
            </a:r>
            <a:r>
              <a:rPr lang="en-US" sz="3600" dirty="0"/>
              <a:t> </a:t>
            </a:r>
            <a:r>
              <a:rPr lang="en-US" sz="3600" dirty="0" err="1"/>
              <a:t>ተስፋ</a:t>
            </a:r>
            <a:r>
              <a:rPr lang="en-US" sz="3600" dirty="0"/>
              <a:t> </a:t>
            </a:r>
            <a:r>
              <a:rPr lang="en-US" sz="3600" dirty="0" err="1"/>
              <a:t>ይገኝበታል</a:t>
            </a:r>
            <a:r>
              <a:rPr lang="en-US" sz="3600" dirty="0"/>
              <a:t>፡፡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09600"/>
          </a:xfrm>
        </p:spPr>
        <p:txBody>
          <a:bodyPr/>
          <a:lstStyle/>
          <a:p>
            <a:pPr algn="ctr"/>
            <a:r>
              <a:rPr lang="en-US" b="1" dirty="0"/>
              <a:t> 3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ሚክያስ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762000"/>
            <a:ext cx="8686800" cy="571500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en-US" dirty="0"/>
          </a:p>
          <a:p>
            <a:r>
              <a:rPr lang="en-US" sz="6700" dirty="0" err="1"/>
              <a:t>ሚክያስ</a:t>
            </a:r>
            <a:r>
              <a:rPr lang="en-US" sz="6700" dirty="0"/>
              <a:t> </a:t>
            </a:r>
            <a:r>
              <a:rPr lang="en-US" sz="6700" dirty="0" err="1"/>
              <a:t>ማለት</a:t>
            </a:r>
            <a:r>
              <a:rPr lang="en-US" sz="6700" dirty="0"/>
              <a:t> </a:t>
            </a:r>
            <a:r>
              <a:rPr lang="en-US" sz="6700" dirty="0" err="1">
                <a:solidFill>
                  <a:srgbClr val="FF0000"/>
                </a:solidFill>
              </a:rPr>
              <a:t>እግዚአብሔርን</a:t>
            </a:r>
            <a:r>
              <a:rPr lang="en-US" sz="6700" dirty="0">
                <a:solidFill>
                  <a:srgbClr val="FF0000"/>
                </a:solidFill>
              </a:rPr>
              <a:t> </a:t>
            </a:r>
            <a:r>
              <a:rPr lang="en-US" sz="6700" dirty="0" err="1">
                <a:solidFill>
                  <a:srgbClr val="FF0000"/>
                </a:solidFill>
              </a:rPr>
              <a:t>የሚመስለው</a:t>
            </a:r>
            <a:r>
              <a:rPr lang="en-US" sz="6700" dirty="0">
                <a:solidFill>
                  <a:srgbClr val="FF0000"/>
                </a:solidFill>
              </a:rPr>
              <a:t> </a:t>
            </a:r>
            <a:r>
              <a:rPr lang="en-US" sz="6700" dirty="0" err="1">
                <a:solidFill>
                  <a:srgbClr val="FF0000"/>
                </a:solidFill>
              </a:rPr>
              <a:t>ማን</a:t>
            </a:r>
            <a:r>
              <a:rPr lang="en-US" sz="6700" dirty="0">
                <a:solidFill>
                  <a:srgbClr val="FF0000"/>
                </a:solidFill>
              </a:rPr>
              <a:t> </a:t>
            </a:r>
            <a:r>
              <a:rPr lang="en-US" sz="6700" dirty="0" err="1">
                <a:solidFill>
                  <a:srgbClr val="FF0000"/>
                </a:solidFill>
              </a:rPr>
              <a:t>ነው</a:t>
            </a:r>
            <a:r>
              <a:rPr lang="en-US" sz="6700" dirty="0">
                <a:solidFill>
                  <a:srgbClr val="FF0000"/>
                </a:solidFill>
              </a:rPr>
              <a:t> </a:t>
            </a:r>
            <a:r>
              <a:rPr lang="en-US" sz="6700" dirty="0" err="1"/>
              <a:t>ማለት</a:t>
            </a:r>
            <a:r>
              <a:rPr lang="en-US" sz="6700" dirty="0"/>
              <a:t> </a:t>
            </a:r>
            <a:r>
              <a:rPr lang="en-US" sz="6700" dirty="0" err="1"/>
              <a:t>ሲሆን</a:t>
            </a:r>
            <a:r>
              <a:rPr lang="en-US" sz="6700" dirty="0"/>
              <a:t> </a:t>
            </a:r>
            <a:r>
              <a:rPr lang="en-US" sz="6700" dirty="0" err="1"/>
              <a:t>ትውልዱ</a:t>
            </a:r>
            <a:r>
              <a:rPr lang="en-US" sz="6700" dirty="0"/>
              <a:t> </a:t>
            </a:r>
            <a:r>
              <a:rPr lang="en-US" sz="6700" dirty="0" err="1"/>
              <a:t>ከነገደ</a:t>
            </a:r>
            <a:r>
              <a:rPr lang="en-US" sz="6700" dirty="0"/>
              <a:t> </a:t>
            </a:r>
            <a:r>
              <a:rPr lang="en-US" sz="6700" dirty="0" err="1"/>
              <a:t>ብንያም</a:t>
            </a:r>
            <a:r>
              <a:rPr lang="en-US" sz="6700" dirty="0"/>
              <a:t> </a:t>
            </a:r>
            <a:r>
              <a:rPr lang="en-US" sz="6700" dirty="0" err="1"/>
              <a:t>ነው</a:t>
            </a:r>
            <a:r>
              <a:rPr lang="en-US" sz="6700" dirty="0"/>
              <a:t>፡፡</a:t>
            </a:r>
          </a:p>
          <a:p>
            <a:r>
              <a:rPr lang="en-US" sz="6700" dirty="0"/>
              <a:t>ከ749-697 </a:t>
            </a:r>
            <a:r>
              <a:rPr lang="en-US" sz="6700" dirty="0" err="1"/>
              <a:t>ቅ.ል.ክ</a:t>
            </a:r>
            <a:r>
              <a:rPr lang="en-US" sz="6700" dirty="0"/>
              <a:t> </a:t>
            </a:r>
            <a:r>
              <a:rPr lang="en-US" sz="6700" dirty="0" err="1"/>
              <a:t>በነበሩት</a:t>
            </a:r>
            <a:r>
              <a:rPr lang="en-US" sz="6700" dirty="0"/>
              <a:t> </a:t>
            </a:r>
            <a:r>
              <a:rPr lang="en-US" sz="6700" dirty="0" err="1"/>
              <a:t>በሦስቱ</a:t>
            </a:r>
            <a:r>
              <a:rPr lang="en-US" sz="6700" dirty="0"/>
              <a:t> </a:t>
            </a:r>
            <a:r>
              <a:rPr lang="en-US" sz="6700" dirty="0" err="1"/>
              <a:t>የይሁዳ</a:t>
            </a:r>
            <a:r>
              <a:rPr lang="en-US" sz="6700" dirty="0"/>
              <a:t> </a:t>
            </a:r>
            <a:r>
              <a:rPr lang="en-US" sz="6700" dirty="0" err="1"/>
              <a:t>ነገሥታት</a:t>
            </a:r>
            <a:r>
              <a:rPr lang="en-US" sz="6700" dirty="0"/>
              <a:t> </a:t>
            </a:r>
            <a:r>
              <a:rPr lang="en-US" sz="6700" dirty="0" err="1">
                <a:solidFill>
                  <a:srgbClr val="FF0000"/>
                </a:solidFill>
              </a:rPr>
              <a:t>በኢዮአታም፣በአካዝና</a:t>
            </a:r>
            <a:r>
              <a:rPr lang="en-US" sz="6700" dirty="0">
                <a:solidFill>
                  <a:srgbClr val="FF0000"/>
                </a:solidFill>
              </a:rPr>
              <a:t> </a:t>
            </a:r>
            <a:r>
              <a:rPr lang="en-US" sz="6700" dirty="0" err="1">
                <a:solidFill>
                  <a:srgbClr val="FF0000"/>
                </a:solidFill>
              </a:rPr>
              <a:t>በሕዝቅያስ</a:t>
            </a:r>
            <a:r>
              <a:rPr lang="en-US" sz="6700" dirty="0">
                <a:solidFill>
                  <a:srgbClr val="FF0000"/>
                </a:solidFill>
              </a:rPr>
              <a:t> </a:t>
            </a:r>
            <a:r>
              <a:rPr lang="en-US" sz="6700" dirty="0" err="1"/>
              <a:t>ዘመነ</a:t>
            </a:r>
            <a:r>
              <a:rPr lang="en-US" sz="6700" dirty="0"/>
              <a:t> </a:t>
            </a:r>
            <a:r>
              <a:rPr lang="en-US" sz="6700" dirty="0" err="1"/>
              <a:t>መንግሥት</a:t>
            </a:r>
            <a:r>
              <a:rPr lang="en-US" sz="6700" dirty="0"/>
              <a:t> </a:t>
            </a:r>
            <a:r>
              <a:rPr lang="en-US" sz="6700" dirty="0" err="1"/>
              <a:t>የነበረ</a:t>
            </a:r>
            <a:r>
              <a:rPr lang="en-US" sz="6700" dirty="0"/>
              <a:t> </a:t>
            </a:r>
            <a:r>
              <a:rPr lang="en-US" sz="6700" dirty="0" err="1"/>
              <a:t>ሲሆን</a:t>
            </a:r>
            <a:r>
              <a:rPr lang="en-US" sz="6700" dirty="0"/>
              <a:t> </a:t>
            </a:r>
            <a:r>
              <a:rPr lang="en-US" sz="6700" dirty="0" err="1"/>
              <a:t>የሆሴዕ</a:t>
            </a:r>
            <a:r>
              <a:rPr lang="en-US" sz="6700" dirty="0"/>
              <a:t> </a:t>
            </a:r>
            <a:r>
              <a:rPr lang="en-US" sz="6700" dirty="0" err="1"/>
              <a:t>እና</a:t>
            </a:r>
            <a:r>
              <a:rPr lang="en-US" sz="6700" dirty="0"/>
              <a:t> </a:t>
            </a:r>
            <a:r>
              <a:rPr lang="en-US" sz="6700" dirty="0" err="1"/>
              <a:t>የኢሳይያስ</a:t>
            </a:r>
            <a:r>
              <a:rPr lang="en-US" sz="6700" dirty="0"/>
              <a:t> </a:t>
            </a:r>
            <a:r>
              <a:rPr lang="en-US" sz="6700" dirty="0" err="1"/>
              <a:t>የዘመን</a:t>
            </a:r>
            <a:r>
              <a:rPr lang="en-US" sz="6700" dirty="0"/>
              <a:t> </a:t>
            </a:r>
            <a:r>
              <a:rPr lang="en-US" sz="6700" dirty="0" err="1"/>
              <a:t>ጓደኛ</a:t>
            </a:r>
            <a:r>
              <a:rPr lang="en-US" sz="6700" dirty="0"/>
              <a:t> </a:t>
            </a:r>
            <a:r>
              <a:rPr lang="en-US" sz="6700" dirty="0" err="1"/>
              <a:t>ነው</a:t>
            </a:r>
            <a:r>
              <a:rPr lang="en-US" sz="6700" dirty="0"/>
              <a:t>፡፡</a:t>
            </a:r>
            <a:r>
              <a:rPr lang="en-US" sz="6700" dirty="0" err="1"/>
              <a:t>ኢሳይያስ</a:t>
            </a:r>
            <a:r>
              <a:rPr lang="en-US" sz="6700" dirty="0"/>
              <a:t> </a:t>
            </a:r>
            <a:r>
              <a:rPr lang="en-US" sz="6700" dirty="0" err="1"/>
              <a:t>በኢየሩሳሌም</a:t>
            </a:r>
            <a:r>
              <a:rPr lang="en-US" sz="6700" dirty="0"/>
              <a:t> </a:t>
            </a:r>
            <a:r>
              <a:rPr lang="en-US" sz="6700" dirty="0" err="1"/>
              <a:t>ሲያስተምር</a:t>
            </a:r>
            <a:r>
              <a:rPr lang="en-US" sz="6700" dirty="0"/>
              <a:t> </a:t>
            </a:r>
            <a:r>
              <a:rPr lang="en-US" sz="6700" dirty="0" err="1"/>
              <a:t>ሚክያስ</a:t>
            </a:r>
            <a:r>
              <a:rPr lang="en-US" sz="6700" dirty="0"/>
              <a:t> </a:t>
            </a:r>
            <a:r>
              <a:rPr lang="en-US" sz="6700" dirty="0" err="1"/>
              <a:t>ደግሞ</a:t>
            </a:r>
            <a:r>
              <a:rPr lang="en-US" sz="6700" dirty="0"/>
              <a:t> </a:t>
            </a:r>
            <a:r>
              <a:rPr lang="en-US" sz="6700" dirty="0" err="1"/>
              <a:t>በምዕራባዊው</a:t>
            </a:r>
            <a:r>
              <a:rPr lang="en-US" sz="6700" dirty="0"/>
              <a:t> </a:t>
            </a:r>
            <a:r>
              <a:rPr lang="en-US" sz="6700" dirty="0" err="1"/>
              <a:t>ይሁዳ</a:t>
            </a:r>
            <a:r>
              <a:rPr lang="en-US" sz="6700" dirty="0"/>
              <a:t> </a:t>
            </a:r>
            <a:r>
              <a:rPr lang="en-US" sz="6700" dirty="0" err="1"/>
              <a:t>ያስተምር</a:t>
            </a:r>
            <a:r>
              <a:rPr lang="en-US" sz="6700" dirty="0"/>
              <a:t> </a:t>
            </a:r>
            <a:r>
              <a:rPr lang="en-US" sz="6700" dirty="0" err="1"/>
              <a:t>ትንቢት</a:t>
            </a:r>
            <a:r>
              <a:rPr lang="en-US" sz="6700" dirty="0"/>
              <a:t> </a:t>
            </a:r>
            <a:r>
              <a:rPr lang="en-US" sz="6700" dirty="0" err="1"/>
              <a:t>ይናገር</a:t>
            </a:r>
            <a:r>
              <a:rPr lang="en-US" sz="6700" dirty="0"/>
              <a:t> </a:t>
            </a:r>
            <a:r>
              <a:rPr lang="en-US" sz="6700" dirty="0" err="1"/>
              <a:t>ነበር</a:t>
            </a:r>
            <a:r>
              <a:rPr lang="en-US" sz="6700" dirty="0"/>
              <a:t>፡፡</a:t>
            </a:r>
          </a:p>
          <a:p>
            <a:r>
              <a:rPr lang="en-US" sz="6700" dirty="0" err="1"/>
              <a:t>ስለመሲሕ</a:t>
            </a:r>
            <a:r>
              <a:rPr lang="en-US" sz="6700" dirty="0"/>
              <a:t> </a:t>
            </a:r>
            <a:r>
              <a:rPr lang="en-US" sz="6700" dirty="0" err="1"/>
              <a:t>የተናገሩት</a:t>
            </a:r>
            <a:r>
              <a:rPr lang="en-US" sz="6700" dirty="0"/>
              <a:t> </a:t>
            </a:r>
            <a:r>
              <a:rPr lang="en-US" sz="6700" dirty="0" err="1"/>
              <a:t>ትንቢት</a:t>
            </a:r>
            <a:r>
              <a:rPr lang="en-US" sz="6700" dirty="0"/>
              <a:t> </a:t>
            </a:r>
            <a:r>
              <a:rPr lang="en-US" sz="6700" dirty="0" err="1"/>
              <a:t>ያስተማሩት</a:t>
            </a:r>
            <a:r>
              <a:rPr lang="en-US" sz="6700" dirty="0"/>
              <a:t> </a:t>
            </a:r>
            <a:r>
              <a:rPr lang="en-US" sz="6700" dirty="0" err="1"/>
              <a:t>ትምህርት</a:t>
            </a:r>
            <a:r>
              <a:rPr lang="en-US" sz="6700" dirty="0"/>
              <a:t> </a:t>
            </a:r>
            <a:r>
              <a:rPr lang="en-US" sz="6700" dirty="0" err="1"/>
              <a:t>ብዙውን</a:t>
            </a:r>
            <a:r>
              <a:rPr lang="en-US" sz="6700" dirty="0"/>
              <a:t> </a:t>
            </a:r>
            <a:r>
              <a:rPr lang="en-US" sz="6700" dirty="0" err="1"/>
              <a:t>ጊዜ</a:t>
            </a:r>
            <a:r>
              <a:rPr lang="en-US" sz="6700" dirty="0"/>
              <a:t> </a:t>
            </a:r>
            <a:r>
              <a:rPr lang="en-US" sz="6700" dirty="0" err="1"/>
              <a:t>ይመሳሰላል</a:t>
            </a:r>
            <a:r>
              <a:rPr lang="en-US" sz="6700" dirty="0"/>
              <a:t>፡፡ሚክ.4፤1-5፣ ኢሳ.2፤1-4 </a:t>
            </a:r>
            <a:r>
              <a:rPr lang="en-US" sz="6700" dirty="0" err="1"/>
              <a:t>ኢሳይያስ</a:t>
            </a:r>
            <a:r>
              <a:rPr lang="en-US" sz="6700" dirty="0"/>
              <a:t> ‹‹</a:t>
            </a:r>
            <a:r>
              <a:rPr lang="en-US" sz="6700" dirty="0" err="1"/>
              <a:t>ድንግል</a:t>
            </a:r>
            <a:r>
              <a:rPr lang="en-US" sz="6700" dirty="0"/>
              <a:t> </a:t>
            </a:r>
            <a:r>
              <a:rPr lang="en-US" sz="6700" dirty="0" err="1"/>
              <a:t>ትወልዳለች</a:t>
            </a:r>
            <a:r>
              <a:rPr lang="en-US" sz="6700" dirty="0"/>
              <a:t>፡፡›› </a:t>
            </a:r>
            <a:r>
              <a:rPr lang="en-US" sz="6700" dirty="0" err="1"/>
              <a:t>ብሎ</a:t>
            </a:r>
            <a:r>
              <a:rPr lang="en-US" sz="6700" dirty="0"/>
              <a:t> </a:t>
            </a:r>
            <a:r>
              <a:rPr lang="en-US" sz="6700" dirty="0" err="1"/>
              <a:t>ደረቅ</a:t>
            </a:r>
            <a:r>
              <a:rPr lang="en-US" sz="6700" dirty="0"/>
              <a:t> </a:t>
            </a:r>
            <a:r>
              <a:rPr lang="en-US" sz="6700" dirty="0" err="1"/>
              <a:t>ትንቢት</a:t>
            </a:r>
            <a:r>
              <a:rPr lang="en-US" sz="6700" dirty="0"/>
              <a:t> </a:t>
            </a:r>
            <a:r>
              <a:rPr lang="en-US" sz="6700" dirty="0" err="1"/>
              <a:t>እንደተናገረ</a:t>
            </a:r>
            <a:r>
              <a:rPr lang="en-US" sz="6700" dirty="0"/>
              <a:t> </a:t>
            </a:r>
            <a:r>
              <a:rPr lang="en-US" sz="6700" dirty="0" err="1"/>
              <a:t>ሚክያስ</a:t>
            </a:r>
            <a:r>
              <a:rPr lang="en-US" sz="6700" dirty="0"/>
              <a:t> ‹‹</a:t>
            </a:r>
            <a:r>
              <a:rPr lang="en-US" sz="6700" dirty="0" err="1"/>
              <a:t>አንቺ</a:t>
            </a:r>
            <a:r>
              <a:rPr lang="en-US" sz="6700" dirty="0"/>
              <a:t> </a:t>
            </a:r>
            <a:r>
              <a:rPr lang="en-US" sz="6700" dirty="0" err="1"/>
              <a:t>ቤተልሔም</a:t>
            </a:r>
            <a:r>
              <a:rPr lang="en-US" sz="6700" dirty="0"/>
              <a:t> </a:t>
            </a:r>
            <a:r>
              <a:rPr lang="en-US" sz="6700" dirty="0" err="1"/>
              <a:t>የኤፍራታ</a:t>
            </a:r>
            <a:r>
              <a:rPr lang="en-US" sz="6700" dirty="0"/>
              <a:t> </a:t>
            </a:r>
            <a:r>
              <a:rPr lang="en-US" sz="6700" dirty="0" err="1"/>
              <a:t>ምድር</a:t>
            </a:r>
            <a:r>
              <a:rPr lang="en-US" sz="6700" dirty="0"/>
              <a:t> </a:t>
            </a:r>
            <a:r>
              <a:rPr lang="en-US" sz="6700" dirty="0" err="1"/>
              <a:t>ከይሁዳ</a:t>
            </a:r>
            <a:r>
              <a:rPr lang="en-US" sz="6700" dirty="0"/>
              <a:t> </a:t>
            </a:r>
            <a:r>
              <a:rPr lang="en-US" sz="6700" dirty="0" err="1"/>
              <a:t>አእላፋት</a:t>
            </a:r>
            <a:r>
              <a:rPr lang="en-US" sz="6700" dirty="0"/>
              <a:t> </a:t>
            </a:r>
            <a:r>
              <a:rPr lang="en-US" sz="6700" dirty="0" err="1"/>
              <a:t>አታንሽም</a:t>
            </a:r>
            <a:r>
              <a:rPr lang="en-US" sz="6700" dirty="0"/>
              <a:t>›› </a:t>
            </a:r>
            <a:r>
              <a:rPr lang="en-US" sz="6700" dirty="0" err="1"/>
              <a:t>በማለት</a:t>
            </a:r>
            <a:r>
              <a:rPr lang="en-US" sz="6700" dirty="0"/>
              <a:t> </a:t>
            </a:r>
            <a:r>
              <a:rPr lang="en-US" sz="6700" dirty="0" err="1"/>
              <a:t>ተናግሯል</a:t>
            </a:r>
            <a:r>
              <a:rPr lang="en-US" sz="6700" dirty="0"/>
              <a:t>፡፡ ኢሳ.7፤14፤ሚክ.5፤1-5</a:t>
            </a:r>
          </a:p>
          <a:p>
            <a:pPr>
              <a:buNone/>
            </a:pPr>
            <a:r>
              <a:rPr lang="en-US" sz="6700" dirty="0"/>
              <a:t> </a:t>
            </a:r>
          </a:p>
          <a:p>
            <a:endParaRPr lang="en-US" sz="3500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609600"/>
          </a:xfrm>
        </p:spPr>
        <p:txBody>
          <a:bodyPr/>
          <a:lstStyle/>
          <a:p>
            <a:pPr algn="ctr"/>
            <a:r>
              <a:rPr lang="en-US" b="1" dirty="0"/>
              <a:t>4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ኢዩኤል</a:t>
            </a:r>
            <a:r>
              <a:rPr lang="en-US" b="1" dirty="0"/>
              <a:t>    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90600"/>
            <a:ext cx="8077200" cy="5364960"/>
          </a:xfrm>
        </p:spPr>
        <p:txBody>
          <a:bodyPr>
            <a:normAutofit/>
          </a:bodyPr>
          <a:lstStyle/>
          <a:p>
            <a:r>
              <a:rPr lang="en-US" sz="3600" dirty="0" err="1"/>
              <a:t>ኢዩኤል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እግዚአብሔር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አምላክ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ነው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</a:p>
          <a:p>
            <a:r>
              <a:rPr lang="en-US" sz="3600" dirty="0"/>
              <a:t> </a:t>
            </a:r>
            <a:r>
              <a:rPr lang="en-US" sz="3600" dirty="0" err="1"/>
              <a:t>ነገዱ</a:t>
            </a:r>
            <a:r>
              <a:rPr lang="en-US" sz="3600" dirty="0"/>
              <a:t> </a:t>
            </a:r>
            <a:r>
              <a:rPr lang="en-US" sz="3600" dirty="0" err="1"/>
              <a:t>ከነገደ</a:t>
            </a:r>
            <a:r>
              <a:rPr lang="en-US" sz="3600" dirty="0"/>
              <a:t> </a:t>
            </a:r>
            <a:r>
              <a:rPr lang="en-US" sz="3600" dirty="0" err="1"/>
              <a:t>ሮቤል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 </a:t>
            </a:r>
            <a:r>
              <a:rPr lang="en-US" sz="3600" dirty="0" err="1"/>
              <a:t>አባቱ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ባቱኤል</a:t>
            </a:r>
            <a:r>
              <a:rPr lang="en-US" sz="3600" dirty="0"/>
              <a:t> </a:t>
            </a:r>
            <a:r>
              <a:rPr lang="en-US" sz="3600" dirty="0" err="1"/>
              <a:t>እናቱ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መርሱሳ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/>
              <a:t>ትባላለች</a:t>
            </a:r>
            <a:r>
              <a:rPr lang="en-US" sz="3600" dirty="0"/>
              <a:t>፡፡</a:t>
            </a:r>
            <a:r>
              <a:rPr lang="en-US" sz="3600" dirty="0" err="1"/>
              <a:t>የተነሳውም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በኢዮአታም</a:t>
            </a:r>
            <a:r>
              <a:rPr lang="en-US" sz="3600" dirty="0"/>
              <a:t> </a:t>
            </a:r>
            <a:r>
              <a:rPr lang="en-US" sz="3600" dirty="0" err="1"/>
              <a:t>ዘመነ</a:t>
            </a:r>
            <a:r>
              <a:rPr lang="en-US" sz="3600" dirty="0"/>
              <a:t> </a:t>
            </a:r>
            <a:r>
              <a:rPr lang="en-US" sz="3600" dirty="0" err="1"/>
              <a:t>መንግሥት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  <a:r>
              <a:rPr lang="en-US" sz="3600" dirty="0" err="1"/>
              <a:t>ኢዩኤል</a:t>
            </a:r>
            <a:r>
              <a:rPr lang="en-US" sz="3600" dirty="0"/>
              <a:t> </a:t>
            </a:r>
            <a:r>
              <a:rPr lang="en-US" sz="3600" dirty="0" err="1"/>
              <a:t>የሁለቱ</a:t>
            </a:r>
            <a:r>
              <a:rPr lang="en-US" sz="3600" dirty="0"/>
              <a:t> </a:t>
            </a:r>
            <a:r>
              <a:rPr lang="en-US" sz="3600" dirty="0" err="1"/>
              <a:t>ነገድ</a:t>
            </a:r>
            <a:r>
              <a:rPr lang="en-US" sz="3600" dirty="0"/>
              <a:t> </a:t>
            </a:r>
            <a:r>
              <a:rPr lang="en-US" sz="3600" dirty="0" err="1"/>
              <a:t>ነቢይ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በ530 </a:t>
            </a:r>
            <a:r>
              <a:rPr lang="en-US" sz="3600" dirty="0" err="1"/>
              <a:t>ቅ.ል.ክ</a:t>
            </a:r>
            <a:r>
              <a:rPr lang="en-US" sz="3600" dirty="0"/>
              <a:t> </a:t>
            </a:r>
            <a:r>
              <a:rPr lang="en-US" sz="3600" dirty="0" err="1"/>
              <a:t>እንደነበር</a:t>
            </a:r>
            <a:r>
              <a:rPr lang="en-US" sz="3600" dirty="0"/>
              <a:t> </a:t>
            </a:r>
            <a:r>
              <a:rPr lang="en-US" sz="3600" dirty="0" err="1"/>
              <a:t>ይታወቃል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መጽሐፉ</a:t>
            </a:r>
            <a:r>
              <a:rPr lang="en-US" sz="3600" dirty="0"/>
              <a:t> 3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ያሉት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ስለባቢሎን</a:t>
            </a:r>
            <a:r>
              <a:rPr lang="en-US" sz="3600" dirty="0"/>
              <a:t> </a:t>
            </a:r>
            <a:r>
              <a:rPr lang="en-US" sz="3600" dirty="0" err="1"/>
              <a:t>ምርኮ</a:t>
            </a:r>
            <a:r>
              <a:rPr lang="en-US" sz="3600" dirty="0"/>
              <a:t> </a:t>
            </a:r>
            <a:r>
              <a:rPr lang="en-US" sz="3600" dirty="0" err="1"/>
              <a:t>መልስ</a:t>
            </a:r>
            <a:r>
              <a:rPr lang="en-US" sz="3600" dirty="0"/>
              <a:t>፣ </a:t>
            </a:r>
            <a:r>
              <a:rPr lang="en-US" sz="3600" dirty="0" err="1"/>
              <a:t>ስለመንፈስቅዱስ</a:t>
            </a:r>
            <a:r>
              <a:rPr lang="en-US" sz="3600" dirty="0"/>
              <a:t> </a:t>
            </a:r>
            <a:r>
              <a:rPr lang="en-US" sz="3600" dirty="0" err="1"/>
              <a:t>መውረድ</a:t>
            </a:r>
            <a:r>
              <a:rPr lang="en-US" sz="3600" dirty="0"/>
              <a:t> </a:t>
            </a:r>
            <a:r>
              <a:rPr lang="en-US" sz="3600" dirty="0" err="1"/>
              <a:t>እና</a:t>
            </a:r>
            <a:r>
              <a:rPr lang="en-US" sz="3600" dirty="0"/>
              <a:t> </a:t>
            </a:r>
            <a:r>
              <a:rPr lang="en-US" sz="3600" dirty="0" err="1"/>
              <a:t>በዕለተ</a:t>
            </a:r>
            <a:r>
              <a:rPr lang="en-US" sz="3600" dirty="0"/>
              <a:t> </a:t>
            </a:r>
            <a:r>
              <a:rPr lang="en-US" sz="3600" dirty="0" err="1"/>
              <a:t>ስቅለት</a:t>
            </a:r>
            <a:r>
              <a:rPr lang="en-US" sz="3600" dirty="0"/>
              <a:t> </a:t>
            </a:r>
            <a:r>
              <a:rPr lang="en-US" sz="3600" dirty="0" err="1"/>
              <a:t>ስለሚፈጸመው</a:t>
            </a:r>
            <a:r>
              <a:rPr lang="en-US" sz="3600" dirty="0"/>
              <a:t> </a:t>
            </a:r>
            <a:r>
              <a:rPr lang="en-US" sz="3600" dirty="0" err="1"/>
              <a:t>ተአምር</a:t>
            </a:r>
            <a:r>
              <a:rPr lang="en-US" sz="3600" dirty="0"/>
              <a:t> </a:t>
            </a:r>
            <a:r>
              <a:rPr lang="en-US" sz="3600" dirty="0" err="1"/>
              <a:t>የምሥራች</a:t>
            </a:r>
            <a:r>
              <a:rPr lang="en-US" sz="3600" dirty="0"/>
              <a:t> </a:t>
            </a:r>
            <a:r>
              <a:rPr lang="en-US" sz="3600" dirty="0" err="1"/>
              <a:t>ወንጌልም</a:t>
            </a:r>
            <a:r>
              <a:rPr lang="en-US" sz="3600" dirty="0"/>
              <a:t> </a:t>
            </a:r>
            <a:r>
              <a:rPr lang="en-US" sz="3600" dirty="0" err="1"/>
              <a:t>እንደሚሰበክ</a:t>
            </a:r>
            <a:r>
              <a:rPr lang="en-US" sz="3600" dirty="0"/>
              <a:t> </a:t>
            </a:r>
            <a:r>
              <a:rPr lang="en-US" sz="3600" dirty="0" err="1"/>
              <a:t>በግልጥ</a:t>
            </a:r>
            <a:r>
              <a:rPr lang="en-US" sz="3600" dirty="0"/>
              <a:t> </a:t>
            </a:r>
            <a:r>
              <a:rPr lang="en-US" sz="3600" dirty="0" err="1"/>
              <a:t>ተናግሯል</a:t>
            </a:r>
            <a:r>
              <a:rPr lang="en-US" sz="3600" dirty="0"/>
              <a:t>፡፡ ኢዩ.2፤27-32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09600"/>
          </a:xfrm>
        </p:spPr>
        <p:txBody>
          <a:bodyPr/>
          <a:lstStyle/>
          <a:p>
            <a:pPr algn="ctr"/>
            <a:r>
              <a:rPr lang="en-US" b="1" dirty="0"/>
              <a:t>5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አብድዩ</a:t>
            </a:r>
            <a:r>
              <a:rPr lang="en-US" b="1" dirty="0"/>
              <a:t>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8305800" cy="5517360"/>
          </a:xfrm>
        </p:spPr>
        <p:txBody>
          <a:bodyPr>
            <a:normAutofit lnSpcReduction="10000"/>
          </a:bodyPr>
          <a:lstStyle/>
          <a:p>
            <a:r>
              <a:rPr lang="en-US" sz="3200" dirty="0" err="1"/>
              <a:t>አብድዩ</a:t>
            </a:r>
            <a:r>
              <a:rPr lang="en-US" sz="32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የእግዚአብሔር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አገልጋይ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/>
              <a:t> </a:t>
            </a:r>
            <a:r>
              <a:rPr lang="en-US" sz="3200" dirty="0" err="1"/>
              <a:t>ነገዱ</a:t>
            </a:r>
            <a:r>
              <a:rPr lang="en-US" sz="3200" dirty="0"/>
              <a:t> </a:t>
            </a:r>
            <a:r>
              <a:rPr lang="en-US" sz="3200" dirty="0" err="1"/>
              <a:t>ከነገደ</a:t>
            </a:r>
            <a:r>
              <a:rPr lang="en-US" sz="3200" dirty="0"/>
              <a:t> </a:t>
            </a:r>
            <a:r>
              <a:rPr lang="en-US" sz="3200" dirty="0" err="1"/>
              <a:t>ኤፍሬም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አባቱ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አኪላ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እናቱ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ሳፍጥ</a:t>
            </a:r>
            <a:r>
              <a:rPr lang="en-US" sz="3200" dirty="0"/>
              <a:t> </a:t>
            </a:r>
            <a:r>
              <a:rPr lang="en-US" sz="3200" dirty="0" err="1"/>
              <a:t>ትባላለች</a:t>
            </a:r>
            <a:r>
              <a:rPr lang="en-US" sz="3200" dirty="0"/>
              <a:t>፡፡ </a:t>
            </a:r>
            <a:r>
              <a:rPr lang="en-US" sz="3200" dirty="0" err="1"/>
              <a:t>አብድዩ</a:t>
            </a:r>
            <a:r>
              <a:rPr lang="en-US" sz="3200" dirty="0"/>
              <a:t> </a:t>
            </a:r>
            <a:r>
              <a:rPr lang="en-US" sz="3200" dirty="0" err="1"/>
              <a:t>ለነቢይነት</a:t>
            </a:r>
            <a:r>
              <a:rPr lang="en-US" sz="3200" dirty="0"/>
              <a:t> </a:t>
            </a:r>
            <a:r>
              <a:rPr lang="en-US" sz="3200" dirty="0" err="1"/>
              <a:t>የተጠራው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በኢዮራም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ዘመነ</a:t>
            </a:r>
            <a:r>
              <a:rPr lang="en-US" sz="3200" dirty="0"/>
              <a:t> </a:t>
            </a:r>
            <a:r>
              <a:rPr lang="en-US" sz="3200" dirty="0" err="1"/>
              <a:t>መንግሥት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 </a:t>
            </a:r>
            <a:r>
              <a:rPr lang="en-US" sz="3200" dirty="0" err="1"/>
              <a:t>ለነቢይነት</a:t>
            </a:r>
            <a:r>
              <a:rPr lang="en-US" sz="3200" dirty="0"/>
              <a:t> </a:t>
            </a:r>
            <a:r>
              <a:rPr lang="en-US" sz="3200" dirty="0" err="1"/>
              <a:t>ከመጠራቱ</a:t>
            </a:r>
            <a:r>
              <a:rPr lang="en-US" sz="3200" dirty="0"/>
              <a:t> </a:t>
            </a:r>
            <a:r>
              <a:rPr lang="en-US" sz="3200" dirty="0" err="1"/>
              <a:t>በፊት</a:t>
            </a:r>
            <a:r>
              <a:rPr lang="en-US" sz="3200" dirty="0"/>
              <a:t> </a:t>
            </a:r>
            <a:r>
              <a:rPr lang="en-US" sz="3200" dirty="0" err="1"/>
              <a:t>ለንጉሥ</a:t>
            </a:r>
            <a:r>
              <a:rPr lang="en-US" sz="3200" dirty="0"/>
              <a:t> </a:t>
            </a:r>
            <a:r>
              <a:rPr lang="en-US" sz="3200" dirty="0" err="1"/>
              <a:t>አክዓብ</a:t>
            </a:r>
            <a:r>
              <a:rPr lang="en-US" sz="3200" dirty="0"/>
              <a:t> </a:t>
            </a:r>
            <a:r>
              <a:rPr lang="en-US" sz="3200" dirty="0" err="1"/>
              <a:t>ቤት</a:t>
            </a:r>
            <a:r>
              <a:rPr lang="en-US" sz="3200" dirty="0"/>
              <a:t> </a:t>
            </a:r>
            <a:r>
              <a:rPr lang="en-US" sz="3200" dirty="0" err="1"/>
              <a:t>አዛዥ</a:t>
            </a:r>
            <a:r>
              <a:rPr lang="en-US" sz="3200" dirty="0"/>
              <a:t> </a:t>
            </a:r>
            <a:r>
              <a:rPr lang="en-US" sz="3200" dirty="0" err="1"/>
              <a:t>ስለነበር</a:t>
            </a:r>
            <a:r>
              <a:rPr lang="en-US" sz="3200" dirty="0"/>
              <a:t> </a:t>
            </a:r>
            <a:r>
              <a:rPr lang="en-US" sz="3200" dirty="0" err="1"/>
              <a:t>ብዙአን</a:t>
            </a:r>
            <a:r>
              <a:rPr lang="en-US" sz="3200" dirty="0"/>
              <a:t> </a:t>
            </a:r>
            <a:r>
              <a:rPr lang="en-US" sz="3200" dirty="0" err="1"/>
              <a:t>ነቢያትን</a:t>
            </a:r>
            <a:r>
              <a:rPr lang="en-US" sz="3200" dirty="0"/>
              <a:t> </a:t>
            </a:r>
            <a:r>
              <a:rPr lang="en-US" sz="3200" dirty="0" err="1"/>
              <a:t>ከኤልዛቤል</a:t>
            </a:r>
            <a:r>
              <a:rPr lang="en-US" sz="3200" dirty="0"/>
              <a:t> </a:t>
            </a:r>
            <a:r>
              <a:rPr lang="en-US" sz="3200" dirty="0" err="1"/>
              <a:t>እጅ</a:t>
            </a:r>
            <a:r>
              <a:rPr lang="en-US" sz="3200" dirty="0"/>
              <a:t> </a:t>
            </a:r>
            <a:r>
              <a:rPr lang="en-US" sz="3200" dirty="0" err="1"/>
              <a:t>አድኗል</a:t>
            </a:r>
            <a:r>
              <a:rPr lang="en-US" sz="3200" dirty="0"/>
              <a:t>፡፡ </a:t>
            </a:r>
            <a:r>
              <a:rPr lang="en-US" sz="3200" dirty="0" err="1"/>
              <a:t>በመቀጠልም</a:t>
            </a:r>
            <a:r>
              <a:rPr lang="en-US" sz="3200" dirty="0"/>
              <a:t> </a:t>
            </a:r>
            <a:r>
              <a:rPr lang="en-US" sz="3200" dirty="0" err="1"/>
              <a:t>የነቢዩ</a:t>
            </a:r>
            <a:r>
              <a:rPr lang="en-US" sz="3200" dirty="0"/>
              <a:t> </a:t>
            </a:r>
            <a:r>
              <a:rPr lang="en-US" sz="3200" dirty="0" err="1"/>
              <a:t>ኤልያስ</a:t>
            </a:r>
            <a:r>
              <a:rPr lang="en-US" sz="3200" dirty="0"/>
              <a:t> </a:t>
            </a:r>
            <a:r>
              <a:rPr lang="en-US" sz="3200" dirty="0" err="1"/>
              <a:t>ተከታይ</a:t>
            </a:r>
            <a:r>
              <a:rPr lang="en-US" sz="3200" dirty="0"/>
              <a:t> </a:t>
            </a:r>
            <a:r>
              <a:rPr lang="en-US" sz="3200" dirty="0" err="1"/>
              <a:t>ሆኗል</a:t>
            </a:r>
            <a:r>
              <a:rPr lang="en-US" sz="3200" dirty="0"/>
              <a:t>፡፡ </a:t>
            </a:r>
          </a:p>
          <a:p>
            <a:r>
              <a:rPr lang="en-US" sz="3600" dirty="0" err="1"/>
              <a:t>መጽሐፉ</a:t>
            </a:r>
            <a:r>
              <a:rPr lang="en-US" sz="3600" dirty="0"/>
              <a:t> </a:t>
            </a:r>
            <a:r>
              <a:rPr lang="en-US" sz="3600" dirty="0" err="1"/>
              <a:t>አንድ</a:t>
            </a:r>
            <a:r>
              <a:rPr lang="en-US" sz="3600" dirty="0"/>
              <a:t> </a:t>
            </a:r>
            <a:r>
              <a:rPr lang="en-US" sz="3600" dirty="0" err="1"/>
              <a:t>ምዕራፍ</a:t>
            </a:r>
            <a:r>
              <a:rPr lang="en-US" sz="3600" dirty="0"/>
              <a:t> </a:t>
            </a:r>
            <a:r>
              <a:rPr lang="en-US" sz="3600" dirty="0" err="1"/>
              <a:t>ያለው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ስለ</a:t>
            </a:r>
            <a:r>
              <a:rPr lang="en-US" sz="3600" dirty="0"/>
              <a:t> </a:t>
            </a:r>
            <a:r>
              <a:rPr lang="en-US" sz="3600" dirty="0" err="1"/>
              <a:t>ኤዶምያስ</a:t>
            </a:r>
            <a:r>
              <a:rPr lang="en-US" sz="3600" dirty="0"/>
              <a:t> </a:t>
            </a:r>
            <a:r>
              <a:rPr lang="en-US" sz="3600" dirty="0" err="1"/>
              <a:t>እንዲሁም</a:t>
            </a:r>
            <a:r>
              <a:rPr lang="en-US" sz="3600" dirty="0"/>
              <a:t> ‹‹ </a:t>
            </a:r>
            <a:r>
              <a:rPr lang="en-US" sz="3600" dirty="0" err="1"/>
              <a:t>በጽዮን</a:t>
            </a:r>
            <a:r>
              <a:rPr lang="en-US" sz="3600" dirty="0"/>
              <a:t> </a:t>
            </a:r>
            <a:r>
              <a:rPr lang="en-US" sz="3600" dirty="0" err="1"/>
              <a:t>ተራራ</a:t>
            </a:r>
            <a:r>
              <a:rPr lang="en-US" sz="3600" dirty="0"/>
              <a:t> </a:t>
            </a:r>
            <a:r>
              <a:rPr lang="en-US" sz="3600" dirty="0" err="1"/>
              <a:t>መድኃኒት</a:t>
            </a:r>
            <a:r>
              <a:rPr lang="en-US" sz="3600" dirty="0"/>
              <a:t> </a:t>
            </a:r>
            <a:r>
              <a:rPr lang="en-US" sz="3600" dirty="0" err="1"/>
              <a:t>ይሆናል</a:t>
            </a:r>
            <a:r>
              <a:rPr lang="en-US" sz="3600" dirty="0"/>
              <a:t> </a:t>
            </a:r>
            <a:r>
              <a:rPr lang="en-US" sz="3600" dirty="0" err="1"/>
              <a:t>በማለት</a:t>
            </a:r>
            <a:r>
              <a:rPr lang="en-US" sz="3600" dirty="0"/>
              <a:t> </a:t>
            </a:r>
            <a:r>
              <a:rPr lang="en-US" sz="3600" dirty="0" err="1"/>
              <a:t>የክርስቶስን</a:t>
            </a:r>
            <a:r>
              <a:rPr lang="en-US" sz="3600" dirty="0"/>
              <a:t> </a:t>
            </a:r>
            <a:r>
              <a:rPr lang="en-US" sz="3600" dirty="0" err="1"/>
              <a:t>አዳኝነት</a:t>
            </a:r>
            <a:r>
              <a:rPr lang="en-US" sz="3600" dirty="0"/>
              <a:t> </a:t>
            </a:r>
            <a:r>
              <a:rPr lang="en-US" sz="3600" dirty="0" err="1"/>
              <a:t>ተናግሯል</a:t>
            </a:r>
            <a:r>
              <a:rPr lang="en-US" sz="3600" dirty="0"/>
              <a:t> ፡፡</a:t>
            </a:r>
          </a:p>
          <a:p>
            <a:pPr>
              <a:buNone/>
            </a:pPr>
            <a:r>
              <a:rPr lang="en-US" sz="3600" dirty="0"/>
              <a:t> 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609600"/>
          </a:xfrm>
        </p:spPr>
        <p:txBody>
          <a:bodyPr/>
          <a:lstStyle/>
          <a:p>
            <a:pPr algn="ctr"/>
            <a:r>
              <a:rPr lang="en-US" b="1" dirty="0"/>
              <a:t>6 </a:t>
            </a:r>
            <a:r>
              <a:rPr lang="en-US" b="1" dirty="0" err="1"/>
              <a:t>ነቢዩ</a:t>
            </a:r>
            <a:r>
              <a:rPr lang="en-US" b="1" dirty="0"/>
              <a:t> </a:t>
            </a:r>
            <a:r>
              <a:rPr lang="en-US" b="1" dirty="0" err="1"/>
              <a:t>ዮናስ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686800" cy="6019800"/>
          </a:xfrm>
        </p:spPr>
        <p:txBody>
          <a:bodyPr>
            <a:normAutofit/>
          </a:bodyPr>
          <a:lstStyle/>
          <a:p>
            <a:r>
              <a:rPr lang="en-US" sz="3600" dirty="0" err="1"/>
              <a:t>ዮናስ</a:t>
            </a:r>
            <a:r>
              <a:rPr lang="en-US" sz="36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ርግብ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የዋህ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 </a:t>
            </a:r>
          </a:p>
          <a:p>
            <a:r>
              <a:rPr lang="en-US" sz="3600" dirty="0" err="1"/>
              <a:t>ነገዱ</a:t>
            </a:r>
            <a:r>
              <a:rPr lang="en-US" sz="3600" dirty="0"/>
              <a:t> </a:t>
            </a:r>
            <a:r>
              <a:rPr lang="en-US" sz="3600" dirty="0" err="1"/>
              <a:t>ከነገደ</a:t>
            </a:r>
            <a:r>
              <a:rPr lang="en-US" sz="3600" dirty="0"/>
              <a:t> </a:t>
            </a:r>
            <a:r>
              <a:rPr lang="en-US" sz="3600" dirty="0" err="1"/>
              <a:t>ይሳኮር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አባቱ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አማቴ</a:t>
            </a:r>
            <a:r>
              <a:rPr lang="en-US" sz="3600" dirty="0"/>
              <a:t> </a:t>
            </a:r>
            <a:r>
              <a:rPr lang="en-US" sz="3600" dirty="0" err="1"/>
              <a:t>እናቱ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ሶና</a:t>
            </a:r>
            <a:r>
              <a:rPr lang="en-US" sz="3600" dirty="0"/>
              <a:t> </a:t>
            </a:r>
            <a:r>
              <a:rPr lang="en-US" sz="3600" dirty="0" err="1"/>
              <a:t>ይባላሉ</a:t>
            </a:r>
            <a:r>
              <a:rPr lang="en-US" sz="3600" dirty="0"/>
              <a:t>::</a:t>
            </a:r>
            <a:r>
              <a:rPr lang="en-US" sz="3600" dirty="0" err="1"/>
              <a:t>ዮናስ</a:t>
            </a:r>
            <a:r>
              <a:rPr lang="en-US" sz="3600" dirty="0"/>
              <a:t> </a:t>
            </a:r>
            <a:r>
              <a:rPr lang="en-US" sz="3600" dirty="0" err="1"/>
              <a:t>የእስራኤል</a:t>
            </a:r>
            <a:r>
              <a:rPr lang="en-US" sz="3600" dirty="0"/>
              <a:t> </a:t>
            </a:r>
            <a:r>
              <a:rPr lang="en-US" sz="3600" dirty="0" err="1"/>
              <a:t>ነቢይ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የነበረበት</a:t>
            </a:r>
            <a:r>
              <a:rPr lang="en-US" sz="3600" dirty="0"/>
              <a:t> </a:t>
            </a:r>
            <a:r>
              <a:rPr lang="en-US" sz="3600" dirty="0" err="1"/>
              <a:t>ዘመንም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በዳግማዊ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ኢዮርብአም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/>
              <a:t>ዘመነ</a:t>
            </a:r>
            <a:r>
              <a:rPr lang="en-US" sz="3600" dirty="0"/>
              <a:t> </a:t>
            </a:r>
            <a:r>
              <a:rPr lang="en-US" sz="3600" dirty="0" err="1"/>
              <a:t>መንግስት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 </a:t>
            </a:r>
          </a:p>
          <a:p>
            <a:r>
              <a:rPr lang="en-US" sz="3600" dirty="0" err="1"/>
              <a:t>ዮናስ</a:t>
            </a:r>
            <a:r>
              <a:rPr lang="en-US" sz="3600" dirty="0"/>
              <a:t> </a:t>
            </a:r>
            <a:r>
              <a:rPr lang="en-US" sz="3600" dirty="0" err="1"/>
              <a:t>ያስተማረው</a:t>
            </a:r>
            <a:r>
              <a:rPr lang="en-US" sz="3600" dirty="0"/>
              <a:t> </a:t>
            </a:r>
            <a:r>
              <a:rPr lang="en-US" sz="3600" dirty="0" err="1"/>
              <a:t>ከምድረ</a:t>
            </a:r>
            <a:r>
              <a:rPr lang="en-US" sz="3600" dirty="0"/>
              <a:t> </a:t>
            </a:r>
            <a:r>
              <a:rPr lang="en-US" sz="3600" dirty="0" err="1"/>
              <a:t>እስራኤል</a:t>
            </a:r>
            <a:r>
              <a:rPr lang="en-US" sz="3600" dirty="0"/>
              <a:t> </a:t>
            </a:r>
            <a:r>
              <a:rPr lang="en-US" sz="3600" dirty="0" err="1"/>
              <a:t>ውጪ</a:t>
            </a:r>
            <a:r>
              <a:rPr lang="en-US" sz="3600" dirty="0"/>
              <a:t> </a:t>
            </a:r>
            <a:r>
              <a:rPr lang="en-US" sz="3600" dirty="0" err="1"/>
              <a:t>በነነዌ</a:t>
            </a:r>
            <a:r>
              <a:rPr lang="en-US" sz="3600" dirty="0"/>
              <a:t> </a:t>
            </a:r>
            <a:r>
              <a:rPr lang="en-US" sz="3600" dirty="0" err="1"/>
              <a:t>ስለሆነ</a:t>
            </a:r>
            <a:r>
              <a:rPr lang="en-US" sz="3600" dirty="0"/>
              <a:t> </a:t>
            </a:r>
            <a:r>
              <a:rPr lang="en-US" sz="3600" dirty="0" err="1"/>
              <a:t>ነቢየ</a:t>
            </a:r>
            <a:r>
              <a:rPr lang="en-US" sz="3600" dirty="0"/>
              <a:t> </a:t>
            </a:r>
            <a:r>
              <a:rPr lang="en-US" sz="3600" dirty="0" err="1"/>
              <a:t>አሕዛብ</a:t>
            </a:r>
            <a:r>
              <a:rPr lang="en-US" sz="3600" dirty="0"/>
              <a:t> </a:t>
            </a:r>
            <a:r>
              <a:rPr lang="en-US" sz="4000" dirty="0" err="1"/>
              <a:t>ይባላል</a:t>
            </a:r>
            <a:r>
              <a:rPr lang="en-US" sz="3600" dirty="0"/>
              <a:t>፡፡</a:t>
            </a:r>
            <a:r>
              <a:rPr lang="en-US" sz="3600" dirty="0" err="1"/>
              <a:t>ነቢዩ</a:t>
            </a:r>
            <a:r>
              <a:rPr lang="en-US" sz="3600" dirty="0"/>
              <a:t> </a:t>
            </a:r>
            <a:r>
              <a:rPr lang="en-US" sz="3600" dirty="0" err="1"/>
              <a:t>ዮናስ</a:t>
            </a:r>
            <a:r>
              <a:rPr lang="en-US" sz="3600" dirty="0"/>
              <a:t> </a:t>
            </a:r>
            <a:r>
              <a:rPr lang="en-US" sz="3600" dirty="0" err="1"/>
              <a:t>ከጌታችን</a:t>
            </a:r>
            <a:r>
              <a:rPr lang="en-US" sz="3600" dirty="0"/>
              <a:t> </a:t>
            </a:r>
            <a:r>
              <a:rPr lang="en-US" sz="3600" dirty="0" err="1"/>
              <a:t>ልደት</a:t>
            </a:r>
            <a:r>
              <a:rPr lang="en-US" sz="3600" dirty="0"/>
              <a:t> 900 </a:t>
            </a:r>
            <a:r>
              <a:rPr lang="en-US" sz="3600" dirty="0" err="1"/>
              <a:t>ዓመት</a:t>
            </a:r>
            <a:r>
              <a:rPr lang="en-US" sz="3600" dirty="0"/>
              <a:t> </a:t>
            </a:r>
            <a:r>
              <a:rPr lang="en-US" sz="3600" dirty="0" err="1"/>
              <a:t>በፊት</a:t>
            </a:r>
            <a:r>
              <a:rPr lang="en-US" sz="3600" dirty="0"/>
              <a:t> </a:t>
            </a:r>
            <a:r>
              <a:rPr lang="en-US" sz="3600" dirty="0" err="1"/>
              <a:t>የነበረ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</a:p>
          <a:p>
            <a:r>
              <a:rPr lang="en-US" sz="3600" dirty="0" err="1"/>
              <a:t>መጽሐፉ</a:t>
            </a:r>
            <a:r>
              <a:rPr lang="en-US" sz="3600" dirty="0"/>
              <a:t> </a:t>
            </a:r>
            <a:r>
              <a:rPr lang="en-US" sz="3600" dirty="0" err="1"/>
              <a:t>አራት</a:t>
            </a:r>
            <a:r>
              <a:rPr lang="en-US" sz="3600" dirty="0"/>
              <a:t>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አሉት</a:t>
            </a:r>
            <a:endParaRPr lang="en-US" sz="3600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72400" cy="457200"/>
          </a:xfrm>
        </p:spPr>
        <p:txBody>
          <a:bodyPr/>
          <a:lstStyle/>
          <a:p>
            <a:pPr algn="ctr"/>
            <a:r>
              <a:rPr lang="en-US" b="1" dirty="0"/>
              <a:t>7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ናሆም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8001000" cy="5288760"/>
          </a:xfrm>
        </p:spPr>
        <p:txBody>
          <a:bodyPr>
            <a:normAutofit/>
          </a:bodyPr>
          <a:lstStyle/>
          <a:p>
            <a:r>
              <a:rPr lang="en-US" sz="3600" dirty="0" err="1"/>
              <a:t>ናሆም</a:t>
            </a:r>
            <a:r>
              <a:rPr lang="en-US" sz="3600" dirty="0"/>
              <a:t> </a:t>
            </a:r>
            <a:r>
              <a:rPr lang="en-US" sz="4000" dirty="0" err="1">
                <a:solidFill>
                  <a:srgbClr val="FF0000"/>
                </a:solidFill>
              </a:rPr>
              <a:t>ማለት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መጽናናት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አንድም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ፈውሰ</a:t>
            </a:r>
            <a:r>
              <a:rPr lang="en-US" sz="4000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እግዚአብሔር</a:t>
            </a:r>
            <a:r>
              <a:rPr lang="en-US" sz="4000" dirty="0"/>
              <a:t> </a:t>
            </a:r>
            <a:r>
              <a:rPr lang="en-US" sz="3600" dirty="0" err="1"/>
              <a:t>ማለት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</a:p>
          <a:p>
            <a:r>
              <a:rPr lang="en-US" sz="3600" dirty="0" err="1"/>
              <a:t>ነገዱ</a:t>
            </a:r>
            <a:r>
              <a:rPr lang="en-US" sz="3600" dirty="0"/>
              <a:t> </a:t>
            </a:r>
            <a:r>
              <a:rPr lang="en-US" sz="3600" dirty="0" err="1"/>
              <a:t>ከነገደ</a:t>
            </a:r>
            <a:r>
              <a:rPr lang="en-US" sz="3600" dirty="0"/>
              <a:t> </a:t>
            </a:r>
            <a:r>
              <a:rPr lang="en-US" sz="3600" dirty="0" err="1"/>
              <a:t>ዛብሎን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አባቱ</a:t>
            </a:r>
            <a:r>
              <a:rPr lang="en-US" sz="3600" dirty="0"/>
              <a:t> </a:t>
            </a:r>
            <a:r>
              <a:rPr lang="en-US" sz="3600" dirty="0" err="1">
                <a:solidFill>
                  <a:srgbClr val="FF0000"/>
                </a:solidFill>
              </a:rPr>
              <a:t>ኬልቅያስ</a:t>
            </a:r>
            <a:r>
              <a:rPr lang="en-US" sz="3600" dirty="0"/>
              <a:t> </a:t>
            </a:r>
            <a:r>
              <a:rPr lang="en-US" sz="3600" dirty="0" err="1"/>
              <a:t>እናቱ</a:t>
            </a:r>
            <a:r>
              <a:rPr lang="en-US" sz="3600" dirty="0"/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ሶስና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dirty="0" err="1"/>
              <a:t>ትባላለች</a:t>
            </a:r>
            <a:r>
              <a:rPr lang="en-US" sz="3600" dirty="0"/>
              <a:t>፡፡</a:t>
            </a:r>
            <a:r>
              <a:rPr lang="en-US" sz="3600" dirty="0" err="1"/>
              <a:t>የነቢዩ</a:t>
            </a:r>
            <a:r>
              <a:rPr lang="en-US" sz="3600" dirty="0"/>
              <a:t> </a:t>
            </a:r>
            <a:r>
              <a:rPr lang="en-US" sz="3600" dirty="0" err="1"/>
              <a:t>ናሆም</a:t>
            </a:r>
            <a:r>
              <a:rPr lang="en-US" sz="3600" dirty="0"/>
              <a:t> </a:t>
            </a:r>
            <a:r>
              <a:rPr lang="en-US" sz="3600" dirty="0" err="1"/>
              <a:t>የትውልድ</a:t>
            </a:r>
            <a:r>
              <a:rPr lang="en-US" sz="3600" dirty="0"/>
              <a:t> </a:t>
            </a:r>
            <a:r>
              <a:rPr lang="en-US" sz="3600" dirty="0" err="1"/>
              <a:t>ሀገር</a:t>
            </a:r>
            <a:r>
              <a:rPr lang="en-US" sz="3600" dirty="0"/>
              <a:t> </a:t>
            </a:r>
            <a:r>
              <a:rPr lang="en-US" sz="3600" dirty="0" err="1"/>
              <a:t>ቅፍርናሆም</a:t>
            </a:r>
            <a:r>
              <a:rPr lang="en-US" sz="3600" dirty="0"/>
              <a:t> </a:t>
            </a:r>
            <a:r>
              <a:rPr lang="en-US" sz="3600" dirty="0" err="1"/>
              <a:t>ትባላለች</a:t>
            </a:r>
            <a:r>
              <a:rPr lang="en-US" sz="3600" dirty="0"/>
              <a:t>፡፡</a:t>
            </a:r>
          </a:p>
          <a:p>
            <a:r>
              <a:rPr lang="en-US" sz="3600" dirty="0"/>
              <a:t> </a:t>
            </a:r>
            <a:r>
              <a:rPr lang="en-US" sz="3600" dirty="0" err="1"/>
              <a:t>ከጌታችን</a:t>
            </a:r>
            <a:r>
              <a:rPr lang="en-US" sz="3600" dirty="0"/>
              <a:t> </a:t>
            </a:r>
            <a:r>
              <a:rPr lang="en-US" sz="3600" dirty="0" err="1"/>
              <a:t>ልደት</a:t>
            </a:r>
            <a:r>
              <a:rPr lang="en-US" sz="3600" dirty="0"/>
              <a:t> ከ</a:t>
            </a:r>
            <a:r>
              <a:rPr lang="en-US" sz="3600" dirty="0">
                <a:solidFill>
                  <a:srgbClr val="FF0000"/>
                </a:solidFill>
              </a:rPr>
              <a:t>700</a:t>
            </a:r>
            <a:r>
              <a:rPr lang="en-US" sz="3600" dirty="0"/>
              <a:t> </a:t>
            </a:r>
            <a:r>
              <a:rPr lang="en-US" sz="3600" dirty="0" err="1"/>
              <a:t>ዓመት</a:t>
            </a:r>
            <a:r>
              <a:rPr lang="en-US" sz="3600" dirty="0"/>
              <a:t> </a:t>
            </a:r>
            <a:r>
              <a:rPr lang="en-US" sz="3600" dirty="0" err="1"/>
              <a:t>በፊት</a:t>
            </a:r>
            <a:r>
              <a:rPr lang="en-US" sz="3600" dirty="0"/>
              <a:t> </a:t>
            </a:r>
            <a:r>
              <a:rPr lang="en-US" sz="3600" dirty="0" err="1"/>
              <a:t>የነበረ</a:t>
            </a:r>
            <a:r>
              <a:rPr lang="en-US" sz="3600" dirty="0"/>
              <a:t> </a:t>
            </a:r>
            <a:r>
              <a:rPr lang="en-US" sz="3600" dirty="0" err="1"/>
              <a:t>ስለይሁዳ</a:t>
            </a:r>
            <a:r>
              <a:rPr lang="en-US" sz="3600" dirty="0"/>
              <a:t> </a:t>
            </a:r>
            <a:r>
              <a:rPr lang="en-US" sz="3600" dirty="0" err="1"/>
              <a:t>ሕዝብ</a:t>
            </a:r>
            <a:r>
              <a:rPr lang="en-US" sz="3600" dirty="0"/>
              <a:t> </a:t>
            </a:r>
            <a:r>
              <a:rPr lang="en-US" sz="3600" dirty="0" err="1"/>
              <a:t>ከአሦራውያን</a:t>
            </a:r>
            <a:r>
              <a:rPr lang="en-US" sz="3600" dirty="0"/>
              <a:t> </a:t>
            </a:r>
            <a:r>
              <a:rPr lang="en-US" sz="3600" dirty="0" err="1"/>
              <a:t>ነጻ</a:t>
            </a:r>
            <a:r>
              <a:rPr lang="en-US" sz="3600" dirty="0"/>
              <a:t> </a:t>
            </a:r>
            <a:r>
              <a:rPr lang="en-US" sz="3600" dirty="0" err="1"/>
              <a:t>መውጣት</a:t>
            </a:r>
            <a:r>
              <a:rPr lang="en-US" sz="3600" dirty="0"/>
              <a:t>፣ </a:t>
            </a:r>
            <a:r>
              <a:rPr lang="en-US" sz="3600" dirty="0" err="1"/>
              <a:t>ስለነነዌ</a:t>
            </a:r>
            <a:r>
              <a:rPr lang="en-US" sz="3600" dirty="0"/>
              <a:t> </a:t>
            </a:r>
            <a:r>
              <a:rPr lang="en-US" sz="3600" dirty="0" err="1"/>
              <a:t>ዳግም</a:t>
            </a:r>
            <a:r>
              <a:rPr lang="en-US" sz="3600" dirty="0"/>
              <a:t> </a:t>
            </a:r>
            <a:r>
              <a:rPr lang="en-US" sz="3600" dirty="0" err="1"/>
              <a:t>ጥፋት</a:t>
            </a:r>
            <a:r>
              <a:rPr lang="en-US" sz="3600" dirty="0"/>
              <a:t> </a:t>
            </a:r>
            <a:r>
              <a:rPr lang="en-US" sz="3600" dirty="0" err="1"/>
              <a:t>የተነበየ</a:t>
            </a:r>
            <a:r>
              <a:rPr lang="en-US" sz="3600" dirty="0"/>
              <a:t> </a:t>
            </a:r>
            <a:r>
              <a:rPr lang="en-US" sz="3600" dirty="0" err="1"/>
              <a:t>ነቢይ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     </a:t>
            </a:r>
          </a:p>
          <a:p>
            <a:endParaRPr lang="en-US" sz="3600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09600"/>
          </a:xfrm>
        </p:spPr>
        <p:txBody>
          <a:bodyPr/>
          <a:lstStyle/>
          <a:p>
            <a:pPr algn="ctr"/>
            <a:r>
              <a:rPr lang="en-US" b="1" dirty="0"/>
              <a:t>8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ዕንባቆም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838200"/>
            <a:ext cx="8001000" cy="5517360"/>
          </a:xfrm>
        </p:spPr>
        <p:txBody>
          <a:bodyPr>
            <a:normAutofit/>
          </a:bodyPr>
          <a:lstStyle/>
          <a:p>
            <a:r>
              <a:rPr lang="en-US" sz="3200" dirty="0" err="1"/>
              <a:t>ዕንባቆም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ማቀፍ</a:t>
            </a:r>
            <a:r>
              <a:rPr lang="en-US" sz="3200" dirty="0">
                <a:solidFill>
                  <a:srgbClr val="FF0000"/>
                </a:solidFill>
              </a:rPr>
              <a:t> ፣</a:t>
            </a:r>
            <a:r>
              <a:rPr lang="en-US" sz="3200" dirty="0" err="1">
                <a:solidFill>
                  <a:srgbClr val="FF0000"/>
                </a:solidFill>
              </a:rPr>
              <a:t>ነባቢ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ነገዱ</a:t>
            </a:r>
            <a:r>
              <a:rPr lang="en-US" sz="3200" dirty="0"/>
              <a:t> </a:t>
            </a:r>
            <a:r>
              <a:rPr lang="en-US" sz="3200" dirty="0" err="1"/>
              <a:t>ከነገደ</a:t>
            </a:r>
            <a:r>
              <a:rPr lang="en-US" sz="3200" dirty="0"/>
              <a:t> </a:t>
            </a:r>
            <a:r>
              <a:rPr lang="en-US" sz="3200" dirty="0" err="1"/>
              <a:t>ስምዖን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አባቱ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ጻኮር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እናቱ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ሬፋ</a:t>
            </a:r>
            <a:r>
              <a:rPr lang="en-US" sz="3200" dirty="0"/>
              <a:t> </a:t>
            </a:r>
            <a:r>
              <a:rPr lang="en-US" sz="3200" dirty="0" err="1"/>
              <a:t>ይባላሉ</a:t>
            </a:r>
            <a:r>
              <a:rPr lang="en-US" sz="3200" dirty="0"/>
              <a:t>፡፡ </a:t>
            </a:r>
            <a:r>
              <a:rPr lang="en-US" sz="3200" dirty="0" err="1"/>
              <a:t>የተነሣውም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0000"/>
                </a:solidFill>
              </a:rPr>
              <a:t>በሕዝቅያስ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ዘመን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  <a:r>
              <a:rPr lang="en-US" sz="3200" dirty="0" err="1"/>
              <a:t>ነቢዩ</a:t>
            </a:r>
            <a:r>
              <a:rPr lang="en-US" sz="3200" dirty="0"/>
              <a:t> </a:t>
            </a:r>
            <a:r>
              <a:rPr lang="en-US" sz="3200" dirty="0" err="1"/>
              <a:t>ዳንኤልና</a:t>
            </a:r>
            <a:r>
              <a:rPr lang="en-US" sz="3200" dirty="0"/>
              <a:t> </a:t>
            </a:r>
            <a:r>
              <a:rPr lang="en-US" sz="3200" dirty="0" err="1"/>
              <a:t>ሕዝቅኤል</a:t>
            </a:r>
            <a:r>
              <a:rPr lang="en-US" sz="3200" dirty="0"/>
              <a:t> </a:t>
            </a:r>
            <a:r>
              <a:rPr lang="en-US" sz="3200" dirty="0" err="1"/>
              <a:t>በባቢሎን</a:t>
            </a:r>
            <a:r>
              <a:rPr lang="en-US" sz="3200" dirty="0"/>
              <a:t> </a:t>
            </a:r>
            <a:r>
              <a:rPr lang="en-US" sz="3200" dirty="0" err="1"/>
              <a:t>ሲያስተምሩ</a:t>
            </a:r>
            <a:r>
              <a:rPr lang="en-US" sz="3200" dirty="0"/>
              <a:t> </a:t>
            </a:r>
            <a:r>
              <a:rPr lang="en-US" sz="3200" dirty="0" err="1"/>
              <a:t>ነቢዩ</a:t>
            </a:r>
            <a:r>
              <a:rPr lang="en-US" sz="3200" dirty="0"/>
              <a:t> </a:t>
            </a:r>
            <a:r>
              <a:rPr lang="en-US" sz="3200" dirty="0" err="1"/>
              <a:t>ኤርምያስና</a:t>
            </a:r>
            <a:r>
              <a:rPr lang="en-US" sz="3200" dirty="0"/>
              <a:t> </a:t>
            </a:r>
            <a:r>
              <a:rPr lang="en-US" sz="3200" dirty="0" err="1"/>
              <a:t>ዕንባቆም</a:t>
            </a:r>
            <a:r>
              <a:rPr lang="en-US" sz="3200" dirty="0"/>
              <a:t> </a:t>
            </a:r>
            <a:r>
              <a:rPr lang="en-US" sz="3200" dirty="0" err="1"/>
              <a:t>በኢየሩሳሌም</a:t>
            </a:r>
            <a:r>
              <a:rPr lang="en-US" sz="3200" dirty="0"/>
              <a:t> </a:t>
            </a:r>
            <a:r>
              <a:rPr lang="en-US" sz="3200" dirty="0" err="1"/>
              <a:t>ትሩፋንን</a:t>
            </a:r>
            <a:r>
              <a:rPr lang="en-US" sz="3200" dirty="0"/>
              <a:t> </a:t>
            </a:r>
            <a:r>
              <a:rPr lang="en-US" sz="3200" dirty="0" err="1"/>
              <a:t>ያስተምሩ</a:t>
            </a:r>
            <a:r>
              <a:rPr lang="en-US" sz="3200" dirty="0"/>
              <a:t> </a:t>
            </a:r>
            <a:r>
              <a:rPr lang="en-US" sz="3200" dirty="0" err="1"/>
              <a:t>ነበር</a:t>
            </a:r>
            <a:r>
              <a:rPr lang="en-US" sz="3200" dirty="0"/>
              <a:t>፡፡ </a:t>
            </a:r>
          </a:p>
          <a:p>
            <a:r>
              <a:rPr lang="en-US" sz="3200" dirty="0" err="1"/>
              <a:t>ትንቢተ</a:t>
            </a:r>
            <a:r>
              <a:rPr lang="en-US" sz="3200" dirty="0"/>
              <a:t> </a:t>
            </a:r>
            <a:r>
              <a:rPr lang="en-US" sz="3600" dirty="0" err="1"/>
              <a:t>ዕንባቆም</a:t>
            </a:r>
            <a:r>
              <a:rPr lang="en-US" sz="3600" dirty="0"/>
              <a:t> </a:t>
            </a:r>
            <a:r>
              <a:rPr lang="en-US" sz="3600" dirty="0" err="1"/>
              <a:t>ባለሦስት</a:t>
            </a:r>
            <a:r>
              <a:rPr lang="en-US" sz="3600" dirty="0"/>
              <a:t> </a:t>
            </a:r>
            <a:r>
              <a:rPr lang="en-US" sz="3600" dirty="0" err="1"/>
              <a:t>ምዕራፍ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ሲሆን</a:t>
            </a:r>
            <a:r>
              <a:rPr lang="en-US" sz="3600" dirty="0"/>
              <a:t> </a:t>
            </a:r>
            <a:r>
              <a:rPr lang="en-US" sz="3600" dirty="0" err="1"/>
              <a:t>የአይሁድ</a:t>
            </a:r>
            <a:r>
              <a:rPr lang="en-US" sz="3600" dirty="0"/>
              <a:t> </a:t>
            </a:r>
            <a:r>
              <a:rPr lang="en-US" sz="3600" dirty="0" err="1"/>
              <a:t>ሕዝብ</a:t>
            </a:r>
            <a:r>
              <a:rPr lang="en-US" sz="3600" dirty="0"/>
              <a:t> </a:t>
            </a:r>
            <a:r>
              <a:rPr lang="en-US" sz="3600" dirty="0" err="1"/>
              <a:t>በኃጢአቱ</a:t>
            </a:r>
            <a:r>
              <a:rPr lang="en-US" sz="3600" dirty="0"/>
              <a:t> </a:t>
            </a:r>
            <a:r>
              <a:rPr lang="en-US" sz="3600" dirty="0" err="1"/>
              <a:t>ስለሚደርስበት</a:t>
            </a:r>
            <a:r>
              <a:rPr lang="en-US" sz="3600" dirty="0"/>
              <a:t> </a:t>
            </a:r>
            <a:r>
              <a:rPr lang="en-US" sz="3600" dirty="0" err="1"/>
              <a:t>መከራ፣ከለዳውያን</a:t>
            </a:r>
            <a:r>
              <a:rPr lang="en-US" sz="3600" dirty="0"/>
              <a:t> </a:t>
            </a:r>
            <a:r>
              <a:rPr lang="en-US" sz="3600" dirty="0" err="1"/>
              <a:t>በሚገዟቸው</a:t>
            </a:r>
            <a:r>
              <a:rPr lang="en-US" sz="3600" dirty="0"/>
              <a:t> </a:t>
            </a:r>
            <a:r>
              <a:rPr lang="en-US" sz="3600" dirty="0" err="1"/>
              <a:t>ላይ</a:t>
            </a:r>
            <a:r>
              <a:rPr lang="en-US" sz="3600" dirty="0"/>
              <a:t> </a:t>
            </a:r>
            <a:r>
              <a:rPr lang="en-US" sz="3600" dirty="0" err="1"/>
              <a:t>ባደረሱት</a:t>
            </a:r>
            <a:r>
              <a:rPr lang="en-US" sz="3600" dirty="0"/>
              <a:t> </a:t>
            </a:r>
            <a:r>
              <a:rPr lang="en-US" sz="3600" dirty="0" err="1"/>
              <a:t>ግፍ</a:t>
            </a:r>
            <a:r>
              <a:rPr lang="en-US" sz="3600" dirty="0"/>
              <a:t> </a:t>
            </a:r>
            <a:r>
              <a:rPr lang="en-US" sz="3600" dirty="0" err="1"/>
              <a:t>የሚደርስባቸው</a:t>
            </a:r>
            <a:r>
              <a:rPr lang="en-US" sz="3600" dirty="0"/>
              <a:t> </a:t>
            </a:r>
            <a:r>
              <a:rPr lang="en-US" sz="3600" dirty="0" err="1"/>
              <a:t>ቅጣትና</a:t>
            </a:r>
            <a:r>
              <a:rPr lang="en-US" sz="3600" dirty="0"/>
              <a:t> </a:t>
            </a:r>
            <a:r>
              <a:rPr lang="en-US" sz="3600" dirty="0" err="1"/>
              <a:t>ነቢዩ</a:t>
            </a:r>
            <a:r>
              <a:rPr lang="en-US" sz="3600" dirty="0"/>
              <a:t> </a:t>
            </a:r>
            <a:r>
              <a:rPr lang="en-US" sz="3600" dirty="0" err="1"/>
              <a:t>የጸለየውን</a:t>
            </a:r>
            <a:r>
              <a:rPr lang="en-US" sz="3600" dirty="0"/>
              <a:t> </a:t>
            </a:r>
            <a:r>
              <a:rPr lang="en-US" sz="3600" dirty="0" err="1"/>
              <a:t>ጸሎት</a:t>
            </a:r>
            <a:r>
              <a:rPr lang="en-US" sz="3600" dirty="0"/>
              <a:t> </a:t>
            </a:r>
            <a:r>
              <a:rPr lang="en-US" sz="3600" dirty="0" err="1"/>
              <a:t>የሚገልጽ</a:t>
            </a:r>
            <a:r>
              <a:rPr lang="en-US" sz="3600" dirty="0"/>
              <a:t> </a:t>
            </a:r>
            <a:r>
              <a:rPr lang="en-US" sz="3600" dirty="0" err="1"/>
              <a:t>ነው</a:t>
            </a:r>
            <a:r>
              <a:rPr lang="en-US" sz="3600" dirty="0"/>
              <a:t>፡፡</a:t>
            </a:r>
            <a:endParaRPr lang="en-US" sz="3200" dirty="0"/>
          </a:p>
          <a:p>
            <a:pPr>
              <a:buNone/>
            </a:pPr>
            <a:endParaRPr lang="en-US" sz="3200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09600"/>
          </a:xfrm>
        </p:spPr>
        <p:txBody>
          <a:bodyPr/>
          <a:lstStyle/>
          <a:p>
            <a:pPr algn="ctr"/>
            <a:r>
              <a:rPr lang="en-US" b="1" dirty="0"/>
              <a:t>9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ሶፎንያስ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85800"/>
            <a:ext cx="8229600" cy="5181600"/>
          </a:xfrm>
        </p:spPr>
        <p:txBody>
          <a:bodyPr>
            <a:noAutofit/>
          </a:bodyPr>
          <a:lstStyle/>
          <a:p>
            <a:r>
              <a:rPr lang="en-US" sz="3200" dirty="0" err="1"/>
              <a:t>ሶፎንያስ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ቀዳሲ</a:t>
            </a:r>
            <a:r>
              <a:rPr lang="en-US" sz="3200" dirty="0"/>
              <a:t> </a:t>
            </a:r>
            <a:r>
              <a:rPr lang="en-US" sz="3200" dirty="0" err="1"/>
              <a:t>ሥሉጥ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ነገዱ</a:t>
            </a:r>
            <a:r>
              <a:rPr lang="en-US" sz="3200" dirty="0"/>
              <a:t> </a:t>
            </a:r>
            <a:r>
              <a:rPr lang="en-US" sz="3200" dirty="0" err="1"/>
              <a:t>ከነገደ</a:t>
            </a:r>
            <a:r>
              <a:rPr lang="en-US" sz="3200" dirty="0"/>
              <a:t> </a:t>
            </a:r>
            <a:r>
              <a:rPr lang="en-US" sz="3200" dirty="0" err="1"/>
              <a:t>ንፍታሌም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የተነሣው</a:t>
            </a:r>
            <a:r>
              <a:rPr lang="en-US" sz="3200" dirty="0"/>
              <a:t> </a:t>
            </a:r>
            <a:r>
              <a:rPr lang="en-US" sz="3200" dirty="0" err="1"/>
              <a:t>በኢዮስያስ</a:t>
            </a:r>
            <a:r>
              <a:rPr lang="en-US" sz="3200" dirty="0"/>
              <a:t> </a:t>
            </a:r>
            <a:r>
              <a:rPr lang="en-US" sz="3200" dirty="0" err="1"/>
              <a:t>ዘመን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  <a:r>
              <a:rPr lang="en-US" sz="3200" dirty="0" err="1"/>
              <a:t>አባቱ</a:t>
            </a:r>
            <a:r>
              <a:rPr lang="en-US" sz="3200" dirty="0"/>
              <a:t> </a:t>
            </a:r>
            <a:r>
              <a:rPr lang="en-US" sz="3200" dirty="0" err="1"/>
              <a:t>ኩስ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እናቱ</a:t>
            </a:r>
            <a:r>
              <a:rPr lang="en-US" sz="3200" dirty="0"/>
              <a:t> </a:t>
            </a:r>
            <a:r>
              <a:rPr lang="en-US" sz="3200" dirty="0" err="1"/>
              <a:t>ንህባ</a:t>
            </a:r>
            <a:r>
              <a:rPr lang="en-US" sz="3200" dirty="0"/>
              <a:t> </a:t>
            </a:r>
            <a:r>
              <a:rPr lang="en-US" sz="3200" dirty="0" err="1"/>
              <a:t>ይባላሉ</a:t>
            </a:r>
            <a:r>
              <a:rPr lang="en-US" sz="3200" dirty="0"/>
              <a:t>፡፡</a:t>
            </a:r>
            <a:r>
              <a:rPr lang="en-US" sz="3200" dirty="0" err="1"/>
              <a:t>ሶፎንያስ</a:t>
            </a:r>
            <a:r>
              <a:rPr lang="en-US" sz="3200" dirty="0"/>
              <a:t> </a:t>
            </a:r>
            <a:r>
              <a:rPr lang="en-US" sz="3200" dirty="0" err="1"/>
              <a:t>ከጌታችን</a:t>
            </a:r>
            <a:r>
              <a:rPr lang="en-US" sz="3200" dirty="0"/>
              <a:t> </a:t>
            </a:r>
            <a:r>
              <a:rPr lang="en-US" sz="3200" dirty="0" err="1"/>
              <a:t>ልደት</a:t>
            </a:r>
            <a:r>
              <a:rPr lang="en-US" sz="3200" dirty="0"/>
              <a:t> 700 </a:t>
            </a:r>
            <a:r>
              <a:rPr lang="en-US" sz="3200" dirty="0" err="1"/>
              <a:t>ዓመት</a:t>
            </a:r>
            <a:r>
              <a:rPr lang="en-US" sz="3200" dirty="0"/>
              <a:t> </a:t>
            </a:r>
            <a:r>
              <a:rPr lang="en-US" sz="3200" dirty="0" err="1"/>
              <a:t>በፊት</a:t>
            </a:r>
            <a:r>
              <a:rPr lang="en-US" sz="3200" dirty="0"/>
              <a:t> </a:t>
            </a:r>
            <a:r>
              <a:rPr lang="en-US" sz="3200" dirty="0" err="1"/>
              <a:t>የነበረ</a:t>
            </a:r>
            <a:r>
              <a:rPr lang="en-US" sz="3200" dirty="0"/>
              <a:t> </a:t>
            </a:r>
            <a:r>
              <a:rPr lang="en-US" sz="3200" dirty="0" err="1"/>
              <a:t>የይሁዳ</a:t>
            </a:r>
            <a:r>
              <a:rPr lang="en-US" sz="3200" dirty="0"/>
              <a:t> </a:t>
            </a:r>
            <a:r>
              <a:rPr lang="en-US" sz="3200" dirty="0" err="1"/>
              <a:t>ነቢይ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/>
              <a:t> </a:t>
            </a:r>
            <a:r>
              <a:rPr lang="en-US" sz="3200" dirty="0" err="1"/>
              <a:t>መጽሐፉ</a:t>
            </a:r>
            <a:r>
              <a:rPr lang="en-US" sz="3200" dirty="0"/>
              <a:t> </a:t>
            </a:r>
            <a:r>
              <a:rPr lang="en-US" sz="3600" dirty="0"/>
              <a:t>3 </a:t>
            </a:r>
            <a:r>
              <a:rPr lang="en-US" sz="3600" dirty="0" err="1"/>
              <a:t>ምዕራፎች</a:t>
            </a:r>
            <a:r>
              <a:rPr lang="en-US" sz="3600" dirty="0"/>
              <a:t> </a:t>
            </a:r>
            <a:r>
              <a:rPr lang="en-US" sz="3600" dirty="0" err="1"/>
              <a:t>ሲኖሩት</a:t>
            </a:r>
            <a:r>
              <a:rPr lang="en-US" sz="3600" dirty="0"/>
              <a:t> </a:t>
            </a:r>
            <a:r>
              <a:rPr lang="en-US" sz="3600" dirty="0" err="1"/>
              <a:t>አይሁድ</a:t>
            </a:r>
            <a:r>
              <a:rPr lang="en-US" sz="3600" dirty="0"/>
              <a:t> </a:t>
            </a:r>
            <a:r>
              <a:rPr lang="en-US" sz="3600" dirty="0" err="1"/>
              <a:t>እንዲመለሱ</a:t>
            </a:r>
            <a:r>
              <a:rPr lang="en-US" sz="3600" dirty="0"/>
              <a:t> </a:t>
            </a:r>
            <a:r>
              <a:rPr lang="en-US" sz="3600" dirty="0" err="1"/>
              <a:t>ምክርና</a:t>
            </a:r>
            <a:r>
              <a:rPr lang="en-US" sz="3600" dirty="0"/>
              <a:t> </a:t>
            </a:r>
            <a:r>
              <a:rPr lang="en-US" sz="3600" dirty="0" err="1"/>
              <a:t>ማስጠንቀቂያ</a:t>
            </a:r>
            <a:r>
              <a:rPr lang="en-US" sz="3600" dirty="0"/>
              <a:t> ፣</a:t>
            </a:r>
            <a:r>
              <a:rPr lang="en-US" sz="3600" dirty="0" err="1"/>
              <a:t>በኢየሩሳሌም</a:t>
            </a:r>
            <a:r>
              <a:rPr lang="en-US" sz="3600" dirty="0"/>
              <a:t> </a:t>
            </a:r>
            <a:r>
              <a:rPr lang="en-US" sz="3600" dirty="0" err="1"/>
              <a:t>አካባቢ</a:t>
            </a:r>
            <a:r>
              <a:rPr lang="en-US" sz="3600" dirty="0"/>
              <a:t> </a:t>
            </a:r>
            <a:r>
              <a:rPr lang="en-US" sz="3600" dirty="0" err="1"/>
              <a:t>ለሚገኙ</a:t>
            </a:r>
            <a:r>
              <a:rPr lang="en-US" sz="3600" dirty="0"/>
              <a:t> </a:t>
            </a:r>
            <a:r>
              <a:rPr lang="en-US" sz="3600" dirty="0" err="1"/>
              <a:t>ሕዝቦች</a:t>
            </a:r>
            <a:r>
              <a:rPr lang="en-US" sz="3600" dirty="0"/>
              <a:t> </a:t>
            </a:r>
            <a:r>
              <a:rPr lang="en-US" sz="3600" dirty="0" err="1"/>
              <a:t>ማስጠንቀቂያ</a:t>
            </a:r>
            <a:r>
              <a:rPr lang="en-US" sz="3600" dirty="0"/>
              <a:t> </a:t>
            </a:r>
            <a:r>
              <a:rPr lang="en-US" sz="3600" dirty="0" err="1"/>
              <a:t>እና</a:t>
            </a:r>
            <a:r>
              <a:rPr lang="en-US" sz="3600" dirty="0"/>
              <a:t> </a:t>
            </a:r>
            <a:r>
              <a:rPr lang="en-US" sz="3600" dirty="0" err="1"/>
              <a:t>አሕዛብ</a:t>
            </a:r>
            <a:r>
              <a:rPr lang="en-US" sz="3600" dirty="0"/>
              <a:t> </a:t>
            </a:r>
            <a:r>
              <a:rPr lang="en-US" sz="3600" dirty="0" err="1"/>
              <a:t>ወደ</a:t>
            </a:r>
            <a:r>
              <a:rPr lang="en-US" sz="3600" dirty="0"/>
              <a:t> 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እንዲመለሱ</a:t>
            </a:r>
            <a:r>
              <a:rPr lang="en-US" sz="3600" dirty="0"/>
              <a:t> ፣</a:t>
            </a:r>
            <a:r>
              <a:rPr lang="en-US" sz="3600" dirty="0" err="1"/>
              <a:t>እግዚአብሔር</a:t>
            </a:r>
            <a:r>
              <a:rPr lang="en-US" sz="3600" dirty="0"/>
              <a:t> </a:t>
            </a:r>
            <a:r>
              <a:rPr lang="en-US" sz="3600" dirty="0" err="1"/>
              <a:t>እስራኤልና</a:t>
            </a:r>
            <a:r>
              <a:rPr lang="en-US" sz="3600" dirty="0"/>
              <a:t> </a:t>
            </a:r>
            <a:r>
              <a:rPr lang="en-US" sz="3600" dirty="0" err="1"/>
              <a:t>ይሁዳን</a:t>
            </a:r>
            <a:r>
              <a:rPr lang="en-US" sz="3600" dirty="0"/>
              <a:t> </a:t>
            </a:r>
            <a:r>
              <a:rPr lang="en-US" sz="3600" dirty="0" err="1"/>
              <a:t>ከምርኮ</a:t>
            </a:r>
            <a:r>
              <a:rPr lang="en-US" sz="3600" dirty="0"/>
              <a:t> </a:t>
            </a:r>
            <a:r>
              <a:rPr lang="en-US" sz="3600" dirty="0" err="1"/>
              <a:t>እንደሚመልሳቸው</a:t>
            </a:r>
            <a:r>
              <a:rPr lang="en-US" sz="3600" dirty="0"/>
              <a:t> </a:t>
            </a:r>
            <a:r>
              <a:rPr lang="en-US" sz="3600" dirty="0" err="1"/>
              <a:t>ይገልጻል</a:t>
            </a:r>
            <a:r>
              <a:rPr lang="en-US" sz="3600" dirty="0"/>
              <a:t>፡፡ </a:t>
            </a:r>
            <a:endParaRPr lang="en-US" sz="3200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pPr algn="ctr"/>
            <a:r>
              <a:rPr lang="en-US" b="1" dirty="0"/>
              <a:t>10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ሐጌ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85800"/>
            <a:ext cx="8229600" cy="5669760"/>
          </a:xfrm>
        </p:spPr>
        <p:txBody>
          <a:bodyPr>
            <a:noAutofit/>
          </a:bodyPr>
          <a:lstStyle/>
          <a:p>
            <a:r>
              <a:rPr lang="en-US" sz="3200" dirty="0" err="1"/>
              <a:t>ሐጌ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መልአከ</a:t>
            </a:r>
            <a:r>
              <a:rPr lang="en-US" sz="3200" dirty="0"/>
              <a:t> </a:t>
            </a:r>
            <a:r>
              <a:rPr lang="en-US" sz="3200" dirty="0" err="1"/>
              <a:t>እግዚአብሔር</a:t>
            </a:r>
            <a:r>
              <a:rPr lang="en-US" sz="3200" dirty="0"/>
              <a:t> </a:t>
            </a:r>
            <a:r>
              <a:rPr lang="en-US" sz="3200" dirty="0" err="1"/>
              <a:t>አንድም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በዓል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ነገዱ</a:t>
            </a:r>
            <a:r>
              <a:rPr lang="en-US" sz="3200" dirty="0"/>
              <a:t> </a:t>
            </a:r>
            <a:r>
              <a:rPr lang="en-US" sz="3200" dirty="0" err="1"/>
              <a:t>ከነገደ</a:t>
            </a:r>
            <a:r>
              <a:rPr lang="en-US" sz="3200" dirty="0"/>
              <a:t> </a:t>
            </a:r>
            <a:r>
              <a:rPr lang="en-US" sz="3200" dirty="0" err="1"/>
              <a:t>ዳን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አባቱ</a:t>
            </a:r>
            <a:r>
              <a:rPr lang="en-US" sz="3200" dirty="0"/>
              <a:t> </a:t>
            </a:r>
            <a:r>
              <a:rPr lang="en-US" sz="3200" dirty="0" err="1"/>
              <a:t>አግታ</a:t>
            </a:r>
            <a:r>
              <a:rPr lang="en-US" sz="3200" dirty="0"/>
              <a:t> </a:t>
            </a:r>
            <a:r>
              <a:rPr lang="en-US" sz="3200" dirty="0" err="1"/>
              <a:t>እናቱ</a:t>
            </a:r>
            <a:r>
              <a:rPr lang="en-US" sz="3200" dirty="0"/>
              <a:t> </a:t>
            </a:r>
            <a:r>
              <a:rPr lang="en-US" sz="3200" dirty="0" err="1"/>
              <a:t>ሲን</a:t>
            </a:r>
            <a:r>
              <a:rPr lang="en-US" sz="3200" dirty="0"/>
              <a:t> </a:t>
            </a:r>
            <a:r>
              <a:rPr lang="en-US" sz="3200" dirty="0" err="1"/>
              <a:t>ይባላሉ</a:t>
            </a:r>
            <a:r>
              <a:rPr lang="en-US" sz="3200" dirty="0"/>
              <a:t>፡፡</a:t>
            </a:r>
            <a:r>
              <a:rPr lang="en-US" sz="3200" dirty="0" err="1"/>
              <a:t>ሐጌ</a:t>
            </a:r>
            <a:r>
              <a:rPr lang="en-US" sz="3200" dirty="0"/>
              <a:t> </a:t>
            </a:r>
            <a:r>
              <a:rPr lang="en-US" sz="3200" dirty="0" err="1"/>
              <a:t>የተወለደው</a:t>
            </a:r>
            <a:r>
              <a:rPr lang="en-US" sz="3200" dirty="0"/>
              <a:t> </a:t>
            </a:r>
            <a:r>
              <a:rPr lang="en-US" sz="3200" dirty="0" err="1"/>
              <a:t>በባቢሎን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ከመጀመሪያዎቹ</a:t>
            </a:r>
            <a:r>
              <a:rPr lang="en-US" sz="3200" dirty="0"/>
              <a:t> </a:t>
            </a:r>
            <a:r>
              <a:rPr lang="en-US" sz="3200" dirty="0" err="1"/>
              <a:t>ከምርኮ</a:t>
            </a:r>
            <a:r>
              <a:rPr lang="en-US" sz="3200" dirty="0"/>
              <a:t> </a:t>
            </a:r>
            <a:r>
              <a:rPr lang="en-US" sz="3200" dirty="0" err="1"/>
              <a:t>ተመላሾች</a:t>
            </a:r>
            <a:r>
              <a:rPr lang="en-US" sz="3200" dirty="0"/>
              <a:t> </a:t>
            </a:r>
            <a:r>
              <a:rPr lang="en-US" sz="3200" dirty="0" err="1"/>
              <a:t>ጋር</a:t>
            </a:r>
            <a:r>
              <a:rPr lang="en-US" sz="3200" dirty="0"/>
              <a:t> </a:t>
            </a:r>
            <a:r>
              <a:rPr lang="en-US" sz="3200" dirty="0" err="1"/>
              <a:t>የመጣ</a:t>
            </a:r>
            <a:r>
              <a:rPr lang="en-US" sz="3200" dirty="0"/>
              <a:t> </a:t>
            </a:r>
            <a:r>
              <a:rPr lang="en-US" sz="3200" dirty="0" err="1"/>
              <a:t>ከምርኮ</a:t>
            </a:r>
            <a:r>
              <a:rPr lang="en-US" sz="3200" dirty="0"/>
              <a:t> </a:t>
            </a:r>
            <a:r>
              <a:rPr lang="en-US" sz="3200" dirty="0" err="1"/>
              <a:t>በኋላ</a:t>
            </a:r>
            <a:r>
              <a:rPr lang="en-US" sz="3200" dirty="0"/>
              <a:t>  </a:t>
            </a:r>
            <a:r>
              <a:rPr lang="en-US" sz="3200" dirty="0" err="1"/>
              <a:t>የነበረ</a:t>
            </a:r>
            <a:r>
              <a:rPr lang="en-US" sz="3200" dirty="0"/>
              <a:t> </a:t>
            </a:r>
            <a:r>
              <a:rPr lang="en-US" sz="3200" dirty="0" err="1"/>
              <a:t>ነቢይ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  <a:r>
              <a:rPr lang="en-US" sz="3200" dirty="0" err="1"/>
              <a:t>ከጌታችን</a:t>
            </a:r>
            <a:r>
              <a:rPr lang="en-US" sz="3200" dirty="0"/>
              <a:t> </a:t>
            </a:r>
            <a:r>
              <a:rPr lang="en-US" sz="3200" dirty="0" err="1"/>
              <a:t>ልደት</a:t>
            </a:r>
            <a:r>
              <a:rPr lang="en-US" sz="3200" dirty="0"/>
              <a:t> 500 </a:t>
            </a:r>
            <a:r>
              <a:rPr lang="en-US" sz="3200" dirty="0" err="1"/>
              <a:t>ዓመት</a:t>
            </a:r>
            <a:r>
              <a:rPr lang="en-US" sz="3200" dirty="0"/>
              <a:t> </a:t>
            </a:r>
            <a:r>
              <a:rPr lang="en-US" sz="3200" dirty="0" err="1"/>
              <a:t>በፊት</a:t>
            </a:r>
            <a:r>
              <a:rPr lang="en-US" sz="3200" dirty="0"/>
              <a:t> </a:t>
            </a:r>
            <a:r>
              <a:rPr lang="en-US" sz="3200" dirty="0" err="1"/>
              <a:t>ከባቢሎን</a:t>
            </a:r>
            <a:r>
              <a:rPr lang="en-US" sz="3200" dirty="0"/>
              <a:t> </a:t>
            </a:r>
            <a:r>
              <a:rPr lang="en-US" sz="3200" dirty="0" err="1"/>
              <a:t>ምርኮ</a:t>
            </a:r>
            <a:r>
              <a:rPr lang="en-US" sz="3200" dirty="0"/>
              <a:t> </a:t>
            </a:r>
            <a:r>
              <a:rPr lang="en-US" sz="3200" dirty="0" err="1"/>
              <a:t>በፊት</a:t>
            </a:r>
            <a:r>
              <a:rPr lang="en-US" sz="3200" dirty="0"/>
              <a:t> </a:t>
            </a:r>
            <a:r>
              <a:rPr lang="en-US" sz="3200" dirty="0" err="1"/>
              <a:t>የነበረ</a:t>
            </a:r>
            <a:r>
              <a:rPr lang="en-US" sz="3200" dirty="0"/>
              <a:t> </a:t>
            </a:r>
            <a:r>
              <a:rPr lang="en-US" sz="3200" dirty="0" err="1"/>
              <a:t>የይሁዳ</a:t>
            </a:r>
            <a:r>
              <a:rPr lang="en-US" sz="3200" dirty="0"/>
              <a:t> </a:t>
            </a:r>
            <a:r>
              <a:rPr lang="en-US" sz="3200" dirty="0" err="1"/>
              <a:t>ነቢይ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</a:p>
          <a:p>
            <a:r>
              <a:rPr lang="en-US" sz="3200" dirty="0" err="1"/>
              <a:t>መጽሐፉ</a:t>
            </a:r>
            <a:r>
              <a:rPr lang="en-US" sz="3200" dirty="0"/>
              <a:t> </a:t>
            </a:r>
            <a:r>
              <a:rPr lang="en-US" sz="3200" dirty="0" err="1"/>
              <a:t>በሦስት</a:t>
            </a:r>
            <a:r>
              <a:rPr lang="en-US" sz="3200" dirty="0"/>
              <a:t> </a:t>
            </a:r>
            <a:r>
              <a:rPr lang="en-US" sz="3200" dirty="0" err="1"/>
              <a:t>ምዕራፍ</a:t>
            </a:r>
            <a:r>
              <a:rPr lang="en-US" sz="3200" dirty="0"/>
              <a:t> </a:t>
            </a:r>
            <a:r>
              <a:rPr lang="en-US" sz="3200" dirty="0" err="1"/>
              <a:t>የተከፈለ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 </a:t>
            </a:r>
            <a:r>
              <a:rPr lang="en-US" sz="3200" dirty="0" err="1"/>
              <a:t>ስለቤተመቅደስ</a:t>
            </a:r>
            <a:r>
              <a:rPr lang="en-US" sz="3200" dirty="0"/>
              <a:t> </a:t>
            </a:r>
            <a:r>
              <a:rPr lang="en-US" sz="3200" dirty="0" err="1"/>
              <a:t>ዳግም</a:t>
            </a:r>
            <a:r>
              <a:rPr lang="en-US" sz="3200" dirty="0"/>
              <a:t> </a:t>
            </a:r>
            <a:r>
              <a:rPr lang="en-US" sz="3200" dirty="0" err="1"/>
              <a:t>መታነጽ</a:t>
            </a:r>
            <a:r>
              <a:rPr lang="en-US" sz="3200" dirty="0"/>
              <a:t> ፣</a:t>
            </a:r>
            <a:r>
              <a:rPr lang="en-US" sz="3200" dirty="0" err="1"/>
              <a:t>እግዚአብሔር</a:t>
            </a:r>
            <a:r>
              <a:rPr lang="en-US" sz="3200" dirty="0"/>
              <a:t> </a:t>
            </a:r>
            <a:r>
              <a:rPr lang="en-US" sz="3200" dirty="0" err="1"/>
              <a:t>ቁጣውን</a:t>
            </a:r>
            <a:r>
              <a:rPr lang="en-US" sz="3200" dirty="0"/>
              <a:t> </a:t>
            </a:r>
            <a:r>
              <a:rPr lang="en-US" sz="3200" dirty="0" err="1"/>
              <a:t>በበረከት</a:t>
            </a:r>
            <a:r>
              <a:rPr lang="en-US" sz="3200" dirty="0"/>
              <a:t> </a:t>
            </a:r>
            <a:r>
              <a:rPr lang="en-US" sz="3200" dirty="0" err="1"/>
              <a:t>እንደሚመልሰው፣ስለዘሩባቤል</a:t>
            </a:r>
            <a:r>
              <a:rPr lang="en-US" sz="3200" dirty="0"/>
              <a:t> </a:t>
            </a:r>
            <a:r>
              <a:rPr lang="en-US" sz="3200" dirty="0" err="1"/>
              <a:t>ይገልጻል</a:t>
            </a:r>
            <a:r>
              <a:rPr lang="en-US" sz="3200" dirty="0"/>
              <a:t>፡፡ </a:t>
            </a:r>
          </a:p>
          <a:p>
            <a:pPr>
              <a:buNone/>
            </a:pPr>
            <a:r>
              <a:rPr lang="en-US" sz="3200" dirty="0"/>
              <a:t> 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7772400" cy="713232"/>
          </a:xfrm>
        </p:spPr>
        <p:txBody>
          <a:bodyPr/>
          <a:lstStyle/>
          <a:p>
            <a:pPr algn="ctr"/>
            <a:r>
              <a:rPr lang="en-US" b="1" dirty="0"/>
              <a:t>11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ዘካርያስ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8305800" cy="5943600"/>
          </a:xfrm>
        </p:spPr>
        <p:txBody>
          <a:bodyPr>
            <a:normAutofit/>
          </a:bodyPr>
          <a:lstStyle/>
          <a:p>
            <a:r>
              <a:rPr lang="en-US" dirty="0" err="1"/>
              <a:t>ዘካርያስ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እግዚአብሔር</a:t>
            </a:r>
            <a:r>
              <a:rPr lang="en-US" dirty="0"/>
              <a:t> </a:t>
            </a:r>
            <a:r>
              <a:rPr lang="en-US" dirty="0" err="1"/>
              <a:t>ያስታውሳል</a:t>
            </a:r>
            <a:r>
              <a:rPr lang="en-US" dirty="0"/>
              <a:t> </a:t>
            </a:r>
            <a:r>
              <a:rPr lang="en-US" dirty="0" err="1"/>
              <a:t>አንድም</a:t>
            </a:r>
            <a:r>
              <a:rPr lang="en-US" dirty="0"/>
              <a:t> </a:t>
            </a:r>
            <a:r>
              <a:rPr lang="en-US" dirty="0" err="1"/>
              <a:t>እግዚአብሔር</a:t>
            </a:r>
            <a:r>
              <a:rPr lang="en-US" dirty="0"/>
              <a:t> </a:t>
            </a:r>
            <a:r>
              <a:rPr lang="en-US" dirty="0" err="1"/>
              <a:t>ያስተምራል</a:t>
            </a:r>
            <a:r>
              <a:rPr lang="en-US" dirty="0"/>
              <a:t> </a:t>
            </a:r>
            <a:r>
              <a:rPr lang="en-US" dirty="0" err="1"/>
              <a:t>ማለት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 </a:t>
            </a:r>
            <a:r>
              <a:rPr lang="en-US" dirty="0" err="1"/>
              <a:t>ነገዱ</a:t>
            </a:r>
            <a:r>
              <a:rPr lang="en-US" dirty="0"/>
              <a:t> </a:t>
            </a:r>
            <a:r>
              <a:rPr lang="en-US" dirty="0" err="1"/>
              <a:t>ከነገደ</a:t>
            </a:r>
            <a:r>
              <a:rPr lang="en-US" dirty="0"/>
              <a:t> </a:t>
            </a:r>
            <a:r>
              <a:rPr lang="en-US" dirty="0" err="1"/>
              <a:t>ሌዊ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  <a:r>
              <a:rPr lang="en-US" dirty="0" err="1"/>
              <a:t>አባቱ</a:t>
            </a:r>
            <a:r>
              <a:rPr lang="en-US" dirty="0"/>
              <a:t> </a:t>
            </a:r>
            <a:r>
              <a:rPr lang="en-US" dirty="0" err="1"/>
              <a:t>በራክዩ</a:t>
            </a:r>
            <a:r>
              <a:rPr lang="en-US" dirty="0"/>
              <a:t> </a:t>
            </a:r>
            <a:r>
              <a:rPr lang="en-US" dirty="0" err="1"/>
              <a:t>ሲሆን</a:t>
            </a:r>
            <a:r>
              <a:rPr lang="en-US" dirty="0"/>
              <a:t> </a:t>
            </a:r>
            <a:r>
              <a:rPr lang="en-US" dirty="0" err="1"/>
              <a:t>አያቱ</a:t>
            </a:r>
            <a:r>
              <a:rPr lang="en-US" dirty="0"/>
              <a:t> </a:t>
            </a:r>
            <a:r>
              <a:rPr lang="en-US" dirty="0" err="1"/>
              <a:t>አዶ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  <a:r>
              <a:rPr lang="en-US" dirty="0" err="1"/>
              <a:t>ከጌታችን</a:t>
            </a:r>
            <a:r>
              <a:rPr lang="en-US" dirty="0"/>
              <a:t> </a:t>
            </a:r>
            <a:r>
              <a:rPr lang="en-US" dirty="0" err="1"/>
              <a:t>ልደት</a:t>
            </a:r>
            <a:r>
              <a:rPr lang="en-US" dirty="0"/>
              <a:t> ከ500 </a:t>
            </a:r>
            <a:r>
              <a:rPr lang="en-US" dirty="0" err="1"/>
              <a:t>ዓመት</a:t>
            </a:r>
            <a:r>
              <a:rPr lang="en-US" dirty="0"/>
              <a:t> </a:t>
            </a:r>
            <a:r>
              <a:rPr lang="en-US" dirty="0" err="1"/>
              <a:t>በፊት</a:t>
            </a:r>
            <a:r>
              <a:rPr lang="en-US" dirty="0"/>
              <a:t> </a:t>
            </a:r>
            <a:r>
              <a:rPr lang="en-US" dirty="0" err="1"/>
              <a:t>የነበረ</a:t>
            </a:r>
            <a:r>
              <a:rPr lang="en-US" dirty="0"/>
              <a:t> </a:t>
            </a:r>
            <a:r>
              <a:rPr lang="en-US" dirty="0" err="1"/>
              <a:t>ነቢይ</a:t>
            </a:r>
            <a:r>
              <a:rPr lang="en-US" dirty="0"/>
              <a:t> </a:t>
            </a:r>
            <a:r>
              <a:rPr lang="en-US" dirty="0" err="1"/>
              <a:t>ነው</a:t>
            </a:r>
            <a:r>
              <a:rPr lang="en-US" dirty="0"/>
              <a:t>፡፡</a:t>
            </a:r>
          </a:p>
          <a:p>
            <a:r>
              <a:rPr lang="en-US" dirty="0"/>
              <a:t> </a:t>
            </a:r>
            <a:r>
              <a:rPr lang="en-US" dirty="0" err="1"/>
              <a:t>ትንቢተ</a:t>
            </a:r>
            <a:r>
              <a:rPr lang="en-US" dirty="0"/>
              <a:t> </a:t>
            </a:r>
            <a:r>
              <a:rPr lang="en-US" dirty="0" err="1"/>
              <a:t>ዘካርያስ</a:t>
            </a:r>
            <a:r>
              <a:rPr lang="en-US" dirty="0"/>
              <a:t> 14 </a:t>
            </a:r>
            <a:r>
              <a:rPr lang="en-US" dirty="0" err="1"/>
              <a:t>ምዕራፎች</a:t>
            </a:r>
            <a:r>
              <a:rPr lang="en-US" dirty="0"/>
              <a:t> </a:t>
            </a:r>
            <a:r>
              <a:rPr lang="en-US" dirty="0" err="1"/>
              <a:t>ሲኖሩት</a:t>
            </a:r>
            <a:r>
              <a:rPr lang="en-US" dirty="0"/>
              <a:t> </a:t>
            </a:r>
            <a:r>
              <a:rPr lang="en-US" dirty="0" err="1"/>
              <a:t>የአይሁድ</a:t>
            </a:r>
            <a:r>
              <a:rPr lang="en-US" dirty="0"/>
              <a:t> </a:t>
            </a:r>
            <a:r>
              <a:rPr lang="en-US" dirty="0" err="1"/>
              <a:t>ከምርኮ</a:t>
            </a:r>
            <a:r>
              <a:rPr lang="en-US" dirty="0"/>
              <a:t> </a:t>
            </a:r>
            <a:r>
              <a:rPr lang="en-US" dirty="0" err="1"/>
              <a:t>መመለስ</a:t>
            </a:r>
            <a:r>
              <a:rPr lang="en-US" dirty="0"/>
              <a:t> </a:t>
            </a:r>
            <a:r>
              <a:rPr lang="en-US" dirty="0" err="1"/>
              <a:t>የቤተመቅደስ</a:t>
            </a:r>
            <a:r>
              <a:rPr lang="en-US" dirty="0"/>
              <a:t> </a:t>
            </a:r>
            <a:r>
              <a:rPr lang="en-US" dirty="0" err="1"/>
              <a:t>መታደስ</a:t>
            </a:r>
            <a:r>
              <a:rPr lang="en-US" dirty="0"/>
              <a:t> </a:t>
            </a:r>
            <a:r>
              <a:rPr lang="en-US" dirty="0" err="1"/>
              <a:t>ስለኢያሱና</a:t>
            </a:r>
            <a:r>
              <a:rPr lang="en-US" dirty="0"/>
              <a:t> </a:t>
            </a:r>
            <a:r>
              <a:rPr lang="en-US" dirty="0" err="1"/>
              <a:t>ዘሩባቤል</a:t>
            </a:r>
            <a:r>
              <a:rPr lang="en-US" dirty="0"/>
              <a:t> </a:t>
            </a:r>
            <a:r>
              <a:rPr lang="en-US" dirty="0" err="1"/>
              <a:t>በኢየሩሳሌም</a:t>
            </a:r>
            <a:r>
              <a:rPr lang="en-US" dirty="0"/>
              <a:t> </a:t>
            </a:r>
            <a:r>
              <a:rPr lang="en-US" dirty="0" err="1"/>
              <a:t>ዙሪያ</a:t>
            </a:r>
            <a:r>
              <a:rPr lang="en-US" dirty="0"/>
              <a:t> </a:t>
            </a:r>
            <a:r>
              <a:rPr lang="en-US" dirty="0" err="1"/>
              <a:t>ላሉት</a:t>
            </a:r>
            <a:r>
              <a:rPr lang="en-US" dirty="0"/>
              <a:t> </a:t>
            </a:r>
            <a:r>
              <a:rPr lang="en-US" dirty="0" err="1"/>
              <a:t>አሕዛብም</a:t>
            </a:r>
            <a:r>
              <a:rPr lang="en-US" dirty="0"/>
              <a:t> </a:t>
            </a:r>
            <a:r>
              <a:rPr lang="en-US" dirty="0" err="1"/>
              <a:t>የተነገረ</a:t>
            </a:r>
            <a:r>
              <a:rPr lang="en-US" dirty="0"/>
              <a:t> </a:t>
            </a:r>
            <a:r>
              <a:rPr lang="en-US" dirty="0" err="1"/>
              <a:t>ትንቢት</a:t>
            </a:r>
            <a:r>
              <a:rPr lang="en-US" dirty="0"/>
              <a:t> </a:t>
            </a:r>
            <a:r>
              <a:rPr lang="en-US" dirty="0" err="1"/>
              <a:t>ሲኖረው</a:t>
            </a:r>
            <a:r>
              <a:rPr lang="en-US" dirty="0"/>
              <a:t> </a:t>
            </a:r>
            <a:r>
              <a:rPr lang="en-US" dirty="0" err="1"/>
              <a:t>ስለጌታችን</a:t>
            </a:r>
            <a:r>
              <a:rPr lang="en-US" dirty="0"/>
              <a:t> </a:t>
            </a:r>
            <a:r>
              <a:rPr lang="en-US" dirty="0" err="1"/>
              <a:t>ጎኑን</a:t>
            </a:r>
            <a:r>
              <a:rPr lang="en-US" dirty="0"/>
              <a:t> </a:t>
            </a:r>
            <a:r>
              <a:rPr lang="en-US" dirty="0" err="1"/>
              <a:t>በጦር</a:t>
            </a:r>
            <a:r>
              <a:rPr lang="en-US" dirty="0"/>
              <a:t> </a:t>
            </a:r>
            <a:r>
              <a:rPr lang="en-US" dirty="0" err="1"/>
              <a:t>መወጋት</a:t>
            </a:r>
            <a:r>
              <a:rPr lang="en-US" dirty="0"/>
              <a:t> </a:t>
            </a:r>
            <a:r>
              <a:rPr lang="en-US" dirty="0" err="1"/>
              <a:t>የሐዋርያት</a:t>
            </a:r>
            <a:r>
              <a:rPr lang="en-US" dirty="0"/>
              <a:t> </a:t>
            </a:r>
            <a:r>
              <a:rPr lang="en-US" dirty="0" err="1"/>
              <a:t>ጌታ</a:t>
            </a:r>
            <a:r>
              <a:rPr lang="en-US" dirty="0"/>
              <a:t> </a:t>
            </a:r>
            <a:r>
              <a:rPr lang="en-US" dirty="0" err="1"/>
              <a:t>ሲያዝ</a:t>
            </a:r>
            <a:r>
              <a:rPr lang="en-US" dirty="0"/>
              <a:t> </a:t>
            </a:r>
            <a:r>
              <a:rPr lang="en-US" dirty="0" err="1"/>
              <a:t>መበተን</a:t>
            </a:r>
            <a:r>
              <a:rPr lang="en-US" dirty="0"/>
              <a:t> </a:t>
            </a:r>
            <a:r>
              <a:rPr lang="en-US" dirty="0" err="1"/>
              <a:t>ስለሆሳዕና</a:t>
            </a:r>
            <a:r>
              <a:rPr lang="en-US" dirty="0"/>
              <a:t> </a:t>
            </a:r>
            <a:r>
              <a:rPr lang="en-US" dirty="0" err="1"/>
              <a:t>ስለዳግም</a:t>
            </a:r>
            <a:r>
              <a:rPr lang="en-US" dirty="0"/>
              <a:t> </a:t>
            </a:r>
            <a:r>
              <a:rPr lang="en-US" dirty="0" err="1"/>
              <a:t>ምጽአት</a:t>
            </a:r>
            <a:r>
              <a:rPr lang="en-US" dirty="0"/>
              <a:t> </a:t>
            </a:r>
            <a:r>
              <a:rPr lang="en-US" dirty="0" err="1"/>
              <a:t>በተጨማሪም</a:t>
            </a:r>
            <a:r>
              <a:rPr lang="en-US" dirty="0"/>
              <a:t> </a:t>
            </a:r>
            <a:r>
              <a:rPr lang="en-US" dirty="0" err="1"/>
              <a:t>ስለእመቤታችን</a:t>
            </a:r>
            <a:r>
              <a:rPr lang="en-US" dirty="0"/>
              <a:t> </a:t>
            </a:r>
            <a:r>
              <a:rPr lang="en-US" dirty="0" err="1"/>
              <a:t>ስለመላእክት</a:t>
            </a:r>
            <a:r>
              <a:rPr lang="en-US" dirty="0"/>
              <a:t> </a:t>
            </a:r>
            <a:r>
              <a:rPr lang="en-US" dirty="0" err="1"/>
              <a:t>ተራዳኢነት</a:t>
            </a:r>
            <a:r>
              <a:rPr lang="en-US" dirty="0"/>
              <a:t> </a:t>
            </a:r>
            <a:r>
              <a:rPr lang="en-US" dirty="0" err="1"/>
              <a:t>ይገልጣል</a:t>
            </a:r>
            <a:r>
              <a:rPr lang="en-US" dirty="0"/>
              <a:t>፡፡</a:t>
            </a:r>
          </a:p>
          <a:p>
            <a:r>
              <a:rPr lang="en-US" dirty="0"/>
              <a:t> 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685800"/>
          </a:xfrm>
        </p:spPr>
        <p:txBody>
          <a:bodyPr/>
          <a:lstStyle/>
          <a:p>
            <a:pPr algn="ctr"/>
            <a:r>
              <a:rPr lang="en-US" b="1" dirty="0"/>
              <a:t>12 </a:t>
            </a:r>
            <a:r>
              <a:rPr lang="en-US" b="1" dirty="0" err="1"/>
              <a:t>ትንቢተ</a:t>
            </a:r>
            <a:r>
              <a:rPr lang="en-US" b="1" dirty="0"/>
              <a:t> </a:t>
            </a:r>
            <a:r>
              <a:rPr lang="en-US" b="1" dirty="0" err="1"/>
              <a:t>ሚልክያስ</a:t>
            </a:r>
            <a:r>
              <a:rPr lang="en-US" b="1" dirty="0"/>
              <a:t>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85800"/>
            <a:ext cx="8153400" cy="57912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/>
              <a:t> </a:t>
            </a:r>
          </a:p>
          <a:p>
            <a:r>
              <a:rPr lang="en-US" sz="3200" dirty="0" err="1"/>
              <a:t>ሚልክያስ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መልእክተኛ</a:t>
            </a:r>
            <a:r>
              <a:rPr lang="en-US" sz="3200" dirty="0"/>
              <a:t> </a:t>
            </a:r>
            <a:r>
              <a:rPr lang="en-US" sz="3200" dirty="0" err="1"/>
              <a:t>መልአክ</a:t>
            </a:r>
            <a:r>
              <a:rPr lang="en-US" sz="3200" dirty="0"/>
              <a:t> </a:t>
            </a:r>
            <a:r>
              <a:rPr lang="en-US" sz="3200" dirty="0" err="1"/>
              <a:t>አንድም</a:t>
            </a:r>
            <a:r>
              <a:rPr lang="en-US" sz="3200" dirty="0"/>
              <a:t> </a:t>
            </a:r>
            <a:r>
              <a:rPr lang="en-US" sz="3200" dirty="0" err="1"/>
              <a:t>ሐዋርያ</a:t>
            </a:r>
            <a:r>
              <a:rPr lang="en-US" sz="3200" dirty="0"/>
              <a:t> </a:t>
            </a:r>
            <a:r>
              <a:rPr lang="en-US" sz="3200" dirty="0" err="1"/>
              <a:t>ማለት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ነገዱ</a:t>
            </a:r>
            <a:r>
              <a:rPr lang="en-US" sz="3200" dirty="0"/>
              <a:t> </a:t>
            </a:r>
            <a:r>
              <a:rPr lang="en-US" sz="3200" dirty="0" err="1"/>
              <a:t>ከነገደ</a:t>
            </a:r>
            <a:r>
              <a:rPr lang="en-US" sz="3200" dirty="0"/>
              <a:t> </a:t>
            </a:r>
            <a:r>
              <a:rPr lang="en-US" sz="3200" dirty="0" err="1"/>
              <a:t>ይሳኮር</a:t>
            </a:r>
            <a:r>
              <a:rPr lang="en-US" sz="3200" dirty="0"/>
              <a:t> </a:t>
            </a:r>
            <a:r>
              <a:rPr lang="en-US" sz="3200" dirty="0" err="1"/>
              <a:t>ሲሆን</a:t>
            </a:r>
            <a:r>
              <a:rPr lang="en-US" sz="3200" dirty="0"/>
              <a:t> </a:t>
            </a:r>
            <a:r>
              <a:rPr lang="en-US" sz="3200" dirty="0" err="1"/>
              <a:t>አባቱ</a:t>
            </a:r>
            <a:r>
              <a:rPr lang="en-US" sz="3200" dirty="0"/>
              <a:t> </a:t>
            </a:r>
            <a:r>
              <a:rPr lang="en-US" sz="3200" dirty="0" err="1"/>
              <a:t>ፋኤል</a:t>
            </a:r>
            <a:r>
              <a:rPr lang="en-US" sz="3200" dirty="0"/>
              <a:t> </a:t>
            </a:r>
            <a:r>
              <a:rPr lang="en-US" sz="3200" dirty="0" err="1"/>
              <a:t>እናቱ</a:t>
            </a:r>
            <a:r>
              <a:rPr lang="en-US" sz="3200" dirty="0"/>
              <a:t> </a:t>
            </a:r>
            <a:r>
              <a:rPr lang="en-US" sz="3200" dirty="0" err="1"/>
              <a:t>ድግኒ</a:t>
            </a:r>
            <a:r>
              <a:rPr lang="en-US" sz="3200" dirty="0"/>
              <a:t> </a:t>
            </a:r>
            <a:r>
              <a:rPr lang="en-US" sz="3200" dirty="0" err="1"/>
              <a:t>ትባላለች</a:t>
            </a:r>
            <a:r>
              <a:rPr lang="en-US" sz="3200" dirty="0"/>
              <a:t>፡፡</a:t>
            </a:r>
            <a:r>
              <a:rPr lang="en-US" sz="3200" dirty="0" err="1"/>
              <a:t>እዝራና</a:t>
            </a:r>
            <a:r>
              <a:rPr lang="en-US" sz="3200" dirty="0"/>
              <a:t> </a:t>
            </a:r>
            <a:r>
              <a:rPr lang="en-US" sz="3200" dirty="0" err="1"/>
              <a:t>ነህምያ</a:t>
            </a:r>
            <a:r>
              <a:rPr lang="en-US" sz="3200" dirty="0"/>
              <a:t> </a:t>
            </a:r>
            <a:r>
              <a:rPr lang="en-US" sz="3200" dirty="0" err="1"/>
              <a:t>ቤተ</a:t>
            </a:r>
            <a:r>
              <a:rPr lang="en-US" sz="3200" dirty="0"/>
              <a:t> </a:t>
            </a:r>
            <a:r>
              <a:rPr lang="en-US" sz="3200" dirty="0" err="1"/>
              <a:t>አይሁድን</a:t>
            </a:r>
            <a:r>
              <a:rPr lang="en-US" sz="3200" dirty="0"/>
              <a:t> </a:t>
            </a:r>
            <a:r>
              <a:rPr lang="en-US" sz="3200" dirty="0" err="1"/>
              <a:t>በሚያስተካክሉበት</a:t>
            </a:r>
            <a:r>
              <a:rPr lang="en-US" sz="3200" dirty="0"/>
              <a:t> </a:t>
            </a:r>
            <a:r>
              <a:rPr lang="en-US" sz="3200" dirty="0" err="1"/>
              <a:t>ጊዜ</a:t>
            </a:r>
            <a:r>
              <a:rPr lang="en-US" sz="3200" dirty="0"/>
              <a:t> </a:t>
            </a:r>
            <a:r>
              <a:rPr lang="en-US" sz="3200" dirty="0" err="1"/>
              <a:t>ሚልክያስም</a:t>
            </a:r>
            <a:r>
              <a:rPr lang="en-US" sz="3200" dirty="0"/>
              <a:t> </a:t>
            </a:r>
            <a:r>
              <a:rPr lang="en-US" sz="3200" dirty="0" err="1"/>
              <a:t>ተባባሪያቸው</a:t>
            </a:r>
            <a:r>
              <a:rPr lang="en-US" sz="3200" dirty="0"/>
              <a:t> </a:t>
            </a:r>
            <a:r>
              <a:rPr lang="en-US" sz="3200" dirty="0" err="1"/>
              <a:t>ነበር</a:t>
            </a:r>
            <a:r>
              <a:rPr lang="en-US" sz="3200" dirty="0"/>
              <a:t>፡፡</a:t>
            </a:r>
          </a:p>
          <a:p>
            <a:r>
              <a:rPr lang="en-US" sz="3200" dirty="0" err="1"/>
              <a:t>ነቢዩ</a:t>
            </a:r>
            <a:r>
              <a:rPr lang="en-US" sz="3200" dirty="0"/>
              <a:t> </a:t>
            </a:r>
            <a:r>
              <a:rPr lang="en-US" sz="3200" dirty="0" err="1"/>
              <a:t>ሚልክያስ</a:t>
            </a:r>
            <a:r>
              <a:rPr lang="en-US" sz="3200" dirty="0"/>
              <a:t> </a:t>
            </a:r>
            <a:r>
              <a:rPr lang="en-US" sz="3200" dirty="0" err="1"/>
              <a:t>ከጌታችን</a:t>
            </a:r>
            <a:r>
              <a:rPr lang="en-US" sz="3200" dirty="0"/>
              <a:t> </a:t>
            </a:r>
            <a:r>
              <a:rPr lang="en-US" sz="3200" dirty="0" err="1"/>
              <a:t>ልደት</a:t>
            </a:r>
            <a:r>
              <a:rPr lang="en-US" sz="3200" dirty="0"/>
              <a:t> ከ400 </a:t>
            </a:r>
            <a:r>
              <a:rPr lang="en-US" sz="3200" dirty="0" err="1"/>
              <a:t>ዓመት</a:t>
            </a:r>
            <a:r>
              <a:rPr lang="en-US" sz="3200" dirty="0"/>
              <a:t> </a:t>
            </a:r>
            <a:r>
              <a:rPr lang="en-US" sz="3200" dirty="0" err="1"/>
              <a:t>በፊት</a:t>
            </a:r>
            <a:r>
              <a:rPr lang="en-US" sz="3200" dirty="0"/>
              <a:t> </a:t>
            </a:r>
            <a:r>
              <a:rPr lang="en-US" sz="3200" dirty="0" err="1"/>
              <a:t>የነበረ</a:t>
            </a:r>
            <a:r>
              <a:rPr lang="en-US" sz="3200" dirty="0"/>
              <a:t> </a:t>
            </a:r>
            <a:r>
              <a:rPr lang="en-US" sz="3200" dirty="0" err="1"/>
              <a:t>ነቢይ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 </a:t>
            </a:r>
            <a:r>
              <a:rPr lang="en-US" sz="3200" dirty="0" err="1"/>
              <a:t>ትንቢተ</a:t>
            </a:r>
            <a:r>
              <a:rPr lang="en-US" sz="3200" dirty="0"/>
              <a:t> </a:t>
            </a:r>
            <a:r>
              <a:rPr lang="en-US" sz="3200" dirty="0" err="1"/>
              <a:t>ሚልክያስ</a:t>
            </a:r>
            <a:r>
              <a:rPr lang="en-US" sz="3200" dirty="0"/>
              <a:t> 4 </a:t>
            </a:r>
            <a:r>
              <a:rPr lang="en-US" sz="3200" dirty="0" err="1"/>
              <a:t>ምዕራፎች</a:t>
            </a:r>
            <a:r>
              <a:rPr lang="en-US" sz="3200" dirty="0"/>
              <a:t> </a:t>
            </a:r>
            <a:r>
              <a:rPr lang="en-US" sz="3200" dirty="0" err="1"/>
              <a:t>ያሉት</a:t>
            </a:r>
            <a:r>
              <a:rPr lang="en-US" sz="3200" dirty="0"/>
              <a:t> </a:t>
            </a:r>
            <a:r>
              <a:rPr lang="en-US" sz="3200" dirty="0" err="1"/>
              <a:t>የትንቢት</a:t>
            </a:r>
            <a:r>
              <a:rPr lang="en-US" sz="3200" dirty="0"/>
              <a:t> </a:t>
            </a:r>
            <a:r>
              <a:rPr lang="en-US" sz="3200" dirty="0" err="1"/>
              <a:t>መጽሐፍ</a:t>
            </a:r>
            <a:r>
              <a:rPr lang="en-US" sz="3200" dirty="0"/>
              <a:t> </a:t>
            </a:r>
            <a:r>
              <a:rPr lang="en-US" sz="3200" dirty="0" err="1"/>
              <a:t>ነው</a:t>
            </a:r>
            <a:r>
              <a:rPr lang="en-US" sz="3200" dirty="0"/>
              <a:t>፡፡</a:t>
            </a:r>
            <a:r>
              <a:rPr lang="en-US" sz="3200" dirty="0" err="1"/>
              <a:t>በውስጡ</a:t>
            </a:r>
            <a:r>
              <a:rPr lang="en-US" sz="3200" dirty="0"/>
              <a:t>፡-</a:t>
            </a:r>
          </a:p>
          <a:p>
            <a:pPr lvl="0"/>
            <a:r>
              <a:rPr lang="en-US" sz="3200" dirty="0" err="1"/>
              <a:t>ስለአይሁድ</a:t>
            </a:r>
            <a:r>
              <a:rPr lang="en-US" sz="3200" dirty="0"/>
              <a:t> </a:t>
            </a:r>
            <a:r>
              <a:rPr lang="en-US" sz="3200" dirty="0" err="1"/>
              <a:t>ካህናትና</a:t>
            </a:r>
            <a:r>
              <a:rPr lang="en-US" sz="3200" dirty="0"/>
              <a:t> </a:t>
            </a:r>
            <a:r>
              <a:rPr lang="en-US" sz="3200" dirty="0" err="1"/>
              <a:t>ሕዝብ</a:t>
            </a:r>
            <a:r>
              <a:rPr lang="en-US" sz="3200" dirty="0"/>
              <a:t> </a:t>
            </a:r>
            <a:r>
              <a:rPr lang="en-US" sz="3200" dirty="0" err="1"/>
              <a:t>የተሰጠ</a:t>
            </a:r>
            <a:r>
              <a:rPr lang="en-US" sz="3200" dirty="0"/>
              <a:t> </a:t>
            </a:r>
            <a:r>
              <a:rPr lang="en-US" sz="3200" dirty="0" err="1"/>
              <a:t>የእግዚአብሔርን</a:t>
            </a:r>
            <a:r>
              <a:rPr lang="en-US" sz="3200" dirty="0"/>
              <a:t> </a:t>
            </a:r>
            <a:r>
              <a:rPr lang="en-US" sz="3200" dirty="0" err="1"/>
              <a:t>ተግሳጽ</a:t>
            </a:r>
            <a:endParaRPr lang="en-US" sz="3200" dirty="0"/>
          </a:p>
          <a:p>
            <a:pPr lvl="0"/>
            <a:r>
              <a:rPr lang="en-US" sz="3200" dirty="0" err="1"/>
              <a:t>ስለአሥራት</a:t>
            </a:r>
            <a:r>
              <a:rPr lang="en-US" sz="3200" dirty="0"/>
              <a:t> </a:t>
            </a:r>
            <a:r>
              <a:rPr lang="en-US" sz="3200" dirty="0" err="1"/>
              <a:t>በኩራት</a:t>
            </a:r>
            <a:r>
              <a:rPr lang="en-US" sz="3200" dirty="0"/>
              <a:t> </a:t>
            </a:r>
            <a:r>
              <a:rPr lang="en-US" sz="3200" dirty="0" err="1"/>
              <a:t>የተነገረ</a:t>
            </a:r>
            <a:r>
              <a:rPr lang="en-US" sz="3200" dirty="0"/>
              <a:t> </a:t>
            </a:r>
            <a:r>
              <a:rPr lang="en-US" sz="3200" dirty="0" err="1"/>
              <a:t>ስለጌታችንና</a:t>
            </a:r>
            <a:r>
              <a:rPr lang="en-US" sz="3200" dirty="0"/>
              <a:t> </a:t>
            </a:r>
            <a:r>
              <a:rPr lang="en-US" sz="3200" dirty="0" err="1"/>
              <a:t>ስለመጥምቁ</a:t>
            </a:r>
            <a:r>
              <a:rPr lang="en-US" sz="3200" dirty="0"/>
              <a:t> </a:t>
            </a:r>
            <a:r>
              <a:rPr lang="en-US" sz="3200" dirty="0" err="1"/>
              <a:t>ዮሐንስ</a:t>
            </a:r>
            <a:r>
              <a:rPr lang="en-US" sz="3200" dirty="0"/>
              <a:t> </a:t>
            </a:r>
            <a:r>
              <a:rPr lang="en-US" sz="3200" dirty="0" err="1"/>
              <a:t>ይገልጻል</a:t>
            </a:r>
            <a:r>
              <a:rPr lang="en-US" sz="3200" dirty="0"/>
              <a:t>፡፡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4782</TotalTime>
  <Words>4687</Words>
  <Application>Microsoft Office PowerPoint</Application>
  <PresentationFormat>On-screen Show (4:3)</PresentationFormat>
  <Paragraphs>487</Paragraphs>
  <Slides>79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88" baseType="lpstr">
      <vt:lpstr>Calibri</vt:lpstr>
      <vt:lpstr>Consolas</vt:lpstr>
      <vt:lpstr>Corbel</vt:lpstr>
      <vt:lpstr>Nyala</vt:lpstr>
      <vt:lpstr>Visual Geez Unicode</vt:lpstr>
      <vt:lpstr>Wingdings</vt:lpstr>
      <vt:lpstr>Wingdings 2</vt:lpstr>
      <vt:lpstr>Wingdings 3</vt:lpstr>
      <vt:lpstr>Metro</vt:lpstr>
      <vt:lpstr>          በስመአብ ወወልድ ወመንፈስ ቅዱስ አሐዱ አምላክ አሜን  የመጽሐፍ ቅዱስ ጥናት መግቢያ</vt:lpstr>
      <vt:lpstr>PowerPoint Presentation</vt:lpstr>
      <vt:lpstr>PowerPoint Presentation</vt:lpstr>
      <vt:lpstr>PowerPoint Presentation</vt:lpstr>
      <vt:lpstr>ብሉይ ኪዳን በ4 ዋና ዋና ክፍሎች ይከፈላል </vt:lpstr>
      <vt:lpstr>1) የህግ መጻህፍት  ክፍል</vt:lpstr>
      <vt:lpstr>ኦሪት ዘፍጥረት  </vt:lpstr>
      <vt:lpstr>ኦሪት ዘጸአት</vt:lpstr>
      <vt:lpstr>ኦሪት ዘሌዋውያን</vt:lpstr>
      <vt:lpstr>ኦሪት ዘኁልቁ</vt:lpstr>
      <vt:lpstr>ኦሪት ዘዳግም</vt:lpstr>
      <vt:lpstr>የታሪክ መጻሕፍት</vt:lpstr>
      <vt:lpstr>PowerPoint Presentation</vt:lpstr>
      <vt:lpstr>PowerPoint Presentation</vt:lpstr>
      <vt:lpstr>PowerPoint Presentation</vt:lpstr>
      <vt:lpstr>4ኛ፡-መጽሐፈ ሳሙኤል ቀዳማዊ እና ካልዕ</vt:lpstr>
      <vt:lpstr>መጽሐፈ ሳሙኤል ቀዳማዊ (Samuel First)</vt:lpstr>
      <vt:lpstr>መጽሐፈ ሳሙኤል ካልዕ (Samuel Second)</vt:lpstr>
      <vt:lpstr>5ኛ፡-መጽሐፈ ነገሥት ቀዳማዊ /መጽሐፈ ነገሥት ካልዕ/</vt:lpstr>
      <vt:lpstr>መጽሐፈ ነገሥት ቀዳማዊ</vt:lpstr>
      <vt:lpstr>መጽሐፈ ነገሥት ካልዕ (Kings Second) </vt:lpstr>
      <vt:lpstr>6ኛ፡-መጽሐፈ ዜና መዋዕል ቀዳማዊ (First Cronicles) </vt:lpstr>
      <vt:lpstr>7ኛ፡-መጽሐፈ ዜና መዋዕል ካልዕ (Second Cronicles)እና ፀሎተ ምናሴ </vt:lpstr>
      <vt:lpstr>8ኛ፡-መጽሐፈ ኩፋሌ </vt:lpstr>
      <vt:lpstr>9ኛ፡-መጽሐፈ ሔኖክ </vt:lpstr>
      <vt:lpstr>10ኛ፡-መጽሐፈ ዕዝራ (Ezra) እና መጽሐፈ ነህምያ (Nehemiah) </vt:lpstr>
      <vt:lpstr>መጽሐፈ ዕዝራ (Ezra)</vt:lpstr>
      <vt:lpstr>መጽሐፈ ነህምያ (Nehemiah)</vt:lpstr>
      <vt:lpstr>11ኛ፡-መጽሐፈ ዕዝራ ሱቱኤል እና መጽሐፈ ዕዝራ ካልዕ  </vt:lpstr>
      <vt:lpstr>መጽሐፈ ዕዝራ ሱቱኤል</vt:lpstr>
      <vt:lpstr>መጽሐፈ ዕዝራ ካልዕ </vt:lpstr>
      <vt:lpstr>12ኛ፡-መጽሐፈ ጦቢት </vt:lpstr>
      <vt:lpstr>13ኛ፡-መጽሐፈ ዮዲት </vt:lpstr>
      <vt:lpstr>14ኛ፡-መጽሐፈ አስቴር (Esther) </vt:lpstr>
      <vt:lpstr>15ኛ፡-መጽሐፈ መቃቢያን ቀዳማዊ </vt:lpstr>
      <vt:lpstr>16ኛ፡-መጽሐፈ መቃብያን ካልዕ እና ሣልስ </vt:lpstr>
      <vt:lpstr>መጽሐፈ መቃቢያን ሣልስ </vt:lpstr>
      <vt:lpstr>17ኛ፡-መጽሐፈ ዮሴፍ ወልደ ኮርዮን (Joseph) </vt:lpstr>
      <vt:lpstr>3.መዝሙርና የጥበብ ክፍል</vt:lpstr>
      <vt:lpstr>PowerPoint Presentation</vt:lpstr>
      <vt:lpstr>1ኛ፡-መጽሐፈ ኢዮብ</vt:lpstr>
      <vt:lpstr>2ኛ፡-መዝሙረ ዳዊት /ኘሳልምስ/ (Psalms) </vt:lpstr>
      <vt:lpstr>የዳዊት ሰባት ሀብታት</vt:lpstr>
      <vt:lpstr>መዝሙረ ዳዊት በውስጡ ሰባት ዓበይት ትምህርቶች አሉበት፡፡  </vt:lpstr>
      <vt:lpstr>መዝሙረ ዳዊት በ6 ተከፍሎ ለጸሎት ይውላል</vt:lpstr>
      <vt:lpstr>መዝሙረ ዳዊት ለ አራት ነገሮች ይጠቅማል</vt:lpstr>
      <vt:lpstr>3ኛ፡-መጽሐፈ ምሳሌ (Proverbs) </vt:lpstr>
      <vt:lpstr>4ኛ፡-መጽሐፈ ተግሳጽ </vt:lpstr>
      <vt:lpstr>5ኛ፡-መጽሐፈ መክብብ /ኤክሌሲያስቲክ/ (Ecclesiastes)  </vt:lpstr>
      <vt:lpstr>6ኛ፡-መኃልየ መኃልይ ዘሰሎሞን (Song of Songs) </vt:lpstr>
      <vt:lpstr>PowerPoint Presentation</vt:lpstr>
      <vt:lpstr>7ኛ፡-መጽሐፈ ጥበብ </vt:lpstr>
      <vt:lpstr>8ኛ፡-መጽሐፈ ሲራክ </vt:lpstr>
      <vt:lpstr>ክፍል አራት የትንቢት መጻሕፍት</vt:lpstr>
      <vt:lpstr>PowerPoint Presentation</vt:lpstr>
      <vt:lpstr>1 ትንቢተ ኢሳይያስ </vt:lpstr>
      <vt:lpstr>ጸሐፊው፡ ነቢዩ ኢሳይያስ </vt:lpstr>
      <vt:lpstr>2 ትንቢተ ኤርሚያስ </vt:lpstr>
      <vt:lpstr>ሰቆቃው ኤርሚያስ (Lamnitation</vt:lpstr>
      <vt:lpstr>ተረፈ ኤርሚያስ </vt:lpstr>
      <vt:lpstr>መጽሐፈ ባሮክ </vt:lpstr>
      <vt:lpstr>ተረፈ ባሮክ</vt:lpstr>
      <vt:lpstr>3 ትንቢተ ሕዝቅኤል </vt:lpstr>
      <vt:lpstr>4 ትንቢተ ዳንኤል </vt:lpstr>
      <vt:lpstr>ጸሎተ ሠለስቱ ደቂቅ</vt:lpstr>
      <vt:lpstr>መጽሐፈ ሶስና </vt:lpstr>
      <vt:lpstr>ተረፈ ዳንኤል  </vt:lpstr>
      <vt:lpstr>1 ትንቢተ ሆሴዕ </vt:lpstr>
      <vt:lpstr>2 ትንቢተ አሞጽ </vt:lpstr>
      <vt:lpstr> 3 ትንቢተ ሚክያስ </vt:lpstr>
      <vt:lpstr>4 ትንቢተ ኢዩኤል      </vt:lpstr>
      <vt:lpstr>5 ትንቢተ አብድዩ  </vt:lpstr>
      <vt:lpstr>6 ነቢዩ ዮናስ </vt:lpstr>
      <vt:lpstr>7 ትንቢተ ናሆም </vt:lpstr>
      <vt:lpstr>8 ትንቢተ ዕንባቆም </vt:lpstr>
      <vt:lpstr>9 ትንቢተ ሶፎንያስ </vt:lpstr>
      <vt:lpstr>10 ትንቢተ ሐጌ </vt:lpstr>
      <vt:lpstr>11 ትንቢተ ዘካርያስ </vt:lpstr>
      <vt:lpstr>12 ትንቢተ ሚልክያስ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በስመአብ ወወልድ ወመንፈስ ቅዱስ አሀዱ አምላክ አሜን  የመጽሐፍ ቅዱስ ጥናት መግቢያ</dc:title>
  <dc:creator>tsegaye</dc:creator>
  <cp:lastModifiedBy>tsegaye</cp:lastModifiedBy>
  <cp:revision>465</cp:revision>
  <dcterms:created xsi:type="dcterms:W3CDTF">2010-02-14T18:30:31Z</dcterms:created>
  <dcterms:modified xsi:type="dcterms:W3CDTF">2021-07-31T20:26:26Z</dcterms:modified>
</cp:coreProperties>
</file>